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4F5B-9A72-4342-9829-FC7FCA33F7EB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4658-98A0-40B4-9421-5ECD9659DE48}" type="slidenum">
              <a:rPr lang="en-GB" smtClean="0"/>
              <a:t>‹Nr.›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81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4F5B-9A72-4342-9829-FC7FCA33F7EB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4658-98A0-40B4-9421-5ECD9659DE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39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4F5B-9A72-4342-9829-FC7FCA33F7EB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4658-98A0-40B4-9421-5ECD9659DE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391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4F5B-9A72-4342-9829-FC7FCA33F7EB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4658-98A0-40B4-9421-5ECD9659DE48}" type="slidenum">
              <a:rPr lang="en-GB" smtClean="0"/>
              <a:t>‹Nr.›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8406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4F5B-9A72-4342-9829-FC7FCA33F7EB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4658-98A0-40B4-9421-5ECD9659DE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67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4F5B-9A72-4342-9829-FC7FCA33F7EB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4658-98A0-40B4-9421-5ECD9659DE48}" type="slidenum">
              <a:rPr lang="en-GB" smtClean="0"/>
              <a:t>‹Nr.›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4937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4F5B-9A72-4342-9829-FC7FCA33F7EB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4658-98A0-40B4-9421-5ECD9659DE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724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4F5B-9A72-4342-9829-FC7FCA33F7EB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4658-98A0-40B4-9421-5ECD9659DE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712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4F5B-9A72-4342-9829-FC7FCA33F7EB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4658-98A0-40B4-9421-5ECD9659DE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4F5B-9A72-4342-9829-FC7FCA33F7EB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4658-98A0-40B4-9421-5ECD9659DE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08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4F5B-9A72-4342-9829-FC7FCA33F7EB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4658-98A0-40B4-9421-5ECD9659DE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95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4F5B-9A72-4342-9829-FC7FCA33F7EB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4658-98A0-40B4-9421-5ECD9659DE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93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4F5B-9A72-4342-9829-FC7FCA33F7EB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4658-98A0-40B4-9421-5ECD9659DE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66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4F5B-9A72-4342-9829-FC7FCA33F7EB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4658-98A0-40B4-9421-5ECD9659DE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86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4F5B-9A72-4342-9829-FC7FCA33F7EB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4658-98A0-40B4-9421-5ECD9659DE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45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4F5B-9A72-4342-9829-FC7FCA33F7EB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4658-98A0-40B4-9421-5ECD9659DE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26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4F5B-9A72-4342-9829-FC7FCA33F7EB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4658-98A0-40B4-9421-5ECD9659DE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7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C4C4F5B-9A72-4342-9829-FC7FCA33F7EB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31E4658-98A0-40B4-9421-5ECD9659DE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309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" descr="http://de.parisinfo.com/var/otcp/sites/images/media/1.-photos/02.-sites-culturels-630-x-405/cathedrale-notre-dame-parvis-nuit-630x405-c-thinkstock/36057-1-fre-FR/Cathedrale-Notre-Dame-parvis-nuit-630x405-C-Thinkstock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45" b="310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389255"/>
            <a:ext cx="4610932" cy="1415839"/>
          </a:xfrm>
        </p:spPr>
        <p:txBody>
          <a:bodyPr>
            <a:normAutofit/>
          </a:bodyPr>
          <a:lstStyle/>
          <a:p>
            <a:pPr algn="l"/>
            <a:r>
              <a:rPr lang="en-GB" sz="2800" dirty="0"/>
              <a:t>Notre-Dame de Paris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-1" y="2194339"/>
            <a:ext cx="4610933" cy="379507"/>
          </a:xfrm>
        </p:spPr>
        <p:txBody>
          <a:bodyPr>
            <a:normAutofit/>
          </a:bodyPr>
          <a:lstStyle/>
          <a:p>
            <a:pPr algn="l"/>
            <a:r>
              <a:rPr lang="fr-CH" sz="1400" dirty="0"/>
              <a:t>Une présentation de Luca </a:t>
            </a:r>
            <a:r>
              <a:rPr lang="fr-CH" sz="1400" dirty="0" err="1"/>
              <a:t>Schäfli</a:t>
            </a:r>
            <a:endParaRPr lang="fr-CH" sz="1400" dirty="0"/>
          </a:p>
        </p:txBody>
      </p:sp>
    </p:spTree>
    <p:extLst>
      <p:ext uri="{BB962C8B-B14F-4D97-AF65-F5344CB8AC3E}">
        <p14:creationId xmlns:p14="http://schemas.microsoft.com/office/powerpoint/2010/main" val="306711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1" descr="http://de.parisinfo.com/var/otcp/sites/images/media/1.-photos/02.-sites-culturels-630-x-405/cathedrale-notre-dame-parvis-nuit-630x405-c-thinkstock/36057-1-fre-FR/Cathedrale-Notre-Dame-parvis-nuit-630x405-C-Thinkstock.jpg"/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0" b="86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2091268"/>
          </a:xfrm>
        </p:spPr>
        <p:txBody>
          <a:bodyPr>
            <a:normAutofit/>
          </a:bodyPr>
          <a:lstStyle/>
          <a:p>
            <a:pPr algn="ctr"/>
            <a:r>
              <a:rPr lang="fr-CH" dirty="0"/>
              <a:t>La fin de la présentation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8176760" cy="1947333"/>
          </a:xfrm>
        </p:spPr>
        <p:txBody>
          <a:bodyPr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Avez-vous des questions</a:t>
            </a:r>
          </a:p>
        </p:txBody>
      </p:sp>
    </p:spTree>
    <p:extLst>
      <p:ext uri="{BB962C8B-B14F-4D97-AF65-F5344CB8AC3E}">
        <p14:creationId xmlns:p14="http://schemas.microsoft.com/office/powerpoint/2010/main" val="356424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383165"/>
            <a:ext cx="8534400" cy="1507067"/>
          </a:xfrm>
        </p:spPr>
        <p:txBody>
          <a:bodyPr/>
          <a:lstStyle/>
          <a:p>
            <a:r>
              <a:rPr lang="fr-CH" dirty="0"/>
              <a:t>Introduction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2" y="917109"/>
            <a:ext cx="8534400" cy="3615267"/>
          </a:xfrm>
        </p:spPr>
        <p:txBody>
          <a:bodyPr/>
          <a:lstStyle/>
          <a:p>
            <a:r>
              <a:rPr lang="fr-CH" dirty="0"/>
              <a:t>Des informations en général</a:t>
            </a:r>
          </a:p>
          <a:p>
            <a:r>
              <a:rPr lang="fr-CH" dirty="0"/>
              <a:t>L´histoire de Notre-Dame</a:t>
            </a:r>
          </a:p>
          <a:p>
            <a:r>
              <a:rPr lang="fr-CH" dirty="0"/>
              <a:t>La cathédral dans la siècle de lumières</a:t>
            </a:r>
          </a:p>
          <a:p>
            <a:r>
              <a:rPr lang="fr-CH" dirty="0"/>
              <a:t>La rénovation de la cathédrale </a:t>
            </a:r>
          </a:p>
          <a:p>
            <a:r>
              <a:rPr lang="fr-CH" dirty="0"/>
              <a:t>L’intérieur de Notre-Dame</a:t>
            </a:r>
          </a:p>
        </p:txBody>
      </p:sp>
    </p:spTree>
    <p:extLst>
      <p:ext uri="{BB962C8B-B14F-4D97-AF65-F5344CB8AC3E}">
        <p14:creationId xmlns:p14="http://schemas.microsoft.com/office/powerpoint/2010/main" val="28711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510755"/>
            <a:ext cx="8534400" cy="1507067"/>
          </a:xfrm>
        </p:spPr>
        <p:txBody>
          <a:bodyPr/>
          <a:lstStyle/>
          <a:p>
            <a:r>
              <a:rPr lang="fr-CH" dirty="0"/>
              <a:t>Des information en général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2" y="2017822"/>
            <a:ext cx="8534400" cy="3615267"/>
          </a:xfrm>
        </p:spPr>
        <p:txBody>
          <a:bodyPr>
            <a:normAutofit fontScale="62500" lnSpcReduction="20000"/>
          </a:bodyPr>
          <a:lstStyle/>
          <a:p>
            <a:r>
              <a:rPr lang="fr-CH" sz="3200" dirty="0"/>
              <a:t>Source du nom est Maria</a:t>
            </a:r>
          </a:p>
          <a:p>
            <a:r>
              <a:rPr lang="fr-CH" sz="3200" dirty="0"/>
              <a:t>L’architecture gotique </a:t>
            </a:r>
          </a:p>
          <a:p>
            <a:r>
              <a:rPr lang="fr-CH" sz="3200" dirty="0"/>
              <a:t>Plus de 3 millions visiteurs</a:t>
            </a:r>
          </a:p>
          <a:p>
            <a:r>
              <a:rPr lang="fr-CH" sz="3200" dirty="0"/>
              <a:t>La cathédrale sur l’île de la  Cité de Paris</a:t>
            </a:r>
          </a:p>
          <a:p>
            <a:r>
              <a:rPr lang="fr-CH" sz="3200" dirty="0"/>
              <a:t>Les Tours sont 69 mètre haut</a:t>
            </a:r>
          </a:p>
          <a:p>
            <a:r>
              <a:rPr lang="fr-CH" sz="3200" dirty="0"/>
              <a:t>Place pour 10’000 personnes</a:t>
            </a:r>
          </a:p>
          <a:p>
            <a:r>
              <a:rPr lang="fr-FR" sz="3200" dirty="0"/>
              <a:t>L’édification durer 200 année</a:t>
            </a:r>
            <a:endParaRPr lang="fr-CH" sz="3200" dirty="0"/>
          </a:p>
          <a:p>
            <a:endParaRPr lang="fr-CH" sz="2400" dirty="0"/>
          </a:p>
          <a:p>
            <a:endParaRPr lang="fr-CH" sz="2400" dirty="0"/>
          </a:p>
          <a:p>
            <a:pPr marL="0" indent="0">
              <a:buNone/>
            </a:pPr>
            <a:r>
              <a:rPr lang="fr-CH" sz="2400" dirty="0"/>
              <a:t>L’édification= Le procès de construire quelque chose </a:t>
            </a:r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1107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1" y="318558"/>
            <a:ext cx="8534400" cy="1507067"/>
          </a:xfrm>
        </p:spPr>
        <p:txBody>
          <a:bodyPr/>
          <a:lstStyle/>
          <a:p>
            <a:r>
              <a:rPr lang="fr-CH" dirty="0"/>
              <a:t>Le 4 étapes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684211" y="1825626"/>
            <a:ext cx="4937655" cy="2142368"/>
          </a:xfrm>
        </p:spPr>
        <p:txBody>
          <a:bodyPr>
            <a:normAutofit/>
          </a:bodyPr>
          <a:lstStyle/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étape :	     1163-1182, bleu</a:t>
            </a:r>
          </a:p>
          <a:p>
            <a:r>
              <a:rPr lang="fr-FR" dirty="0"/>
              <a:t>2</a:t>
            </a:r>
            <a:r>
              <a:rPr lang="fr-FR" baseline="30000" dirty="0"/>
              <a:t>ème</a:t>
            </a:r>
            <a:r>
              <a:rPr lang="fr-FR" dirty="0"/>
              <a:t> étape :    1182-1190, vert</a:t>
            </a:r>
          </a:p>
          <a:p>
            <a:r>
              <a:rPr lang="fr-FR" dirty="0"/>
              <a:t>3</a:t>
            </a:r>
            <a:r>
              <a:rPr lang="fr-FR" baseline="30000" dirty="0"/>
              <a:t>e</a:t>
            </a:r>
            <a:r>
              <a:rPr lang="fr-FR" dirty="0"/>
              <a:t> étape : 	     1190-1225, orange</a:t>
            </a:r>
          </a:p>
          <a:p>
            <a:r>
              <a:rPr lang="fr-FR" dirty="0"/>
              <a:t>4</a:t>
            </a:r>
            <a:r>
              <a:rPr lang="fr-FR" baseline="30000" dirty="0"/>
              <a:t>e</a:t>
            </a:r>
            <a:r>
              <a:rPr lang="fr-FR" dirty="0"/>
              <a:t> étape : 	     1225-1250, tours</a:t>
            </a:r>
            <a:endParaRPr lang="fr-CH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57"/>
          <a:stretch/>
        </p:blipFill>
        <p:spPr>
          <a:xfrm>
            <a:off x="5621866" y="1825625"/>
            <a:ext cx="5542046" cy="2142368"/>
          </a:xfrm>
        </p:spPr>
      </p:pic>
    </p:spTree>
    <p:extLst>
      <p:ext uri="{BB962C8B-B14F-4D97-AF65-F5344CB8AC3E}">
        <p14:creationId xmlns:p14="http://schemas.microsoft.com/office/powerpoint/2010/main" val="156850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351267"/>
            <a:ext cx="8534400" cy="1507067"/>
          </a:xfrm>
        </p:spPr>
        <p:txBody>
          <a:bodyPr>
            <a:normAutofit/>
          </a:bodyPr>
          <a:lstStyle/>
          <a:p>
            <a:r>
              <a:rPr lang="fr-CH" dirty="0"/>
              <a:t>La cathédral dans la siècle de lumières</a:t>
            </a:r>
            <a:r>
              <a:rPr lang="de-CH" dirty="0"/>
              <a:t> (</a:t>
            </a:r>
            <a:r>
              <a:rPr lang="fr-CH" dirty="0"/>
              <a:t>1650-1800)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684212" y="2099930"/>
            <a:ext cx="8534400" cy="3615267"/>
          </a:xfrm>
        </p:spPr>
        <p:txBody>
          <a:bodyPr/>
          <a:lstStyle/>
          <a:p>
            <a:r>
              <a:rPr lang="fr-CH" dirty="0"/>
              <a:t>On a fait des changement</a:t>
            </a:r>
          </a:p>
          <a:p>
            <a:r>
              <a:rPr lang="fr-CH" dirty="0"/>
              <a:t>1793 détruire de la cathédrale et de l’équipement</a:t>
            </a:r>
          </a:p>
          <a:p>
            <a:r>
              <a:rPr lang="fr-CH" dirty="0"/>
              <a:t>La cathédrale devenir un vine dépôt</a:t>
            </a:r>
          </a:p>
          <a:p>
            <a:r>
              <a:rPr lang="fr-CH" dirty="0"/>
              <a:t>Le contrat avec Napoléon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34661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929" y="148369"/>
            <a:ext cx="10042324" cy="1676603"/>
          </a:xfrm>
        </p:spPr>
        <p:txBody>
          <a:bodyPr>
            <a:normAutofit/>
          </a:bodyPr>
          <a:lstStyle/>
          <a:p>
            <a:r>
              <a:rPr lang="fr-CH" dirty="0"/>
              <a:t>La rénovation de la cathédrale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8929" y="1347777"/>
            <a:ext cx="6586489" cy="3785419"/>
          </a:xfrm>
        </p:spPr>
        <p:txBody>
          <a:bodyPr>
            <a:normAutofit/>
          </a:bodyPr>
          <a:lstStyle/>
          <a:p>
            <a:r>
              <a:rPr lang="fr-CH" dirty="0"/>
              <a:t>Dans une condition très mauvais</a:t>
            </a:r>
          </a:p>
          <a:p>
            <a:r>
              <a:rPr lang="fr-CH" dirty="0"/>
              <a:t>La publication de le roman Notre-Dame de Paris en 19 siècle</a:t>
            </a:r>
          </a:p>
          <a:p>
            <a:r>
              <a:rPr lang="fr-CH" dirty="0"/>
              <a:t>Rénover la cathédrale</a:t>
            </a:r>
          </a:p>
          <a:p>
            <a:r>
              <a:rPr lang="fr-CH" dirty="0"/>
              <a:t>Commencer avec des sculptures et des tours</a:t>
            </a:r>
          </a:p>
          <a:p>
            <a:r>
              <a:rPr lang="fr-CH" dirty="0"/>
              <a:t>La façade d’ouest avant quelque temps 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7556410" y="5601231"/>
            <a:ext cx="3134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En allemand </a:t>
            </a:r>
            <a:r>
              <a:rPr lang="en-GB" dirty="0"/>
              <a:t>”</a:t>
            </a:r>
            <a:r>
              <a:rPr lang="de-CH" dirty="0"/>
              <a:t>Der Glöckner von Notre-Dame</a:t>
            </a:r>
            <a:r>
              <a:rPr lang="en-GB" dirty="0"/>
              <a:t> ”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6444"/>
          <a:stretch/>
        </p:blipFill>
        <p:spPr>
          <a:xfrm>
            <a:off x="7556409" y="1225364"/>
            <a:ext cx="3134844" cy="437586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490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Organ_of_Notre-Dame_de_Pari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" r="-2" b="-2"/>
          <a:stretch/>
        </p:blipFill>
        <p:spPr bwMode="auto">
          <a:xfrm>
            <a:off x="20" y="10"/>
            <a:ext cx="463971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69940" y="365124"/>
            <a:ext cx="6172200" cy="1828800"/>
          </a:xfrm>
        </p:spPr>
        <p:txBody>
          <a:bodyPr>
            <a:normAutofit/>
          </a:bodyPr>
          <a:lstStyle/>
          <a:p>
            <a:r>
              <a:rPr lang="fr-CH" dirty="0">
                <a:solidFill>
                  <a:schemeClr val="tx1"/>
                </a:solidFill>
              </a:rPr>
              <a:t>L’intérieur de la cathédrale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69940" y="2322576"/>
            <a:ext cx="6172200" cy="3858768"/>
          </a:xfrm>
        </p:spPr>
        <p:txBody>
          <a:bodyPr>
            <a:normAutofit/>
          </a:bodyPr>
          <a:lstStyle/>
          <a:p>
            <a:r>
              <a:rPr lang="fr-CH" dirty="0"/>
              <a:t>Les 3 orgues:</a:t>
            </a:r>
          </a:p>
          <a:p>
            <a:pPr marL="285750" lvl="1"/>
            <a:r>
              <a:rPr lang="fr-FR" sz="2000" dirty="0"/>
              <a:t>Le grand orgue </a:t>
            </a:r>
            <a:r>
              <a:rPr lang="fr-CH" sz="2000" dirty="0"/>
              <a:t>avec cinq claviers, cent neuf jeux et près de huit mille tuyaux</a:t>
            </a:r>
          </a:p>
          <a:p>
            <a:pPr marL="285750" lvl="1"/>
            <a:r>
              <a:rPr lang="fr-FR" sz="2000" dirty="0"/>
              <a:t>l’orgue de chœur avec trente jeux et deux mille tuyaux</a:t>
            </a:r>
          </a:p>
          <a:p>
            <a:pPr marL="285750" lvl="1"/>
            <a:r>
              <a:rPr lang="fr-FR" sz="2000" dirty="0"/>
              <a:t>et l’orgue positif avec cinq jeux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56808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5477" y="318558"/>
            <a:ext cx="8534400" cy="1507067"/>
          </a:xfrm>
        </p:spPr>
        <p:txBody>
          <a:bodyPr/>
          <a:lstStyle/>
          <a:p>
            <a:r>
              <a:rPr lang="fr-CH" dirty="0"/>
              <a:t>L’intérieur de la cathédrale 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94498" cy="4351338"/>
          </a:xfrm>
        </p:spPr>
        <p:txBody>
          <a:bodyPr/>
          <a:lstStyle/>
          <a:p>
            <a:r>
              <a:rPr lang="fr-CH" dirty="0"/>
              <a:t>Au début 20 cloches</a:t>
            </a:r>
          </a:p>
          <a:p>
            <a:r>
              <a:rPr lang="fr-CH" dirty="0"/>
              <a:t>Bourdons très grand cloches </a:t>
            </a:r>
          </a:p>
          <a:p>
            <a:r>
              <a:rPr lang="fr-CH" dirty="0"/>
              <a:t>Emmanuel le plus grand cloche</a:t>
            </a:r>
          </a:p>
          <a:p>
            <a:r>
              <a:rPr lang="fr-CH" dirty="0"/>
              <a:t>Aujourd’hui seulement 10 cloches</a:t>
            </a:r>
          </a:p>
          <a:p>
            <a:endParaRPr lang="fr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" t="2425" r="750" b="7926"/>
          <a:stretch/>
        </p:blipFill>
        <p:spPr>
          <a:xfrm>
            <a:off x="6432698" y="1690688"/>
            <a:ext cx="5220587" cy="341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68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/>
              <a:t>L’intérieur de la cathédrale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48929" y="1926672"/>
            <a:ext cx="3651466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CH" dirty="0"/>
              <a:t>3 rosettes au sud, au nord et au midi</a:t>
            </a:r>
          </a:p>
          <a:p>
            <a:r>
              <a:rPr lang="fr-CH" dirty="0"/>
              <a:t>Offert du roi Saint Louis</a:t>
            </a:r>
          </a:p>
          <a:p>
            <a:r>
              <a:rPr lang="fr-CH" dirty="0"/>
              <a:t>Diamètre de 13m  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8" r="4737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45983929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253</Words>
  <Application>Microsoft Office PowerPoint</Application>
  <PresentationFormat>Breitbild</PresentationFormat>
  <Paragraphs>53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Segment</vt:lpstr>
      <vt:lpstr>Notre-Dame de Paris</vt:lpstr>
      <vt:lpstr>Introduction</vt:lpstr>
      <vt:lpstr>Des information en général</vt:lpstr>
      <vt:lpstr>Le 4 étapes</vt:lpstr>
      <vt:lpstr>La cathédral dans la siècle de lumières (1650-1800)</vt:lpstr>
      <vt:lpstr>La rénovation de la cathédrale</vt:lpstr>
      <vt:lpstr>L’intérieur de la cathédrale </vt:lpstr>
      <vt:lpstr>L’intérieur de la cathédrale </vt:lpstr>
      <vt:lpstr>L’intérieur de la cathédrale </vt:lpstr>
      <vt:lpstr>La fin de la présentation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Notre-Dame de Paris</dc:title>
  <dc:creator>Luca Schaefli</dc:creator>
  <cp:lastModifiedBy>Luca Schaefli</cp:lastModifiedBy>
  <cp:revision>18</cp:revision>
  <dcterms:created xsi:type="dcterms:W3CDTF">2017-02-26T09:46:54Z</dcterms:created>
  <dcterms:modified xsi:type="dcterms:W3CDTF">2017-03-01T18:30:38Z</dcterms:modified>
</cp:coreProperties>
</file>