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9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03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19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615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40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638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124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4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4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505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71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7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69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11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524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264F-5557-447D-B8BD-F497B3238374}" type="datetimeFigureOut">
              <a:rPr lang="de-CH" smtClean="0"/>
              <a:t>10.12.2017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A03C9A-E4DE-4B7E-A67D-1AF0F3C835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45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art.ch/KuenstlerInnen.aspx?id=4000029" TargetMode="External"/><Relationship Id="rId2" Type="http://schemas.openxmlformats.org/officeDocument/2006/relationships/hyperlink" Target="http://www.arsrhetorica.ch/Abstimmungsplakate_ToposPers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Otto_Baumberger" TargetMode="External"/><Relationship Id="rId5" Type="http://schemas.openxmlformats.org/officeDocument/2006/relationships/hyperlink" Target="https://de.wikipedia.org/wiki/Frauenstimmrecht_in_der_Schweiz" TargetMode="External"/><Relationship Id="rId4" Type="http://schemas.openxmlformats.org/officeDocument/2006/relationships/hyperlink" Target="http://www.hls-dhs-dss.ch/textes/d/D10380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1A424-FC43-4DF0-B98B-63895AD1C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643" y="2404534"/>
            <a:ext cx="7766936" cy="1646302"/>
          </a:xfrm>
        </p:spPr>
        <p:txBody>
          <a:bodyPr/>
          <a:lstStyle/>
          <a:p>
            <a:r>
              <a:rPr lang="de-CH" dirty="0"/>
              <a:t>Frauenstimmrecht 1920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2DA496-38C0-44D6-8B24-58A2BEF87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616" y="5352031"/>
            <a:ext cx="7766936" cy="1096899"/>
          </a:xfrm>
        </p:spPr>
        <p:txBody>
          <a:bodyPr/>
          <a:lstStyle/>
          <a:p>
            <a:r>
              <a:rPr lang="de-CH" dirty="0"/>
              <a:t>Präsentation von Luca </a:t>
            </a:r>
            <a:r>
              <a:rPr lang="de-CH" dirty="0" err="1"/>
              <a:t>Schäfli</a:t>
            </a:r>
            <a:r>
              <a:rPr lang="de-CH" dirty="0"/>
              <a:t>, Nico Müller und Philip Tice</a:t>
            </a:r>
          </a:p>
        </p:txBody>
      </p:sp>
    </p:spTree>
    <p:extLst>
      <p:ext uri="{BB962C8B-B14F-4D97-AF65-F5344CB8AC3E}">
        <p14:creationId xmlns:p14="http://schemas.microsoft.com/office/powerpoint/2010/main" val="60097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1E1EB-B491-49A0-81B2-ED7B92AD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Historischer 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2FB4A-A7AD-433F-B285-8B4F184A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Helvetische Verfassung von 1798 + Bundes Verfassung 1848</a:t>
            </a:r>
          </a:p>
          <a:p>
            <a:endParaRPr lang="de-CH" dirty="0"/>
          </a:p>
          <a:p>
            <a:r>
              <a:rPr lang="de-CH" dirty="0"/>
              <a:t>Mehr und bessere Bildung</a:t>
            </a:r>
          </a:p>
          <a:p>
            <a:endParaRPr lang="de-CH" dirty="0"/>
          </a:p>
          <a:p>
            <a:r>
              <a:rPr lang="de-CH" dirty="0"/>
              <a:t>Verband für Frauenstimmrecht (Anfangs 20 JH)</a:t>
            </a:r>
          </a:p>
          <a:p>
            <a:endParaRPr lang="de-CH" dirty="0"/>
          </a:p>
          <a:p>
            <a:r>
              <a:rPr lang="de-CH" dirty="0"/>
              <a:t>1904 erstmals im Programm der SP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Inhaltsplatzhalter 3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0CFC6D62-6A20-446A-B7FC-5D37FA8C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84" y="2996765"/>
            <a:ext cx="2276144" cy="32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1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DE9FB-7598-443F-8BE1-D9A86B2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Otto Baumberger (1889-1961)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04D6E-40F3-45EA-8D07-C965ADA8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Maler, Bühnenbildner und Plakatkünstler</a:t>
            </a:r>
          </a:p>
          <a:p>
            <a:endParaRPr lang="de-CH" dirty="0"/>
          </a:p>
          <a:p>
            <a:r>
              <a:rPr lang="de-CH" dirty="0"/>
              <a:t>Lehre als Lithograph</a:t>
            </a:r>
          </a:p>
          <a:p>
            <a:endParaRPr lang="de-CH" dirty="0"/>
          </a:p>
          <a:p>
            <a:r>
              <a:rPr lang="de-CH" dirty="0"/>
              <a:t>Durchbruch mit dem Plakat gegen Frauenstimmrecht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6" name="Picture 2" descr="Bildergebnis für otto baumberger">
            <a:extLst>
              <a:ext uri="{FF2B5EF4-FFF2-40B4-BE49-F238E27FC236}">
                <a16:creationId xmlns:a16="http://schemas.microsoft.com/office/drawing/2014/main" id="{9F1774CD-AA0A-43A7-8CD8-DAF82135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412791" y="4518992"/>
            <a:ext cx="1946440" cy="19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otto baumberger">
            <a:extLst>
              <a:ext uri="{FF2B5EF4-FFF2-40B4-BE49-F238E27FC236}">
                <a16:creationId xmlns:a16="http://schemas.microsoft.com/office/drawing/2014/main" id="{B99CBA7D-2BC4-4CBA-8C44-20E2BAC1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09" y="4518992"/>
            <a:ext cx="1375066" cy="19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otto baumberger">
            <a:extLst>
              <a:ext uri="{FF2B5EF4-FFF2-40B4-BE49-F238E27FC236}">
                <a16:creationId xmlns:a16="http://schemas.microsoft.com/office/drawing/2014/main" id="{28F2FD4A-5DD0-45CC-8BB5-3CA5DC09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18" y="4518992"/>
            <a:ext cx="1375484" cy="19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otto baumberger">
            <a:extLst>
              <a:ext uri="{FF2B5EF4-FFF2-40B4-BE49-F238E27FC236}">
                <a16:creationId xmlns:a16="http://schemas.microsoft.com/office/drawing/2014/main" id="{19630CD3-89BC-457D-B146-3CA13853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04" y="3703725"/>
            <a:ext cx="1946441" cy="27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4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18837328-48AD-4AF3-BF8C-0C239515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75" y="1589238"/>
            <a:ext cx="3386640" cy="4838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C581B8-4CB4-4013-BF7B-ECCD0061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398" y="268438"/>
            <a:ext cx="6773601" cy="1320800"/>
          </a:xfrm>
        </p:spPr>
        <p:txBody>
          <a:bodyPr anchor="ctr">
            <a:normAutofit/>
          </a:bodyPr>
          <a:lstStyle/>
          <a:p>
            <a:r>
              <a:rPr lang="de-CH" dirty="0"/>
              <a:t>Quelle und Adressant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en-US" dirty="0" err="1"/>
              <a:t>Gegen</a:t>
            </a:r>
            <a:r>
              <a:rPr lang="en-US" dirty="0"/>
              <a:t> das </a:t>
            </a:r>
            <a:r>
              <a:rPr lang="en-US" dirty="0" err="1"/>
              <a:t>Frauenstimmrecht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Zürich und Basel</a:t>
            </a:r>
          </a:p>
          <a:p>
            <a:endParaRPr lang="en-US" dirty="0"/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Stimmberechtigeten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4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311EB-D8CC-487B-A1DA-CF795F27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0E666-01AC-4AF8-BE6A-6BBB5E78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r>
              <a:rPr lang="de-CH" dirty="0"/>
              <a:t>Abstimmungsplakate. ars rhetorica, 2017 (13. März 2007). URL: </a:t>
            </a:r>
            <a:r>
              <a:rPr lang="de-CH" u="sng" dirty="0">
                <a:hlinkClick r:id="rId2"/>
              </a:rPr>
              <a:t>http://www.arsrhetorica.ch/Abstimmungsplakate_ToposPerson.htm</a:t>
            </a:r>
            <a:r>
              <a:rPr lang="de-CH" dirty="0"/>
              <a:t> [Stand 06.12.17]</a:t>
            </a:r>
          </a:p>
          <a:p>
            <a:r>
              <a:rPr lang="de-CH" dirty="0"/>
              <a:t>Baumberger Otto. Lexikon zur Kunst in der Schweiz, 2017 (23. </a:t>
            </a:r>
            <a:r>
              <a:rPr lang="en-US" dirty="0"/>
              <a:t>April 2015). URL: </a:t>
            </a:r>
            <a:r>
              <a:rPr lang="en-US" dirty="0">
                <a:hlinkClick r:id="rId3"/>
              </a:rPr>
              <a:t>http://www.sikart.ch/KuenstlerInnen.aspx?id=4000029</a:t>
            </a:r>
            <a:r>
              <a:rPr lang="en-US" dirty="0"/>
              <a:t> [Stand 06.12.17</a:t>
            </a:r>
            <a:r>
              <a:rPr lang="de-CH" dirty="0"/>
              <a:t> ]</a:t>
            </a:r>
          </a:p>
          <a:p>
            <a:r>
              <a:rPr lang="de-CH" dirty="0"/>
              <a:t>Frauenstimmrecht. Historisches Lexikon der Schweiz, 2017 (17. Februar 2015). URL: </a:t>
            </a:r>
            <a:r>
              <a:rPr lang="de-CH" dirty="0">
                <a:hlinkClick r:id="rId4"/>
              </a:rPr>
              <a:t>http://www.hls-dhs-dss.ch/textes/d/D10380.php</a:t>
            </a:r>
            <a:r>
              <a:rPr lang="de-CH" dirty="0"/>
              <a:t> [Stand 09.12.17]</a:t>
            </a:r>
          </a:p>
          <a:p>
            <a:r>
              <a:rPr lang="de-CH" dirty="0"/>
              <a:t>Frauenstimmrecht in der Schweiz. Wikipedia, 2017 (28. November 2017 um 19:32 Uhr). URL: </a:t>
            </a:r>
            <a:r>
              <a:rPr lang="de-CH" u="sng" dirty="0">
                <a:hlinkClick r:id="rId5"/>
              </a:rPr>
              <a:t>https://de.wikipedia.org/wiki/Frauenstimmrecht_in_der_Schweiz</a:t>
            </a:r>
            <a:r>
              <a:rPr lang="de-CH" dirty="0"/>
              <a:t> [Stand 09.12.17]</a:t>
            </a:r>
          </a:p>
          <a:p>
            <a:r>
              <a:rPr lang="de-CH" dirty="0"/>
              <a:t>Otto Baumberger. Wikipedia, 2017 (27. November 2017 um 22:45 Uhr). URL: </a:t>
            </a:r>
            <a:r>
              <a:rPr lang="de-CH" u="sng" dirty="0">
                <a:hlinkClick r:id="rId6"/>
              </a:rPr>
              <a:t>https://de.wikipedia.org/wiki/Otto_Baumberger</a:t>
            </a:r>
            <a:r>
              <a:rPr lang="de-CH" dirty="0"/>
              <a:t> [Stand 06.12.17]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08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Frauenstimmrecht 1920</vt:lpstr>
      <vt:lpstr>Historischer Hintergrund</vt:lpstr>
      <vt:lpstr>Otto Baumberger (1889-1961)</vt:lpstr>
      <vt:lpstr>Quelle und Adressant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Frauenstimmrecht 1920</dc:title>
  <dc:creator>Philip Tice</dc:creator>
  <cp:lastModifiedBy>philip Tice</cp:lastModifiedBy>
  <cp:revision>13</cp:revision>
  <dcterms:created xsi:type="dcterms:W3CDTF">2017-12-06T14:33:03Z</dcterms:created>
  <dcterms:modified xsi:type="dcterms:W3CDTF">2017-12-10T12:20:06Z</dcterms:modified>
</cp:coreProperties>
</file>