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EAD1-4435-4DA7-9C6C-9444A8BF11EA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7EF9-00C7-4738-8D89-E65C5F3E38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012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Otto </a:t>
            </a:r>
            <a:r>
              <a:rPr lang="de-CH" dirty="0" err="1"/>
              <a:t>baumberger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27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52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Männer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42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Gibt es noch 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7EF9-00C7-4738-8D89-E65C5F3E385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282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>
            <a:extLst>
              <a:ext uri="{FF2B5EF4-FFF2-40B4-BE49-F238E27FC236}">
                <a16:creationId xmlns:a16="http://schemas.microsoft.com/office/drawing/2014/main" xmlns="" id="{03D271DD-C9EA-4985-BA0C-037A88FA30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Bildergebnis für Frauenstimmrecht 1920">
            <a:extLst>
              <a:ext uri="{FF2B5EF4-FFF2-40B4-BE49-F238E27FC236}">
                <a16:creationId xmlns:a16="http://schemas.microsoft.com/office/drawing/2014/main" xmlns="" id="{018D598E-103E-45F6-8A97-E20735805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29" y="557048"/>
            <a:ext cx="4023516" cy="5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878D37-2D1F-4D2B-8ADC-B13F5EB33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750" y="3889094"/>
            <a:ext cx="4517036" cy="1424004"/>
          </a:xfrm>
        </p:spPr>
        <p:txBody>
          <a:bodyPr>
            <a:normAutofit fontScale="90000"/>
          </a:bodyPr>
          <a:lstStyle/>
          <a:p>
            <a:pPr algn="l"/>
            <a:r>
              <a:rPr lang="de-CH" sz="4400" dirty="0"/>
              <a:t>Frauenstimmrecht 1920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63E3305-61FF-4E28-84C8-52EC8EB0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5749" y="531309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Eine Präsentation von Luca, Philip und Nico</a:t>
            </a:r>
          </a:p>
        </p:txBody>
      </p:sp>
    </p:spTree>
    <p:extLst>
      <p:ext uri="{BB962C8B-B14F-4D97-AF65-F5344CB8AC3E}">
        <p14:creationId xmlns:p14="http://schemas.microsoft.com/office/powerpoint/2010/main" val="33266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CA4A44-C255-4794-BD58-8E7041D3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CH" sz="4800"/>
              <a:t>Historischer Hintergrund</a:t>
            </a:r>
            <a:endParaRPr lang="de-CH" sz="4800" dirty="0"/>
          </a:p>
        </p:txBody>
      </p:sp>
      <p:pic>
        <p:nvPicPr>
          <p:cNvPr id="3" name="Grafik 2" descr="https://www.swissinfo.ch/blob/163018/6d6cdf095bb0f77eb6f14b4666085f53/sriimg20081020_9870648_0-data.jpg">
            <a:extLst>
              <a:ext uri="{FF2B5EF4-FFF2-40B4-BE49-F238E27FC236}">
                <a16:creationId xmlns:a16="http://schemas.microsoft.com/office/drawing/2014/main" xmlns="" id="{20B0CA95-1159-4E6F-BEE2-61B1FBFE9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8" y="1710057"/>
            <a:ext cx="3130737" cy="44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xmlns="" id="{93F08C4C-9216-4D26-B406-3475DFADFE42}"/>
              </a:ext>
            </a:extLst>
          </p:cNvPr>
          <p:cNvSpPr/>
          <p:nvPr/>
        </p:nvSpPr>
        <p:spPr>
          <a:xfrm>
            <a:off x="4452577" y="3956832"/>
            <a:ext cx="506901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Frauen hatten lange keine Rechte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Anfang des 20. Jh. wurde der SVF gegründet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1919 – 1921 wurden Volksinitiativen lanciert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Wurde abgelehnt</a:t>
            </a:r>
          </a:p>
        </p:txBody>
      </p:sp>
    </p:spTree>
    <p:extLst>
      <p:ext uri="{BB962C8B-B14F-4D97-AF65-F5344CB8AC3E}">
        <p14:creationId xmlns:p14="http://schemas.microsoft.com/office/powerpoint/2010/main" val="1924269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11138B-BAF2-4C65-B0C0-AFE62C6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5628"/>
          </a:xfrm>
        </p:spPr>
        <p:txBody>
          <a:bodyPr>
            <a:normAutofit/>
          </a:bodyPr>
          <a:lstStyle/>
          <a:p>
            <a:r>
              <a:rPr lang="de-CH" sz="4800" dirty="0"/>
              <a:t>Otto Baumberger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1F347887-CF50-46D3-9BCD-CE4DBC3EF617}"/>
              </a:ext>
            </a:extLst>
          </p:cNvPr>
          <p:cNvSpPr/>
          <p:nvPr/>
        </p:nvSpPr>
        <p:spPr>
          <a:xfrm>
            <a:off x="4828478" y="2940702"/>
            <a:ext cx="527420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Plakatkünstler, Bühnenbildner und Maler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Zeichner des Frauenstimmrechtsplakates 1920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Bekannt durch das Frauenstimmrechtsplakat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Lebte vom 21.05.1889 bis zum 26.12.1961.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Aussehen unbekannt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Kommt aus Zürich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pic>
        <p:nvPicPr>
          <p:cNvPr id="4" name="Picture 4" descr="Bildergebnis für otto baumberger ausstellung">
            <a:extLst>
              <a:ext uri="{FF2B5EF4-FFF2-40B4-BE49-F238E27FC236}">
                <a16:creationId xmlns:a16="http://schemas.microsoft.com/office/drawing/2014/main" xmlns="" id="{350C29F4-6B2D-4BFA-9ADB-B074B7438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576353"/>
            <a:ext cx="1763185" cy="2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ldergebnis für Frauenstimmrecht 1920">
            <a:extLst>
              <a:ext uri="{FF2B5EF4-FFF2-40B4-BE49-F238E27FC236}">
                <a16:creationId xmlns:a16="http://schemas.microsoft.com/office/drawing/2014/main" xmlns="" id="{4330E461-FAFE-4466-9325-0A00A57F3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46" y="1576354"/>
            <a:ext cx="1753905" cy="2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1147262-9C64-4D54-8031-5DF8326A1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2" y="4371864"/>
            <a:ext cx="1763186" cy="2346212"/>
          </a:xfrm>
          <a:prstGeom prst="rect">
            <a:avLst/>
          </a:prstGeom>
        </p:spPr>
      </p:pic>
      <p:pic>
        <p:nvPicPr>
          <p:cNvPr id="9" name="Picture 10" descr="Bildergebnis für otto baumberger gemälde">
            <a:extLst>
              <a:ext uri="{FF2B5EF4-FFF2-40B4-BE49-F238E27FC236}">
                <a16:creationId xmlns:a16="http://schemas.microsoft.com/office/drawing/2014/main" xmlns="" id="{4C885497-6C99-4E9A-9D58-C634417B2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6"/>
          <a:stretch/>
        </p:blipFill>
        <p:spPr bwMode="auto">
          <a:xfrm>
            <a:off x="2752905" y="4371863"/>
            <a:ext cx="1763186" cy="23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7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DA039C-A901-4939-BF61-4A2ABB40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Quellen</a:t>
            </a:r>
            <a:endParaRPr lang="de-CH" dirty="0"/>
          </a:p>
        </p:txBody>
      </p:sp>
      <p:pic>
        <p:nvPicPr>
          <p:cNvPr id="3" name="Picture 4" descr="Bildergebnis für Frauenstimmrecht 1920">
            <a:extLst>
              <a:ext uri="{FF2B5EF4-FFF2-40B4-BE49-F238E27FC236}">
                <a16:creationId xmlns:a16="http://schemas.microsoft.com/office/drawing/2014/main" xmlns="" id="{9D8A5BF2-F85C-47A9-8CEC-D0DB6A7E4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8242"/>
            <a:ext cx="3230517" cy="46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849AD836-EDAD-4162-8B0D-04781598657E}"/>
              </a:ext>
            </a:extLst>
          </p:cNvPr>
          <p:cNvSpPr/>
          <p:nvPr/>
        </p:nvSpPr>
        <p:spPr>
          <a:xfrm>
            <a:off x="4043990" y="4089278"/>
            <a:ext cx="562205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Die Frau ist ein Symbol für eine unabhängige und </a:t>
            </a:r>
          </a:p>
          <a:p>
            <a:r>
              <a:rPr lang="de-CH" dirty="0"/>
              <a:t>    politisch interessierte Frau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Männer hatten Mühe, wenn Frauen Macht hatten.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Die Frau soll dazu animieren, NEIN zu stimmen</a:t>
            </a:r>
          </a:p>
        </p:txBody>
      </p:sp>
    </p:spTree>
    <p:extLst>
      <p:ext uri="{BB962C8B-B14F-4D97-AF65-F5344CB8AC3E}">
        <p14:creationId xmlns:p14="http://schemas.microsoft.com/office/powerpoint/2010/main" val="3162743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43047D2-2B92-480A-9979-6A8A161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/>
              <a:t>Adressanten</a:t>
            </a:r>
          </a:p>
        </p:txBody>
      </p:sp>
      <p:pic>
        <p:nvPicPr>
          <p:cNvPr id="3074" name="Picture 2" descr="https://i.pinimg.com/originals/70/fd/b5/70fdb5045be5051d631b1e32ff0db04e.jpg">
            <a:extLst>
              <a:ext uri="{FF2B5EF4-FFF2-40B4-BE49-F238E27FC236}">
                <a16:creationId xmlns:a16="http://schemas.microsoft.com/office/drawing/2014/main" xmlns="" id="{CB985429-286F-4CE9-935F-8981F38F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2735"/>
            <a:ext cx="3396955" cy="41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40F70C41-528C-4DD9-AE03-17C943E30E8C}"/>
              </a:ext>
            </a:extLst>
          </p:cNvPr>
          <p:cNvSpPr/>
          <p:nvPr/>
        </p:nvSpPr>
        <p:spPr>
          <a:xfrm>
            <a:off x="4074289" y="4319775"/>
            <a:ext cx="45561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Das Plakat richtete sich an die Männer</a:t>
            </a:r>
          </a:p>
          <a:p>
            <a:r>
              <a:rPr lang="de-CH" dirty="0"/>
              <a:t>    der damaligen Zeit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Männer hatten Angst, ihre Macht an die</a:t>
            </a:r>
          </a:p>
          <a:p>
            <a:r>
              <a:rPr lang="de-CH" dirty="0"/>
              <a:t>    Frauen abzugeben</a:t>
            </a:r>
          </a:p>
        </p:txBody>
      </p:sp>
    </p:spTree>
    <p:extLst>
      <p:ext uri="{BB962C8B-B14F-4D97-AF65-F5344CB8AC3E}">
        <p14:creationId xmlns:p14="http://schemas.microsoft.com/office/powerpoint/2010/main" val="284703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2D2298-8912-4F06-9A79-3685288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54459"/>
          </a:xfrm>
        </p:spPr>
        <p:txBody>
          <a:bodyPr>
            <a:normAutofit/>
          </a:bodyPr>
          <a:lstStyle/>
          <a:p>
            <a:r>
              <a:rPr lang="de-CH" sz="4800" dirty="0"/>
              <a:t>Gibt es noch Fragen?</a:t>
            </a:r>
          </a:p>
        </p:txBody>
      </p:sp>
      <p:pic>
        <p:nvPicPr>
          <p:cNvPr id="1026" name="Picture 2" descr="Bildergebnis für Fragezeichen">
            <a:extLst>
              <a:ext uri="{FF2B5EF4-FFF2-40B4-BE49-F238E27FC236}">
                <a16:creationId xmlns:a16="http://schemas.microsoft.com/office/drawing/2014/main" xmlns="" id="{8CA144C6-147E-4904-B50E-2AE944C9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36" y="1616926"/>
            <a:ext cx="5438603" cy="49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6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CD0D13-7F18-4558-9E9A-C6FE47C9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07" y="1873405"/>
            <a:ext cx="9623502" cy="3490332"/>
          </a:xfrm>
        </p:spPr>
        <p:txBody>
          <a:bodyPr>
            <a:normAutofit/>
          </a:bodyPr>
          <a:lstStyle/>
          <a:p>
            <a:r>
              <a:rPr lang="de-CH" sz="72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96014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140</Words>
  <Application>Microsoft Office PowerPoint</Application>
  <PresentationFormat>Breitbild</PresentationFormat>
  <Paragraphs>44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Frauenstimmrecht 1920</vt:lpstr>
      <vt:lpstr>Historischer Hintergrund</vt:lpstr>
      <vt:lpstr>Otto Baumberger</vt:lpstr>
      <vt:lpstr>Quellen</vt:lpstr>
      <vt:lpstr>Adressanten</vt:lpstr>
      <vt:lpstr>Gibt es noch Fragen?</vt:lpstr>
      <vt:lpstr>Vielen Dank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Frauenstimmrecht 1920</dc:title>
  <dc:creator>Nico Müller</dc:creator>
  <cp:lastModifiedBy>Luca Schäfli</cp:lastModifiedBy>
  <cp:revision>11</cp:revision>
  <dcterms:created xsi:type="dcterms:W3CDTF">2017-12-09T12:20:06Z</dcterms:created>
  <dcterms:modified xsi:type="dcterms:W3CDTF">2017-12-10T09:35:46Z</dcterms:modified>
</cp:coreProperties>
</file>