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0" r:id="rId4"/>
    <p:sldId id="257" r:id="rId5"/>
    <p:sldId id="259" r:id="rId6"/>
    <p:sldId id="258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EAD1-4435-4DA7-9C6C-9444A8BF11EA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7EF9-00C7-4738-8D89-E65C5F3E38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012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Otto </a:t>
            </a:r>
            <a:r>
              <a:rPr lang="de-CH" dirty="0" err="1"/>
              <a:t>baumberger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27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52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Männer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42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Gibt es noch 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282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art.ch/KuenstlerInnen.aspx?id=4000029" TargetMode="External"/><Relationship Id="rId2" Type="http://schemas.openxmlformats.org/officeDocument/2006/relationships/hyperlink" Target="http://www.arsrhetorica.ch/Abstimmungsplakate_ToposPers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Otto_Baumberger" TargetMode="External"/><Relationship Id="rId5" Type="http://schemas.openxmlformats.org/officeDocument/2006/relationships/hyperlink" Target="https://de.wikipedia.org/wiki/Frauenstimmrecht_in_der_Schweiz" TargetMode="External"/><Relationship Id="rId4" Type="http://schemas.openxmlformats.org/officeDocument/2006/relationships/hyperlink" Target="http://www.hls-dhs-dss.ch/textes/d/D10380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736x/39/83/64/398364bb6bf5dc245253905d9b1e438f--switzerland-.jpg" TargetMode="External"/><Relationship Id="rId7" Type="http://schemas.openxmlformats.org/officeDocument/2006/relationships/hyperlink" Target="http://www.ullala.ch/fragezeichen1/" TargetMode="External"/><Relationship Id="rId2" Type="http://schemas.openxmlformats.org/officeDocument/2006/relationships/hyperlink" Target="http://www.hls-dhs-dss.ch/get_image.php?imgname=images/3277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pinimg.com/originals/70/fd/b5/70fdb5045be5051d631b1e32ff0db04e.jpg" TargetMode="External"/><Relationship Id="rId5" Type="http://schemas.openxmlformats.org/officeDocument/2006/relationships/hyperlink" Target="https://i.pinimg.com/736x/69/aa/de/69aade26629db08d253066168a0d732d--vintage-advertisements-vintage-travel.jpg" TargetMode="External"/><Relationship Id="rId4" Type="http://schemas.openxmlformats.org/officeDocument/2006/relationships/hyperlink" Target="https://www.galeriewidmer.com/auktionen/fruehere-ergebnislisten/katalog-2111/?tx_kmiauctions_auctionlist%5B%40widget_0%5D%5BcurrentPage%5D=9&amp;cHash=0cc308eb7d40ea364590efbd907d02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>
            <a:extLst>
              <a:ext uri="{FF2B5EF4-FFF2-40B4-BE49-F238E27FC236}">
                <a16:creationId xmlns="" xmlns:a16="http://schemas.microsoft.com/office/drawing/2014/main" id="{03D271DD-C9EA-4985-BA0C-037A88FA30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Bildergebnis für Frauenstimmrecht 1920">
            <a:extLst>
              <a:ext uri="{FF2B5EF4-FFF2-40B4-BE49-F238E27FC236}">
                <a16:creationId xmlns="" xmlns:a16="http://schemas.microsoft.com/office/drawing/2014/main" id="{018D598E-103E-45F6-8A97-E20735805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29" y="557048"/>
            <a:ext cx="4023516" cy="5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878D37-2D1F-4D2B-8ADC-B13F5EB33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750" y="3889094"/>
            <a:ext cx="4517036" cy="1424004"/>
          </a:xfrm>
        </p:spPr>
        <p:txBody>
          <a:bodyPr>
            <a:normAutofit fontScale="90000"/>
          </a:bodyPr>
          <a:lstStyle/>
          <a:p>
            <a:pPr algn="l"/>
            <a:r>
              <a:rPr lang="de-CH" sz="4400" dirty="0"/>
              <a:t>Frauenstimmrecht 1920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63E3305-61FF-4E28-84C8-52EC8EB0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5749" y="531309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Eine Präsentation von Luca, Philip und Nico</a:t>
            </a:r>
          </a:p>
        </p:txBody>
      </p:sp>
    </p:spTree>
    <p:extLst>
      <p:ext uri="{BB962C8B-B14F-4D97-AF65-F5344CB8AC3E}">
        <p14:creationId xmlns:p14="http://schemas.microsoft.com/office/powerpoint/2010/main" val="33266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CCD0D13-7F18-4558-9E9A-C6FE47C9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07" y="1873405"/>
            <a:ext cx="9623502" cy="3490332"/>
          </a:xfrm>
        </p:spPr>
        <p:txBody>
          <a:bodyPr>
            <a:normAutofit/>
          </a:bodyPr>
          <a:lstStyle/>
          <a:p>
            <a:r>
              <a:rPr lang="de-CH" sz="72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960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CA4A44-C255-4794-BD58-8E7041D3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CH" sz="4800" dirty="0" smtClean="0"/>
              <a:t>Inhaltsverzeichnis</a:t>
            </a:r>
            <a:endParaRPr lang="de-CH" sz="4800" dirty="0"/>
          </a:p>
        </p:txBody>
      </p:sp>
      <p:sp>
        <p:nvSpPr>
          <p:cNvPr id="52" name="Rechteck 51">
            <a:extLst>
              <a:ext uri="{FF2B5EF4-FFF2-40B4-BE49-F238E27FC236}">
                <a16:creationId xmlns="" xmlns:a16="http://schemas.microsoft.com/office/drawing/2014/main" id="{93F08C4C-9216-4D26-B406-3475DFADFE42}"/>
              </a:ext>
            </a:extLst>
          </p:cNvPr>
          <p:cNvSpPr/>
          <p:nvPr/>
        </p:nvSpPr>
        <p:spPr>
          <a:xfrm>
            <a:off x="677334" y="1506240"/>
            <a:ext cx="49187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smtClean="0"/>
              <a:t>Historischer Hintergrund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Autor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Quelle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Adressant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Schluss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92250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CA4A44-C255-4794-BD58-8E7041D3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CH" sz="4800" dirty="0"/>
              <a:t>Historischer Hintergrund</a:t>
            </a:r>
          </a:p>
        </p:txBody>
      </p:sp>
      <p:pic>
        <p:nvPicPr>
          <p:cNvPr id="3" name="Grafik 2" descr="https://www.swissinfo.ch/blob/163018/6d6cdf095bb0f77eb6f14b4666085f53/sriimg20081020_9870648_0-data.jpg">
            <a:extLst>
              <a:ext uri="{FF2B5EF4-FFF2-40B4-BE49-F238E27FC236}">
                <a16:creationId xmlns="" xmlns:a16="http://schemas.microsoft.com/office/drawing/2014/main" id="{20B0CA95-1159-4E6F-BEE2-61B1FBFE9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8" y="1710057"/>
            <a:ext cx="3130737" cy="44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hteck 51">
            <a:extLst>
              <a:ext uri="{FF2B5EF4-FFF2-40B4-BE49-F238E27FC236}">
                <a16:creationId xmlns="" xmlns:a16="http://schemas.microsoft.com/office/drawing/2014/main" id="{93F08C4C-9216-4D26-B406-3475DFADFE42}"/>
              </a:ext>
            </a:extLst>
          </p:cNvPr>
          <p:cNvSpPr/>
          <p:nvPr/>
        </p:nvSpPr>
        <p:spPr>
          <a:xfrm>
            <a:off x="4452577" y="3956832"/>
            <a:ext cx="506901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Frauen hatten lange keine Rechte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Anfang des 20. Jh. wurde der SVF gegründet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1919 – 1921 wurden Volksinitiativen lanciert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1920 Abstimmung in Zürich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4269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711138B-BAF2-4C65-B0C0-AFE62C6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5628"/>
          </a:xfrm>
        </p:spPr>
        <p:txBody>
          <a:bodyPr>
            <a:normAutofit/>
          </a:bodyPr>
          <a:lstStyle/>
          <a:p>
            <a:r>
              <a:rPr lang="de-CH" sz="4800" dirty="0"/>
              <a:t>Otto Baumberger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1F347887-CF50-46D3-9BCD-CE4DBC3EF617}"/>
              </a:ext>
            </a:extLst>
          </p:cNvPr>
          <p:cNvSpPr/>
          <p:nvPr/>
        </p:nvSpPr>
        <p:spPr>
          <a:xfrm>
            <a:off x="4828478" y="2940702"/>
            <a:ext cx="527420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Plakatkünstler, Bühnenbildner und Maler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Zeichner des Frauenstimmrechtsplakates 1920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Bekannt durch das Frauenstimmrechtsplakat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Lebte vom 21.05.1889 bis zum 26.12.1961.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Aussehen unbekannt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Kommt aus Zürich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pic>
        <p:nvPicPr>
          <p:cNvPr id="4" name="Picture 4" descr="Bildergebnis für otto baumberger ausstellung">
            <a:extLst>
              <a:ext uri="{FF2B5EF4-FFF2-40B4-BE49-F238E27FC236}">
                <a16:creationId xmlns="" xmlns:a16="http://schemas.microsoft.com/office/drawing/2014/main" id="{350C29F4-6B2D-4BFA-9ADB-B074B7438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576353"/>
            <a:ext cx="1763185" cy="2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ldergebnis für Frauenstimmrecht 1920">
            <a:extLst>
              <a:ext uri="{FF2B5EF4-FFF2-40B4-BE49-F238E27FC236}">
                <a16:creationId xmlns="" xmlns:a16="http://schemas.microsoft.com/office/drawing/2014/main" id="{4330E461-FAFE-4466-9325-0A00A57F3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46" y="1576354"/>
            <a:ext cx="1753905" cy="2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61147262-9C64-4D54-8031-5DF8326A1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2" y="4371864"/>
            <a:ext cx="1763186" cy="23462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45" y="4371864"/>
            <a:ext cx="1753906" cy="23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DA039C-A901-4939-BF61-4A2ABB40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Quellen</a:t>
            </a:r>
            <a:endParaRPr lang="de-CH" dirty="0"/>
          </a:p>
        </p:txBody>
      </p:sp>
      <p:pic>
        <p:nvPicPr>
          <p:cNvPr id="3" name="Picture 4" descr="Bildergebnis für Frauenstimmrecht 1920">
            <a:extLst>
              <a:ext uri="{FF2B5EF4-FFF2-40B4-BE49-F238E27FC236}">
                <a16:creationId xmlns="" xmlns:a16="http://schemas.microsoft.com/office/drawing/2014/main" id="{9D8A5BF2-F85C-47A9-8CEC-D0DB6A7E4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8242"/>
            <a:ext cx="3230517" cy="46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849AD836-EDAD-4162-8B0D-04781598657E}"/>
              </a:ext>
            </a:extLst>
          </p:cNvPr>
          <p:cNvSpPr/>
          <p:nvPr/>
        </p:nvSpPr>
        <p:spPr>
          <a:xfrm>
            <a:off x="4034846" y="3540638"/>
            <a:ext cx="58384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Die Frau ist ein Symbol für eine unabhängige und </a:t>
            </a:r>
          </a:p>
          <a:p>
            <a:r>
              <a:rPr lang="de-CH" dirty="0"/>
              <a:t>    politisch interessierte Frau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Männer hatten Mühe, wenn Frauen Macht hatten.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Das Plakat </a:t>
            </a:r>
            <a:r>
              <a:rPr lang="de-CH" dirty="0"/>
              <a:t>soll dazu animieren, NEIN zu </a:t>
            </a:r>
            <a:r>
              <a:rPr lang="de-CH" dirty="0" smtClean="0"/>
              <a:t>stimmen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Das Plakat war 1920 in Zürich und Basel zu sehen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2743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43047D2-2B92-480A-9979-6A8A161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 smtClean="0"/>
              <a:t>Adressanten</a:t>
            </a:r>
            <a:endParaRPr lang="de-CH" sz="4800" dirty="0"/>
          </a:p>
        </p:txBody>
      </p:sp>
      <p:pic>
        <p:nvPicPr>
          <p:cNvPr id="3074" name="Picture 2" descr="https://i.pinimg.com/originals/70/fd/b5/70fdb5045be5051d631b1e32ff0db04e.jpg">
            <a:extLst>
              <a:ext uri="{FF2B5EF4-FFF2-40B4-BE49-F238E27FC236}">
                <a16:creationId xmlns="" xmlns:a16="http://schemas.microsoft.com/office/drawing/2014/main" id="{CB985429-286F-4CE9-935F-8981F38F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2735"/>
            <a:ext cx="3396955" cy="41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0F70C41-528C-4DD9-AE03-17C943E30E8C}"/>
              </a:ext>
            </a:extLst>
          </p:cNvPr>
          <p:cNvSpPr/>
          <p:nvPr/>
        </p:nvSpPr>
        <p:spPr>
          <a:xfrm>
            <a:off x="4074289" y="3488779"/>
            <a:ext cx="45302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Das Plakat richtete sich an die Männer</a:t>
            </a:r>
          </a:p>
          <a:p>
            <a:r>
              <a:rPr lang="de-CH" dirty="0"/>
              <a:t>    der damaligen Zeit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Männer hatten Angst, ihre Macht an die</a:t>
            </a:r>
          </a:p>
          <a:p>
            <a:r>
              <a:rPr lang="de-CH" dirty="0"/>
              <a:t>    Frauen </a:t>
            </a:r>
            <a:r>
              <a:rPr lang="de-CH" dirty="0" smtClean="0"/>
              <a:t>abzugeben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smtClean="0"/>
              <a:t>Will überzeugen Nein zu stimmen bei  </a:t>
            </a:r>
          </a:p>
          <a:p>
            <a:r>
              <a:rPr lang="de-CH" dirty="0" smtClean="0"/>
              <a:t>    der Abstimmung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703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A2D2298-8912-4F06-9A79-3685288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54459"/>
          </a:xfrm>
        </p:spPr>
        <p:txBody>
          <a:bodyPr>
            <a:normAutofit/>
          </a:bodyPr>
          <a:lstStyle/>
          <a:p>
            <a:r>
              <a:rPr lang="de-CH" sz="4800" dirty="0"/>
              <a:t>Gibt es noch Fragen?</a:t>
            </a:r>
          </a:p>
        </p:txBody>
      </p:sp>
      <p:pic>
        <p:nvPicPr>
          <p:cNvPr id="1026" name="Picture 2" descr="Bildergebnis für Fragezeichen">
            <a:extLst>
              <a:ext uri="{FF2B5EF4-FFF2-40B4-BE49-F238E27FC236}">
                <a16:creationId xmlns="" xmlns:a16="http://schemas.microsoft.com/office/drawing/2014/main" id="{8CA144C6-147E-4904-B50E-2AE944C9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36" y="1616926"/>
            <a:ext cx="5438603" cy="49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66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19925"/>
            <a:ext cx="8596668" cy="38807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dirty="0"/>
              <a:t>Quelle 1: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Abstimmungsplakate. </a:t>
            </a:r>
            <a:r>
              <a:rPr lang="de-CH" dirty="0" err="1"/>
              <a:t>ars</a:t>
            </a:r>
            <a:r>
              <a:rPr lang="de-CH" dirty="0"/>
              <a:t> </a:t>
            </a:r>
            <a:r>
              <a:rPr lang="de-CH" dirty="0" err="1"/>
              <a:t>rhetorica</a:t>
            </a:r>
            <a:r>
              <a:rPr lang="de-CH" dirty="0"/>
              <a:t>, 2017 (13. März 2007). </a:t>
            </a:r>
            <a:r>
              <a:rPr lang="en-US" dirty="0"/>
              <a:t>URL: </a:t>
            </a:r>
            <a:r>
              <a:rPr lang="en-US" u="sng" dirty="0">
                <a:hlinkClick r:id="rId2"/>
              </a:rPr>
              <a:t>http://www.arsrhetorica.ch/Abstimmungsplakate_ToposPerson.htm</a:t>
            </a:r>
            <a:r>
              <a:rPr lang="en-US" dirty="0"/>
              <a:t> [Stand 06.12.17]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CH" dirty="0"/>
              <a:t>Quelle 2: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Baumberger Otto. Lexikon zur Kunst in der Schweiz, 2017 (23. </a:t>
            </a:r>
            <a:r>
              <a:rPr lang="en-US" dirty="0"/>
              <a:t>April 2015). URL: </a:t>
            </a:r>
            <a:r>
              <a:rPr lang="en-US" dirty="0">
                <a:hlinkClick r:id="rId3"/>
              </a:rPr>
              <a:t>http://www.sikart.ch/KuenstlerInnen.aspx?id=4000029</a:t>
            </a:r>
            <a:r>
              <a:rPr lang="en-US" dirty="0"/>
              <a:t> [Stand 06.12.17]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de-CH" dirty="0"/>
              <a:t>Quelle 3: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Frauenstimmrecht. Historisches Lexikon der Schweiz, 2017 (17. Februar 2015). URL: </a:t>
            </a:r>
            <a:r>
              <a:rPr lang="de-CH" dirty="0">
                <a:hlinkClick r:id="rId4"/>
              </a:rPr>
              <a:t>http://www.hls-dhs-dss.ch/textes/d/D10380.php</a:t>
            </a:r>
            <a:r>
              <a:rPr lang="de-CH" dirty="0"/>
              <a:t> [Stand 09.12.17]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 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Quelle 4: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Frauenstimmrecht in der Schweiz. Wikipedia, 2017 (28. November 2017 um 19:32 Uhr). </a:t>
            </a:r>
            <a:r>
              <a:rPr lang="en-US" dirty="0"/>
              <a:t>URL: </a:t>
            </a:r>
            <a:r>
              <a:rPr lang="en-US" u="sng" dirty="0">
                <a:hlinkClick r:id="rId5"/>
              </a:rPr>
              <a:t>https://de.wikipedia.org/wiki/Frauenstimmrecht_in_der_Schweiz</a:t>
            </a:r>
            <a:r>
              <a:rPr lang="en-US" dirty="0"/>
              <a:t> [Stand 09.12.17]</a:t>
            </a:r>
          </a:p>
          <a:p>
            <a:pPr marL="0" indent="0">
              <a:buNone/>
            </a:pPr>
            <a:r>
              <a:rPr lang="de-CH" dirty="0"/>
              <a:t> 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Quelle 5: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Otto Baumberger. Wikipedia, 2017 (27. November 2017 um 22:45 Uhr). URL: </a:t>
            </a:r>
            <a:r>
              <a:rPr lang="de-CH" u="sng" dirty="0">
                <a:hlinkClick r:id="rId6"/>
              </a:rPr>
              <a:t>https://de.wikipedia.org/wiki/Otto_Baumberger</a:t>
            </a:r>
            <a:r>
              <a:rPr lang="de-CH" dirty="0"/>
              <a:t> [Stand 06.12.17]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0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Abbildungsverzeichnis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22652"/>
            <a:ext cx="9140436" cy="4625222"/>
          </a:xfrm>
        </p:spPr>
        <p:txBody>
          <a:bodyPr>
            <a:noAutofit/>
          </a:bodyPr>
          <a:lstStyle/>
          <a:p>
            <a:r>
              <a:rPr lang="de-CH" sz="900" dirty="0" smtClean="0"/>
              <a:t>Folie 1/5:  </a:t>
            </a:r>
            <a:r>
              <a:rPr lang="de-CH" sz="900" u="sng" dirty="0" smtClean="0">
                <a:hlinkClick r:id="rId2"/>
              </a:rPr>
              <a:t>http</a:t>
            </a:r>
            <a:r>
              <a:rPr lang="de-CH" sz="900" u="sng" dirty="0">
                <a:hlinkClick r:id="rId2"/>
              </a:rPr>
              <a:t>://</a:t>
            </a:r>
            <a:r>
              <a:rPr lang="de-CH" sz="900" u="sng" dirty="0" smtClean="0">
                <a:hlinkClick r:id="rId2"/>
              </a:rPr>
              <a:t>www.hls-dhs-dss.ch/get_image.php?imgname=images/3277.jpg</a:t>
            </a:r>
            <a:endParaRPr lang="de-CH" sz="900" u="sng" dirty="0" smtClean="0"/>
          </a:p>
          <a:p>
            <a:endParaRPr lang="en-US" sz="900" u="sng" dirty="0"/>
          </a:p>
          <a:p>
            <a:r>
              <a:rPr lang="de-CH" sz="900" dirty="0" smtClean="0"/>
              <a:t>Folie 3: </a:t>
            </a:r>
            <a:r>
              <a:rPr lang="de-CH" sz="900" u="sng" dirty="0">
                <a:hlinkClick r:id="rId3"/>
              </a:rPr>
              <a:t>https://i.pinimg.com/736x/39/83/64/398364bb6bf5dc245253905d9b1e438f--switzerland-.</a:t>
            </a:r>
            <a:r>
              <a:rPr lang="de-CH" sz="900" u="sng" dirty="0" smtClean="0">
                <a:hlinkClick r:id="rId3"/>
              </a:rPr>
              <a:t>jpg</a:t>
            </a:r>
            <a:endParaRPr lang="de-CH" sz="900" u="sng" dirty="0" smtClean="0"/>
          </a:p>
          <a:p>
            <a:endParaRPr lang="de-CH" sz="900" u="sng" dirty="0" smtClean="0"/>
          </a:p>
          <a:p>
            <a:r>
              <a:rPr lang="de-CH" sz="900" dirty="0" smtClean="0"/>
              <a:t>Folie 4 oben links: </a:t>
            </a:r>
            <a:r>
              <a:rPr lang="de-CH" sz="900" u="sng" dirty="0">
                <a:hlinkClick r:id="rId3"/>
              </a:rPr>
              <a:t>https://i.pinimg.com/736x/39/83/64/398364bb6bf5dc245253905d9b1e438f--switzerland-.</a:t>
            </a:r>
            <a:r>
              <a:rPr lang="de-CH" sz="900" u="sng" dirty="0" smtClean="0">
                <a:hlinkClick r:id="rId3"/>
              </a:rPr>
              <a:t>jpg</a:t>
            </a:r>
            <a:endParaRPr lang="de-CH" sz="900" u="sng" dirty="0" smtClean="0"/>
          </a:p>
          <a:p>
            <a:endParaRPr lang="de-CH" sz="900" u="sng" dirty="0" smtClean="0"/>
          </a:p>
          <a:p>
            <a:r>
              <a:rPr lang="de-CH" sz="900" dirty="0" smtClean="0"/>
              <a:t>Folie 4 oben rechts: </a:t>
            </a:r>
            <a:r>
              <a:rPr lang="de-CH" sz="900" u="sng" dirty="0">
                <a:hlinkClick r:id="rId2"/>
              </a:rPr>
              <a:t>http://</a:t>
            </a:r>
            <a:r>
              <a:rPr lang="de-CH" sz="900" u="sng" dirty="0" smtClean="0">
                <a:hlinkClick r:id="rId2"/>
              </a:rPr>
              <a:t>www.hls-dhs-dss.ch/get_image.php?imgname=images/3277.jpg</a:t>
            </a:r>
            <a:endParaRPr lang="de-CH" sz="900" u="sng" dirty="0" smtClean="0"/>
          </a:p>
          <a:p>
            <a:endParaRPr lang="de-CH" sz="900" u="sng" dirty="0" smtClean="0"/>
          </a:p>
          <a:p>
            <a:r>
              <a:rPr lang="de-CH" sz="900" dirty="0" smtClean="0"/>
              <a:t>Folie 4 unten links: </a:t>
            </a:r>
            <a:r>
              <a:rPr lang="de-CH" sz="900" u="sng" dirty="0">
                <a:hlinkClick r:id="rId4"/>
              </a:rPr>
              <a:t>https://www.galeriewidmer.com/auktionen/fruehere-ergebnislisten/katalog-2111/?</a:t>
            </a:r>
            <a:r>
              <a:rPr lang="de-CH" sz="900" u="sng" dirty="0" smtClean="0">
                <a:hlinkClick r:id="rId4"/>
              </a:rPr>
              <a:t>tx_kmiauctions_auctionlist%5B%40widget_0%5D%5BcurrentPage%5D=9&amp;cHash=0cc308eb7d40ea364590efbd907d0269</a:t>
            </a:r>
            <a:endParaRPr lang="de-CH" sz="900" u="sng" dirty="0" smtClean="0"/>
          </a:p>
          <a:p>
            <a:endParaRPr lang="en-US" sz="900" dirty="0"/>
          </a:p>
          <a:p>
            <a:r>
              <a:rPr lang="de-CH" sz="900" dirty="0" smtClean="0"/>
              <a:t>Folie 4 unten rechts: </a:t>
            </a:r>
            <a:r>
              <a:rPr lang="de-CH" sz="900" u="sng" dirty="0">
                <a:hlinkClick r:id="rId5"/>
              </a:rPr>
              <a:t>https://i.pinimg.com/736x/69/aa/de/69aade26629db08d253066168a0d732d--</a:t>
            </a:r>
            <a:r>
              <a:rPr lang="de-CH" sz="900" u="sng" dirty="0" smtClean="0">
                <a:hlinkClick r:id="rId5"/>
              </a:rPr>
              <a:t>vintage-advertisements-vintage-travel.jpg</a:t>
            </a:r>
            <a:endParaRPr lang="de-CH" sz="900" u="sng" dirty="0" smtClean="0"/>
          </a:p>
          <a:p>
            <a:endParaRPr lang="de-CH" sz="900" dirty="0" smtClean="0"/>
          </a:p>
          <a:p>
            <a:r>
              <a:rPr lang="de-CH" sz="900" dirty="0" smtClean="0"/>
              <a:t>Folie 6: </a:t>
            </a:r>
            <a:r>
              <a:rPr lang="de-CH" sz="900" u="sng" dirty="0">
                <a:hlinkClick r:id="rId6"/>
              </a:rPr>
              <a:t>https://</a:t>
            </a:r>
            <a:r>
              <a:rPr lang="de-CH" sz="900" u="sng" dirty="0" smtClean="0">
                <a:hlinkClick r:id="rId6"/>
              </a:rPr>
              <a:t>i.pinimg.com/originals/70/fd/b5/70fdb5045be5051d631b1e32ff0db04e.jpg</a:t>
            </a:r>
            <a:endParaRPr lang="de-CH" sz="900" u="sng" dirty="0" smtClean="0"/>
          </a:p>
          <a:p>
            <a:endParaRPr lang="de-CH" sz="900" dirty="0" smtClean="0"/>
          </a:p>
          <a:p>
            <a:r>
              <a:rPr lang="de-CH" sz="900" dirty="0" smtClean="0"/>
              <a:t>Folie 7: </a:t>
            </a:r>
            <a:r>
              <a:rPr lang="de-CH" sz="900" u="sng" dirty="0">
                <a:hlinkClick r:id="rId7"/>
              </a:rPr>
              <a:t>http://www.ullala.ch/fragezeichen1</a:t>
            </a:r>
            <a:r>
              <a:rPr lang="de-CH" sz="900" u="sng" dirty="0" smtClean="0">
                <a:hlinkClick r:id="rId7"/>
              </a:rPr>
              <a:t>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27906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292</Words>
  <Application>Microsoft Office PowerPoint</Application>
  <PresentationFormat>Breitbild</PresentationFormat>
  <Paragraphs>90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Frauenstimmrecht 1920</vt:lpstr>
      <vt:lpstr>Inhaltsverzeichnis</vt:lpstr>
      <vt:lpstr>Historischer Hintergrund</vt:lpstr>
      <vt:lpstr>Otto Baumberger</vt:lpstr>
      <vt:lpstr>Quellen</vt:lpstr>
      <vt:lpstr>Adressanten</vt:lpstr>
      <vt:lpstr>Gibt es noch Fragen?</vt:lpstr>
      <vt:lpstr>Literaturverzeichnis</vt:lpstr>
      <vt:lpstr>Abbildungsverzeichnis</vt:lpstr>
      <vt:lpstr>Vielen Dank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Frauenstimmrecht 1920</dc:title>
  <dc:creator>Nico Müller</dc:creator>
  <cp:lastModifiedBy>Luca Schäfli</cp:lastModifiedBy>
  <cp:revision>16</cp:revision>
  <dcterms:created xsi:type="dcterms:W3CDTF">2017-12-09T12:20:06Z</dcterms:created>
  <dcterms:modified xsi:type="dcterms:W3CDTF">2017-12-10T11:35:58Z</dcterms:modified>
</cp:coreProperties>
</file>