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7" r:id="rId1"/>
  </p:sldMasterIdLst>
  <p:notesMasterIdLst>
    <p:notesMasterId r:id="rId8"/>
  </p:notesMasterIdLst>
  <p:sldIdLst>
    <p:sldId id="299" r:id="rId2"/>
    <p:sldId id="302" r:id="rId3"/>
    <p:sldId id="307" r:id="rId4"/>
    <p:sldId id="301" r:id="rId5"/>
    <p:sldId id="300" r:id="rId6"/>
    <p:sldId id="308" r:id="rId7"/>
  </p:sldIdLst>
  <p:sldSz cx="9144000" cy="6858000" type="screen4x3"/>
  <p:notesSz cx="6811963" cy="99425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7E0000"/>
    <a:srgbClr val="FF1D1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6" autoAdjust="0"/>
    <p:restoredTop sz="73152" autoAdjust="0"/>
  </p:normalViewPr>
  <p:slideViewPr>
    <p:cSldViewPr>
      <p:cViewPr varScale="1">
        <p:scale>
          <a:sx n="65" d="100"/>
          <a:sy n="65" d="100"/>
        </p:scale>
        <p:origin x="1685" y="48"/>
      </p:cViewPr>
      <p:guideLst>
        <p:guide orient="horz" pos="2160"/>
        <p:guide pos="2628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5" rIns="95710" bIns="47855" numCol="1" anchor="t" anchorCtr="0" compatLnSpc="1">
            <a:prstTxWarp prst="textNoShape">
              <a:avLst/>
            </a:prstTxWarp>
          </a:bodyPr>
          <a:lstStyle>
            <a:lvl1pPr defTabSz="95722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5" rIns="95710" bIns="47855" numCol="1" anchor="t" anchorCtr="0" compatLnSpc="1">
            <a:prstTxWarp prst="textNoShape">
              <a:avLst/>
            </a:prstTxWarp>
          </a:bodyPr>
          <a:lstStyle>
            <a:lvl1pPr algn="r" defTabSz="95722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5" rIns="95710" bIns="478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Textmasterformate durch Klicken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11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5" rIns="95710" bIns="47855" numCol="1" anchor="b" anchorCtr="0" compatLnSpc="1">
            <a:prstTxWarp prst="textNoShape">
              <a:avLst/>
            </a:prstTxWarp>
          </a:bodyPr>
          <a:lstStyle>
            <a:lvl1pPr defTabSz="95722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625"/>
            <a:ext cx="29511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0" tIns="47855" rIns="95710" bIns="47855" numCol="1" anchor="b" anchorCtr="0" compatLnSpc="1">
            <a:prstTxWarp prst="textNoShape">
              <a:avLst/>
            </a:prstTxWarp>
          </a:bodyPr>
          <a:lstStyle>
            <a:lvl1pPr algn="r" defTabSz="957227">
              <a:defRPr sz="1200">
                <a:latin typeface="Arial" charset="0"/>
              </a:defRPr>
            </a:lvl1pPr>
          </a:lstStyle>
          <a:p>
            <a:pPr>
              <a:defRPr/>
            </a:pPr>
            <a:fld id="{0FE71BB8-ABBE-47BF-9525-6856000F96F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5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  <p:sp>
        <p:nvSpPr>
          <p:cNvPr id="430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18061" indent="-276177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04710" indent="-220942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546593" indent="-220942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1988477" indent="-220942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430361" indent="-2209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872245" indent="-2209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314129" indent="-2209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756012" indent="-2209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fld id="{4EAE00D3-BE70-4324-96D4-F520CC39BAC2}" type="slidenum">
              <a:rPr lang="de-CH" smtClean="0"/>
              <a:pPr eaLnBrk="1" hangingPunct="1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52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http://politischebildung.ch/fuer-jugendliche/einfuehrung-die-politische-bildung/was-ist-politik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71BB8-ABBE-47BF-9525-6856000F96FC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24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Konsens</a:t>
            </a:r>
            <a:r>
              <a:rPr lang="de-CH" baseline="0" dirty="0" smtClean="0"/>
              <a:t> = übereinstimmende Meinungen/ Auffassungen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71BB8-ABBE-47BF-9525-6856000F96FC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69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9EE7AA-E589-4739-AD65-7000D9184CD2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893E5-DD3C-4BF3-80C5-563BF8566077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5153D05-0AB4-4933-B11C-0AB0546F5CAA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668780-3A4F-41F4-AD71-96614F65E6AB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7402033-F38E-4B69-9E52-DDA577131045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6150D66-03EF-4C07-87B2-7AC188AA1052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3881F9-02EC-4A15-8841-33D7AAD5AC6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321877-42EA-4719-A613-2F82A6930250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6E8C0E-BDA2-4A56-960A-5F6F101903C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D4E2194-0AD4-4381-AD31-41A9881A5AEE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9563" y="6246813"/>
            <a:ext cx="11430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litischebildung.ch/fuer-jugendliche/einfuehrung-die-politische-bildung/was-ist-polit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erstundvolk.li/fuv/fuv.do?site=421172976f221000996d610c1957690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62200" y="4221163"/>
            <a:ext cx="6313488" cy="1728787"/>
          </a:xfrm>
        </p:spPr>
        <p:txBody>
          <a:bodyPr anchor="t">
            <a:normAutofit/>
          </a:bodyPr>
          <a:lstStyle/>
          <a:p>
            <a:pPr eaLnBrk="1" hangingPunct="1">
              <a:defRPr/>
            </a:pPr>
            <a:r>
              <a:rPr lang="de-CH" dirty="0"/>
              <a:t>Politik</a:t>
            </a:r>
            <a:endParaRPr lang="de-CH" sz="2400" dirty="0"/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de-CH" dirty="0"/>
              <a:t>Grundlagen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6054725"/>
            <a:ext cx="2214563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de-CH" sz="26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3" name="Picture 2" descr="http://www.zoonpoliticon.ch/blog/files/min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89008"/>
            <a:ext cx="4918049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Politik?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de-CH" sz="3200" i="1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Begriffsklärung</a:t>
            </a:r>
            <a:endParaRPr lang="de-CH" sz="3200" i="1" dirty="0">
              <a:solidFill>
                <a:srgbClr val="000000"/>
              </a:solidFill>
              <a:cs typeface="Times New Roman" pitchFamily="18" charset="0"/>
            </a:endParaRPr>
          </a:p>
          <a:p>
            <a:endParaRPr lang="de-CH" sz="3200" dirty="0"/>
          </a:p>
          <a:p>
            <a:r>
              <a:rPr lang="de-CH" sz="3200" dirty="0"/>
              <a:t>Halten Sie am Ende schriftlich fest, was für Sie Politik bedeutet.</a:t>
            </a:r>
          </a:p>
          <a:p>
            <a:pPr marL="0" indent="0">
              <a:buNone/>
            </a:pPr>
            <a:r>
              <a:rPr lang="de-CH" dirty="0"/>
              <a:t>Politik ist </a:t>
            </a:r>
            <a:r>
              <a:rPr lang="de-CH" dirty="0" smtClean="0"/>
              <a:t>das System welches </a:t>
            </a:r>
            <a:r>
              <a:rPr lang="de-CH" dirty="0"/>
              <a:t>unsere Gesellschaft leitet ihnen Regeln auferlegt und für </a:t>
            </a:r>
            <a:r>
              <a:rPr lang="de-CH" dirty="0" smtClean="0"/>
              <a:t>ihre Sicherheit schaut (eigen)</a:t>
            </a:r>
            <a:endParaRPr lang="en-US" dirty="0"/>
          </a:p>
          <a:p>
            <a:pPr marL="0" indent="0">
              <a:buNone/>
            </a:pPr>
            <a:r>
              <a:rPr lang="de-DE" b="1" dirty="0"/>
              <a:t>Politik ist jenes menschliche Handeln, welches allgemeingültige Regeln herstellt</a:t>
            </a:r>
            <a:r>
              <a:rPr lang="de-DE" b="1" dirty="0" smtClean="0"/>
              <a:t>. (von Link)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72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drei Dimensionen von Politik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de-CH" sz="3200" dirty="0">
                <a:solidFill>
                  <a:srgbClr val="000000"/>
                </a:solidFill>
                <a:cs typeface="Times New Roman" pitchFamily="18" charset="0"/>
              </a:rPr>
              <a:t>Form</a:t>
            </a:r>
          </a:p>
          <a:p>
            <a:pPr>
              <a:spcBef>
                <a:spcPct val="50000"/>
              </a:spcBef>
            </a:pPr>
            <a:r>
              <a:rPr lang="de-CH" sz="3200" dirty="0">
                <a:solidFill>
                  <a:srgbClr val="000000"/>
                </a:solidFill>
                <a:cs typeface="Times New Roman" pitchFamily="18" charset="0"/>
              </a:rPr>
              <a:t>Inhalt</a:t>
            </a:r>
          </a:p>
          <a:p>
            <a:pPr>
              <a:spcBef>
                <a:spcPct val="50000"/>
              </a:spcBef>
            </a:pPr>
            <a:r>
              <a:rPr lang="de-CH" sz="3200" dirty="0">
                <a:solidFill>
                  <a:srgbClr val="000000"/>
                </a:solidFill>
                <a:cs typeface="Times New Roman" pitchFamily="18" charset="0"/>
              </a:rPr>
              <a:t>Prozess</a:t>
            </a:r>
          </a:p>
        </p:txBody>
      </p:sp>
    </p:spTree>
    <p:extLst>
      <p:ext uri="{BB962C8B-B14F-4D97-AF65-F5344CB8AC3E}">
        <p14:creationId xmlns:p14="http://schemas.microsoft.com/office/powerpoint/2010/main" val="151746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56792"/>
            <a:ext cx="9177302" cy="32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zoonpoliticon.ch/blog/files/mi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9006561" cy="54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Nice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know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Magna Charta, </a:t>
            </a:r>
            <a:r>
              <a:rPr lang="de-CH" sz="2000" dirty="0"/>
              <a:t>eigentlich Magna Charta </a:t>
            </a:r>
            <a:r>
              <a:rPr lang="de-CH" sz="2000" dirty="0" err="1"/>
              <a:t>Libertatum</a:t>
            </a:r>
            <a:r>
              <a:rPr lang="de-CH" dirty="0"/>
              <a:t>, 1215 – der Grosse Freiheitsbrief</a:t>
            </a:r>
          </a:p>
          <a:p>
            <a:r>
              <a:rPr lang="de-CH" dirty="0"/>
              <a:t>Inhalt: Sicherung der persönlichen Freiheit und Besitz des Adels in schriftlicher Form</a:t>
            </a:r>
          </a:p>
          <a:p>
            <a:r>
              <a:rPr lang="de-CH" dirty="0"/>
              <a:t>Magna Charta: Wegweiser und Grundlage für spätere Verfassungen</a:t>
            </a:r>
          </a:p>
          <a:p>
            <a:pPr marL="0" indent="0">
              <a:buNone/>
            </a:pPr>
            <a:r>
              <a:rPr lang="de-CH" dirty="0"/>
              <a:t>Siehe </a:t>
            </a:r>
            <a:r>
              <a:rPr lang="de-CH" dirty="0">
                <a:hlinkClick r:id="rId2"/>
              </a:rPr>
              <a:t>Magna Charta </a:t>
            </a:r>
            <a:r>
              <a:rPr lang="de-CH" dirty="0" err="1">
                <a:hlinkClick r:id="rId2"/>
              </a:rPr>
              <a:t>Libertatum</a:t>
            </a:r>
            <a:r>
              <a:rPr lang="de-CH" dirty="0">
                <a:hlinkClick r:id="rId2"/>
              </a:rPr>
              <a:t> 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754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116</Words>
  <Application>Microsoft Office PowerPoint</Application>
  <PresentationFormat>Bildschirmpräsentation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Times New Roman</vt:lpstr>
      <vt:lpstr>Tw Cen MT</vt:lpstr>
      <vt:lpstr>Wingdings</vt:lpstr>
      <vt:lpstr>Wingdings 2</vt:lpstr>
      <vt:lpstr>Galathea</vt:lpstr>
      <vt:lpstr>Politik</vt:lpstr>
      <vt:lpstr>Was ist Politik?</vt:lpstr>
      <vt:lpstr>Die drei Dimensionen von Politik</vt:lpstr>
      <vt:lpstr>PowerPoint-Präsentation</vt:lpstr>
      <vt:lpstr>PowerPoint-Präsentation</vt:lpstr>
      <vt:lpstr>Nice to know</vt:lpstr>
    </vt:vector>
  </TitlesOfParts>
  <Company>BBB IT-School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Anne Berger</dc:creator>
  <cp:lastModifiedBy>Luca Schäfli</cp:lastModifiedBy>
  <cp:revision>403</cp:revision>
  <dcterms:created xsi:type="dcterms:W3CDTF">2004-10-13T15:37:09Z</dcterms:created>
  <dcterms:modified xsi:type="dcterms:W3CDTF">2017-08-30T14:13:03Z</dcterms:modified>
</cp:coreProperties>
</file>