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4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76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734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02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39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3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42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08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2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75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93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2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03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3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1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5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78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6AD0-04F7-4095-91EC-7936754F651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656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3CF8DE-6849-40CA-A1EC-753970FDC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066A5-7DF3-4044-8366-82472E57C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2E4CAF-92AD-4A40-9149-8641002F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643466"/>
            <a:ext cx="7449552" cy="4868259"/>
          </a:xfrm>
          <a:effectLst>
            <a:innerShdw blurRad="88900" dist="50800" dir="13500000">
              <a:prstClr val="black">
                <a:alpha val="30000"/>
              </a:prstClr>
            </a:innerShdw>
          </a:effectLst>
        </p:spPr>
        <p:txBody>
          <a:bodyPr anchor="t">
            <a:normAutofit/>
          </a:bodyPr>
          <a:lstStyle/>
          <a:p>
            <a:pPr algn="l"/>
            <a:r>
              <a:rPr lang="de-CH" sz="8100"/>
              <a:t>McCarthyismus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25BF39-FA0B-4647-8DD1-FAF6E6C03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320" y="2655130"/>
            <a:ext cx="3114335" cy="272436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de-CH"/>
              <a:t>05.03.2019</a:t>
            </a:r>
          </a:p>
          <a:p>
            <a:r>
              <a:rPr lang="de-CH"/>
              <a:t>Geschichte</a:t>
            </a:r>
          </a:p>
          <a:p>
            <a:r>
              <a:rPr lang="de-CH"/>
              <a:t>Luca Schäfli</a:t>
            </a: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AE4AF-64DE-466A-97C7-E9971A302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5" y="2006420"/>
            <a:ext cx="1602997" cy="144270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D91122A9-E50F-49AF-86CE-ACC382FBD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434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50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C5491-5FE9-4087-9303-86003FC7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Ende des McCarthyismus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42750-9CAE-465D-8898-4C2BAEE625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1945 Vorladung hochrangiger Armee Mitglieder</a:t>
            </a:r>
          </a:p>
          <a:p>
            <a:r>
              <a:rPr lang="de-CH" dirty="0" err="1"/>
              <a:t>Krititik</a:t>
            </a:r>
            <a:r>
              <a:rPr lang="de-CH" dirty="0"/>
              <a:t> an McCarthy aus dem Fernsehen</a:t>
            </a:r>
          </a:p>
          <a:p>
            <a:r>
              <a:rPr lang="de-CH" dirty="0"/>
              <a:t>Antrag entmachtet McCarthy</a:t>
            </a:r>
          </a:p>
          <a:p>
            <a:r>
              <a:rPr lang="de-CH" dirty="0"/>
              <a:t>HUAC verliert über Zeit an Bedeutung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7D05E9-F050-454A-8C16-201206B3A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089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5C7F9-2B9B-48B8-B675-6EA7F6C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EB4F9-283E-4423-AD51-8BCF16B8D5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Meiste Verurteilung ohne Beweise</a:t>
            </a:r>
          </a:p>
          <a:p>
            <a:r>
              <a:rPr lang="de-CH" dirty="0"/>
              <a:t>Tausende Leben ruiniert</a:t>
            </a:r>
          </a:p>
          <a:p>
            <a:r>
              <a:rPr lang="de-CH" dirty="0"/>
              <a:t>Einschränkung der Meinungsfreiheit</a:t>
            </a:r>
          </a:p>
          <a:p>
            <a:r>
              <a:rPr lang="de-CH" dirty="0"/>
              <a:t>Schaden an demokratischen Institutionen</a:t>
            </a:r>
          </a:p>
          <a:p>
            <a:r>
              <a:rPr lang="de-CH" dirty="0"/>
              <a:t>Bevölkerung spielte </a:t>
            </a:r>
            <a:r>
              <a:rPr lang="de-CH"/>
              <a:t>eine grosse Rolle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B5370F-7E39-4F43-98C2-6B2DF59B1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20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61DF5-0C83-48DE-8260-B41F0B4A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B58B6-6330-4BAC-BAB8-B0A03690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Definition</a:t>
            </a:r>
          </a:p>
          <a:p>
            <a:r>
              <a:rPr lang="de-CH" dirty="0"/>
              <a:t>Vorgeschichte</a:t>
            </a:r>
          </a:p>
          <a:p>
            <a:r>
              <a:rPr lang="de-CH" dirty="0"/>
              <a:t>Betroffene Personen</a:t>
            </a:r>
          </a:p>
          <a:p>
            <a:r>
              <a:rPr lang="de-CH" dirty="0"/>
              <a:t>Ausführende Organe und Personen</a:t>
            </a:r>
          </a:p>
          <a:p>
            <a:r>
              <a:rPr lang="de-CH" dirty="0"/>
              <a:t>Schwarze Liste</a:t>
            </a:r>
          </a:p>
          <a:p>
            <a:r>
              <a:rPr lang="de-CH" dirty="0"/>
              <a:t>Das Ende des McCarthyismus</a:t>
            </a:r>
          </a:p>
          <a:p>
            <a:r>
              <a:rPr lang="de-CH" dirty="0"/>
              <a:t>Schlusswort </a:t>
            </a:r>
          </a:p>
        </p:txBody>
      </p:sp>
    </p:spTree>
    <p:extLst>
      <p:ext uri="{BB962C8B-B14F-4D97-AF65-F5344CB8AC3E}">
        <p14:creationId xmlns:p14="http://schemas.microsoft.com/office/powerpoint/2010/main" val="425471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8D6AE-A05A-42C3-9583-5DA671D5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8D551-3DF7-4693-86D0-BF8027560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1947-1956</a:t>
            </a:r>
          </a:p>
          <a:p>
            <a:r>
              <a:rPr lang="de-CH" dirty="0"/>
              <a:t>Benannt nach Joseph McCarthy</a:t>
            </a:r>
          </a:p>
          <a:p>
            <a:r>
              <a:rPr lang="de-CH" dirty="0"/>
              <a:t>Verfolgung der Kommunisten und Linksintellektuellen in der USA</a:t>
            </a:r>
          </a:p>
          <a:p>
            <a:r>
              <a:rPr lang="de-CH" dirty="0"/>
              <a:t>Meist Entlassungen aber auch Verhaftungen</a:t>
            </a:r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837584-4BE0-4A13-9749-89EA0F53D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005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CA7EF-1E63-4FCD-B37D-70B0B2D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Vorgeschichte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42F934-309E-4077-9B45-8840707FCF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Während Krieg viele Deutsch Immigranten</a:t>
            </a:r>
          </a:p>
          <a:p>
            <a:r>
              <a:rPr lang="de-CH" dirty="0"/>
              <a:t>Kriegsende -&gt; Kalter Krieg</a:t>
            </a:r>
          </a:p>
          <a:p>
            <a:r>
              <a:rPr lang="de-CH" dirty="0"/>
              <a:t>Änderung von offenem Klima zu Antikommunismus</a:t>
            </a:r>
          </a:p>
          <a:p>
            <a:r>
              <a:rPr lang="de-CH" dirty="0"/>
              <a:t>Linke werden als Bedrohung wahrgenommen</a:t>
            </a:r>
          </a:p>
          <a:p>
            <a:r>
              <a:rPr lang="de-CH" dirty="0"/>
              <a:t>Spionagefälle der UdSSR </a:t>
            </a:r>
          </a:p>
          <a:p>
            <a:r>
              <a:rPr lang="de-CH" dirty="0"/>
              <a:t>China wird Kommunistisch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20479C-6922-4905-B70F-B71A989AE5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796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5270-6B40-4379-9474-7A922E8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Betroffene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6591E-576E-4514-9581-8677BB2195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CH" dirty="0"/>
              <a:t>Staatsbedienstete</a:t>
            </a:r>
          </a:p>
          <a:p>
            <a:pPr lvl="0"/>
            <a:r>
              <a:rPr lang="de-CH" dirty="0"/>
              <a:t>Personen des öffentlichen Interesses</a:t>
            </a:r>
          </a:p>
          <a:p>
            <a:pPr lvl="0"/>
            <a:r>
              <a:rPr lang="de-CH" dirty="0"/>
              <a:t>Künstler</a:t>
            </a:r>
          </a:p>
          <a:p>
            <a:pPr lvl="0"/>
            <a:r>
              <a:rPr lang="de-CH" dirty="0"/>
              <a:t>Kommunistische Partei Mitglieder</a:t>
            </a:r>
          </a:p>
          <a:p>
            <a:pPr lvl="0"/>
            <a:r>
              <a:rPr lang="de-CH" dirty="0"/>
              <a:t>Kommunistische Sympathisanten 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F71520-A397-453B-BA27-6CF4D9202C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28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E582-BB3C-4152-9490-0A01BA2E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Ausführende Organe und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8525B-1863-42A9-BC8A-600DD4F2B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Parlamentarischen Untersuchungsausschüssen</a:t>
            </a:r>
          </a:p>
          <a:p>
            <a:r>
              <a:rPr lang="en-US" i="1" dirty="0"/>
              <a:t>House Un-American Activities Committee (</a:t>
            </a:r>
            <a:r>
              <a:rPr lang="en-US" dirty="0"/>
              <a:t>HUAC)</a:t>
            </a:r>
          </a:p>
          <a:p>
            <a:r>
              <a:rPr lang="de-CH" dirty="0"/>
              <a:t> Besonders aktiv: Martin Dies Jr. &amp; Richard Nixon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70582D-E40E-4E5B-8DD3-86477ACDA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20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EFCBF-B641-4054-AE7E-E221842D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Ausführende Organe und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D8065-1D79-43A2-A843-46BD0605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141640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Permanent Subcommittee on Investigations </a:t>
            </a:r>
          </a:p>
          <a:p>
            <a:r>
              <a:rPr lang="de-CH" dirty="0"/>
              <a:t>vom Senat gegründet</a:t>
            </a:r>
          </a:p>
          <a:p>
            <a:r>
              <a:rPr lang="de-CH" dirty="0"/>
              <a:t>Joseph McCarthy als Vorstehender</a:t>
            </a:r>
          </a:p>
          <a:p>
            <a:r>
              <a:rPr lang="de-CH" dirty="0"/>
              <a:t>Liste ehemaliger Mitglieder der komm. Partei, die staatlich angestellt sind</a:t>
            </a:r>
          </a:p>
          <a:p>
            <a:r>
              <a:rPr lang="de-CH" dirty="0"/>
              <a:t>Keine Beweise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1FEBCD-B7D5-4766-B08D-15EA0F746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959" y="2336873"/>
            <a:ext cx="4472221" cy="3599316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27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EFCBF-B641-4054-AE7E-E221842D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Ausführende Organe und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D8065-1D79-43A2-A843-46BD0605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141640" cy="3599316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FBI Untersuchungen</a:t>
            </a:r>
          </a:p>
          <a:p>
            <a:r>
              <a:rPr lang="de-CH" dirty="0"/>
              <a:t>Leitung unter J. Edgar Hoover</a:t>
            </a:r>
          </a:p>
          <a:p>
            <a:r>
              <a:rPr lang="de-CH" dirty="0"/>
              <a:t>Arbeitetet eng mit den anderen Organisationen zusammen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1FEBCD-B7D5-4766-B08D-15EA0F746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959" y="2336873"/>
            <a:ext cx="4472221" cy="3599316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04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8ECEC-4CB6-4FA5-A5E2-22B6DAED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Schwarze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F6732-740F-4804-9DE0-089A6BE0AD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Vorladung Filmschaffende vor HUAC</a:t>
            </a:r>
          </a:p>
          <a:p>
            <a:r>
              <a:rPr lang="de-CH" dirty="0"/>
              <a:t>Ausschiessung der Verdächtigten aus der Filmindustrie</a:t>
            </a:r>
          </a:p>
          <a:p>
            <a:r>
              <a:rPr lang="de-CH" dirty="0"/>
              <a:t>Basis für Schwarze Liste</a:t>
            </a:r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AB1EB-DE11-4631-82F5-4150423132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4418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McCarthyismus</vt:lpstr>
      <vt:lpstr>Inhaltsverzeichnis</vt:lpstr>
      <vt:lpstr>Definition</vt:lpstr>
      <vt:lpstr>Vorgeschichte</vt:lpstr>
      <vt:lpstr>Betroffene Personen</vt:lpstr>
      <vt:lpstr>Ausführende Organe und Personen</vt:lpstr>
      <vt:lpstr>Ausführende Organe und Personen</vt:lpstr>
      <vt:lpstr>Ausführende Organe und Personen</vt:lpstr>
      <vt:lpstr>Schwarze Liste</vt:lpstr>
      <vt:lpstr>Das Ende des McCarthyismus</vt:lpstr>
      <vt:lpstr>Schlusswort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McCarthyismus</dc:title>
  <dc:creator>Luca Schaefli</dc:creator>
  <cp:lastModifiedBy>Luca Schaefli</cp:lastModifiedBy>
  <cp:revision>12</cp:revision>
  <dcterms:created xsi:type="dcterms:W3CDTF">2019-03-02T13:52:40Z</dcterms:created>
  <dcterms:modified xsi:type="dcterms:W3CDTF">2019-03-02T15:23:04Z</dcterms:modified>
</cp:coreProperties>
</file>