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9e01511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9e01511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9e01511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9e01511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7e1bd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7e1bd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7e1bdc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7e1bdc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7e1bd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7e1bd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9e01511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9e01511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Paramater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8ab55c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8ab55c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048" rtl="0" algn="l">
              <a:spcBef>
                <a:spcPts val="2328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introduce non-linearty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7e1bdc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7e1bdc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2b6ac6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2b6ac6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2b6ac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2b6ac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2b6ac6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2b6ac6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9e0151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9e0151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s.toronto.edu/~kriz/cifar.html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ytorch.org/docs/stable/optim.html" TargetMode="External"/><Relationship Id="rId4" Type="http://schemas.openxmlformats.org/officeDocument/2006/relationships/hyperlink" Target="https://pytorch.org/docs/stable/nn.html#torch.nn.CrossEntropyLoss" TargetMode="External"/><Relationship Id="rId10" Type="http://schemas.openxmlformats.org/officeDocument/2006/relationships/hyperlink" Target="https://pytorch.org/tutorials/beginner/blitz/neural_networks_tutorial.html" TargetMode="External"/><Relationship Id="rId9" Type="http://schemas.openxmlformats.org/officeDocument/2006/relationships/hyperlink" Target="https://pytorch.org/docs/stable/nn.functional.html" TargetMode="External"/><Relationship Id="rId5" Type="http://schemas.openxmlformats.org/officeDocument/2006/relationships/hyperlink" Target="https://pytorch.org/tutorials/beginner/data_loading_tutorial.html" TargetMode="External"/><Relationship Id="rId6" Type="http://schemas.openxmlformats.org/officeDocument/2006/relationships/hyperlink" Target="https://pytorch.org/tutorials/beginner/data_loading_tutorial.html" TargetMode="External"/><Relationship Id="rId7" Type="http://schemas.openxmlformats.org/officeDocument/2006/relationships/hyperlink" Target="https://pytorch.org/docs/stable/_modules/torch/utils/data/sampler.html" TargetMode="External"/><Relationship Id="rId8" Type="http://schemas.openxmlformats.org/officeDocument/2006/relationships/hyperlink" Target="https://pytorch.org/docs/stable/nn.function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cs231n.github.io/convolutional-network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www.quora.com/What-is-max-pooling-in-convolutional-neural-network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3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 328 - Fall 2019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Assignment 6: 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Improving Image classification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Users\Tommy\Pictures\university-of-alberta-logo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489" y="3868800"/>
            <a:ext cx="4527025" cy="11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37475" y="558275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CIFAR-10 Dataset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37475" y="1400500"/>
            <a:ext cx="492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4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32x32 RGB images of different objects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4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60000 in 10 classes, with 6000 images per class, divided as 50000 training images and 10000 test images.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125" y="2142151"/>
            <a:ext cx="3858875" cy="30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Data splits: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7650" y="1407975"/>
            <a:ext cx="76887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Data (45,000)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Validation Data (5,000): Last 10% of the training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Data: Shouldn’t be included in the training process, even for fine-tuning the hyperparameters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Steps: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7650" y="1407975"/>
            <a:ext cx="76887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/>
              <a:t>Define your train, validation, and test data loaders in load_dataset function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your model, satisfying all the requirements stated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loss and optimizer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different loss functions + different optimization techniques [optional]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may add weight regularization to the loss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may i</a:t>
            </a:r>
            <a:r>
              <a:rPr lang="en"/>
              <a:t>nitialize model weights using Xavier initialization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the training loop + validation, save your best model checkpoint based on the validation accuracy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your model on the test-set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PyTorch functions: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7650" y="1642450"/>
            <a:ext cx="76887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Optimizer</a:t>
            </a:r>
            <a:r>
              <a:rPr lang="en"/>
              <a:t>: Adam, SGD, etc: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torch.nn.CrossEntropyLoss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D</a:t>
            </a:r>
            <a:r>
              <a:rPr lang="en" u="sng">
                <a:solidFill>
                  <a:schemeClr val="hlink"/>
                </a:solidFill>
                <a:hlinkClick r:id="rId6"/>
              </a:rPr>
              <a:t>ata Loader</a:t>
            </a:r>
            <a:r>
              <a:rPr lang="en"/>
              <a:t> : torchvision.datasets.CIFAR10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Data Samplers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Conv, fully connected laye</a:t>
            </a:r>
            <a:r>
              <a:rPr lang="en" u="sng">
                <a:solidFill>
                  <a:schemeClr val="hlink"/>
                </a:solidFill>
                <a:hlinkClick r:id="rId9"/>
              </a:rPr>
              <a:t>r, activation functions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Reference: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https://pytorch.org/tutorials/beginner/blitz/neural_networks_tutorial.html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[Review] Fully Connected Layer: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825" y="1311025"/>
            <a:ext cx="3169089" cy="37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38475" y="1621700"/>
            <a:ext cx="41829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Flatten 2D input and multiply by weights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Specify number of input and output neurons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[Review] Convolution Layer: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600" y="2878175"/>
            <a:ext cx="3371400" cy="22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03675" y="1635625"/>
            <a:ext cx="51366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kernel sliding over 2D input, doing element-wise multiplication, adding to an output pixel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Input/output channels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Padding: padding edges with extra zeros to keep the size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Stride: specifies how many pixels to skip at each slide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http://cs231n.github.io/convolutional-networks/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Q: why would we prefer CNN over Fully-Connected layers?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407975"/>
            <a:ext cx="76887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5" y="729875"/>
            <a:ext cx="7607550" cy="44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[Review] MaxPooling: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624" y="1794950"/>
            <a:ext cx="4082376" cy="32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3875"/>
            <a:ext cx="4503150" cy="1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0" y="4744200"/>
            <a:ext cx="5171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https://www.quora.com/What-is-max-pooling-in-convolutional-neural-networks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BatchNorm: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28975" y="1579925"/>
            <a:ext cx="44265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Batch normalization normalizes the output of the previous layer by subtracting the batch mean and dividing by the batch standard deviation.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adds two trainable 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parameters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to each layer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Effect: adds some 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regularization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so it reduces overfitting and accelerates the training too.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75" y="2185500"/>
            <a:ext cx="3767927" cy="29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Dropout: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00" y="2773625"/>
            <a:ext cx="4626900" cy="23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75825" y="1614725"/>
            <a:ext cx="45309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Ignore a factor of nodes in the training phase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Effect: learns more robust features but takes longer to converge, also 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regularization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technique.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the keep rate,  where 1.0 means no dropout, and 0.0 means no outputs from the layer.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Skip-Connections: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100" y="1581150"/>
            <a:ext cx="37814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75600" y="1920975"/>
            <a:ext cx="47955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the building block of ResNet, where n each layer feeds into the next layer and directly into the layers about 2–3 away.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Re-captures features/information from the earlier layers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Solves the vanishing gradient problem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1803175"/>
            <a:ext cx="76887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Dataset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