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66" r:id="rId8"/>
    <p:sldId id="259" r:id="rId9"/>
    <p:sldId id="261" r:id="rId10"/>
    <p:sldId id="260" r:id="rId11"/>
    <p:sldId id="262" r:id="rId12"/>
    <p:sldId id="263" r:id="rId13"/>
    <p:sldId id="267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B8BC7-11B2-4EFC-8F49-3FA479627C64}" v="70" dt="2020-12-09T14:48:01.449"/>
    <p1510:client id="{5E3132D3-C01C-4059-A27F-0D79262F0C9A}" v="92" dt="2020-12-09T15:38:56.832"/>
    <p1510:client id="{614D3F66-43BF-2E7A-A5C0-1851B896B5F0}" v="188" dt="2020-12-09T15:29:57.586"/>
    <p1510:client id="{621DD5D8-F11E-4321-860F-1B7BD6DCD649}" v="42" dt="2020-12-10T11:34:46.681"/>
    <p1510:client id="{7E8E6AFA-76D5-455B-8B3B-1E3B50904B6C}" v="8" dt="2020-12-07T11:33:08.847"/>
    <p1510:client id="{B47BEBD7-0161-45ED-9470-4C87C30C3419}" v="19" dt="2020-12-10T16:50:34.452"/>
    <p1510:client id="{B837C6C1-5404-4FCD-B051-68025715B920}" v="15" dt="2020-12-07T18:32:15.469"/>
    <p1510:client id="{BCAB8F43-7934-4A54-894D-6ADA85E16CB4}" v="24" dt="2020-12-10T11:36:53.014"/>
    <p1510:client id="{C7443556-0CE4-4405-9810-779818E87C05}" v="18" dt="2020-12-09T14:31:08.855"/>
    <p1510:client id="{C9B22F2E-1C83-48D1-92E6-6D1DCB1247DA}" v="732" dt="2020-12-09T17:53:03.058"/>
    <p1510:client id="{DFFC9912-3539-46C3-8C25-4EB9D5879C90}" v="183" dt="2020-12-10T18:15:35.060"/>
    <p1510:client id="{FA1C3F26-DF33-96C1-387B-D9B45AD7177A}" v="958" dt="2020-12-08T18:39:13.4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n PATUREL" userId="S::ronan.paturel@hei.yncrea.fr::1f46a461-7498-40f2-a737-a57d5880f111" providerId="AD" clId="Web-{B47BEBD7-0161-45ED-9470-4C87C30C3419}"/>
    <pc:docChg chg="modSld">
      <pc:chgData name="Ronan PATUREL" userId="S::ronan.paturel@hei.yncrea.fr::1f46a461-7498-40f2-a737-a57d5880f111" providerId="AD" clId="Web-{B47BEBD7-0161-45ED-9470-4C87C30C3419}" dt="2020-12-10T16:50:33.906" v="15"/>
      <pc:docMkLst>
        <pc:docMk/>
      </pc:docMkLst>
      <pc:sldChg chg="addSp delSp modSp">
        <pc:chgData name="Ronan PATUREL" userId="S::ronan.paturel@hei.yncrea.fr::1f46a461-7498-40f2-a737-a57d5880f111" providerId="AD" clId="Web-{B47BEBD7-0161-45ED-9470-4C87C30C3419}" dt="2020-12-10T16:50:33.906" v="15"/>
        <pc:sldMkLst>
          <pc:docMk/>
          <pc:sldMk cId="3110374443" sldId="262"/>
        </pc:sldMkLst>
        <pc:spChg chg="add del mod">
          <ac:chgData name="Ronan PATUREL" userId="S::ronan.paturel@hei.yncrea.fr::1f46a461-7498-40f2-a737-a57d5880f111" providerId="AD" clId="Web-{B47BEBD7-0161-45ED-9470-4C87C30C3419}" dt="2020-12-10T16:50:33.906" v="15"/>
          <ac:spMkLst>
            <pc:docMk/>
            <pc:sldMk cId="3110374443" sldId="262"/>
            <ac:spMk id="6" creationId="{309726E5-36D8-4D22-820A-14863D138FF6}"/>
          </ac:spMkLst>
        </pc:spChg>
        <pc:picChg chg="add del mod">
          <ac:chgData name="Ronan PATUREL" userId="S::ronan.paturel@hei.yncrea.fr::1f46a461-7498-40f2-a737-a57d5880f111" providerId="AD" clId="Web-{B47BEBD7-0161-45ED-9470-4C87C30C3419}" dt="2020-12-10T16:50:31.296" v="14"/>
          <ac:picMkLst>
            <pc:docMk/>
            <pc:sldMk cId="3110374443" sldId="262"/>
            <ac:picMk id="3" creationId="{A2558653-5C8B-4FD3-994C-F20C8203A1AC}"/>
          </ac:picMkLst>
        </pc:picChg>
        <pc:picChg chg="del">
          <ac:chgData name="Ronan PATUREL" userId="S::ronan.paturel@hei.yncrea.fr::1f46a461-7498-40f2-a737-a57d5880f111" providerId="AD" clId="Web-{B47BEBD7-0161-45ED-9470-4C87C30C3419}" dt="2020-12-10T16:50:11.326" v="11"/>
          <ac:picMkLst>
            <pc:docMk/>
            <pc:sldMk cId="3110374443" sldId="262"/>
            <ac:picMk id="4" creationId="{F38AA4E1-EFCC-4B3F-895E-4708B42D5B36}"/>
          </ac:picMkLst>
        </pc:picChg>
        <pc:picChg chg="add mod ord">
          <ac:chgData name="Ronan PATUREL" userId="S::ronan.paturel@hei.yncrea.fr::1f46a461-7498-40f2-a737-a57d5880f111" providerId="AD" clId="Web-{B47BEBD7-0161-45ED-9470-4C87C30C3419}" dt="2020-12-10T16:50:33.906" v="15"/>
          <ac:picMkLst>
            <pc:docMk/>
            <pc:sldMk cId="3110374443" sldId="262"/>
            <ac:picMk id="7" creationId="{E68FB74C-1DEE-4FFE-92D4-8DE77EBD653A}"/>
          </ac:picMkLst>
        </pc:picChg>
      </pc:sldChg>
      <pc:sldChg chg="modSp">
        <pc:chgData name="Ronan PATUREL" userId="S::ronan.paturel@hei.yncrea.fr::1f46a461-7498-40f2-a737-a57d5880f111" providerId="AD" clId="Web-{B47BEBD7-0161-45ED-9470-4C87C30C3419}" dt="2020-12-10T16:20:58.011" v="0" actId="20577"/>
        <pc:sldMkLst>
          <pc:docMk/>
          <pc:sldMk cId="1564898304" sldId="268"/>
        </pc:sldMkLst>
        <pc:spChg chg="mod">
          <ac:chgData name="Ronan PATUREL" userId="S::ronan.paturel@hei.yncrea.fr::1f46a461-7498-40f2-a737-a57d5880f111" providerId="AD" clId="Web-{B47BEBD7-0161-45ED-9470-4C87C30C3419}" dt="2020-12-10T16:20:58.011" v="0" actId="20577"/>
          <ac:spMkLst>
            <pc:docMk/>
            <pc:sldMk cId="1564898304" sldId="268"/>
            <ac:spMk id="2" creationId="{64F4DF0F-5133-4E3F-94CB-EF15B50BA261}"/>
          </ac:spMkLst>
        </pc:spChg>
      </pc:sldChg>
    </pc:docChg>
  </pc:docChgLst>
  <pc:docChgLst>
    <pc:chgData name="Martin DE FORESTA" userId="S::martin.de-foresta@hei.yncrea.fr::7728f82c-c779-4af4-8b54-917607ecccb7" providerId="AD" clId="Web-{FA1C3F26-DF33-96C1-387B-D9B45AD7177A}"/>
    <pc:docChg chg="addSld delSld modSld sldOrd">
      <pc:chgData name="Martin DE FORESTA" userId="S::martin.de-foresta@hei.yncrea.fr::7728f82c-c779-4af4-8b54-917607ecccb7" providerId="AD" clId="Web-{FA1C3F26-DF33-96C1-387B-D9B45AD7177A}" dt="2020-12-08T18:39:13.430" v="960"/>
      <pc:docMkLst>
        <pc:docMk/>
      </pc:docMkLst>
      <pc:sldChg chg="modSp">
        <pc:chgData name="Martin DE FORESTA" userId="S::martin.de-foresta@hei.yncrea.fr::7728f82c-c779-4af4-8b54-917607ecccb7" providerId="AD" clId="Web-{FA1C3F26-DF33-96C1-387B-D9B45AD7177A}" dt="2020-12-08T18:38:57.086" v="956" actId="20577"/>
        <pc:sldMkLst>
          <pc:docMk/>
          <pc:sldMk cId="3784089036" sldId="256"/>
        </pc:sldMkLst>
        <pc:spChg chg="mod">
          <ac:chgData name="Martin DE FORESTA" userId="S::martin.de-foresta@hei.yncrea.fr::7728f82c-c779-4af4-8b54-917607ecccb7" providerId="AD" clId="Web-{FA1C3F26-DF33-96C1-387B-D9B45AD7177A}" dt="2020-12-08T18:38:51.211" v="953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Martin DE FORESTA" userId="S::martin.de-foresta@hei.yncrea.fr::7728f82c-c779-4af4-8b54-917607ecccb7" providerId="AD" clId="Web-{FA1C3F26-DF33-96C1-387B-D9B45AD7177A}" dt="2020-12-08T18:38:57.086" v="956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new">
        <pc:chgData name="Martin DE FORESTA" userId="S::martin.de-foresta@hei.yncrea.fr::7728f82c-c779-4af4-8b54-917607ecccb7" providerId="AD" clId="Web-{FA1C3F26-DF33-96C1-387B-D9B45AD7177A}" dt="2020-12-08T16:48:25.356" v="0"/>
        <pc:sldMkLst>
          <pc:docMk/>
          <pc:sldMk cId="2853413717" sldId="257"/>
        </pc:sldMkLst>
      </pc:sldChg>
      <pc:sldChg chg="add replId">
        <pc:chgData name="Martin DE FORESTA" userId="S::martin.de-foresta@hei.yncrea.fr::7728f82c-c779-4af4-8b54-917607ecccb7" providerId="AD" clId="Web-{FA1C3F26-DF33-96C1-387B-D9B45AD7177A}" dt="2020-12-08T16:48:28.231" v="1"/>
        <pc:sldMkLst>
          <pc:docMk/>
          <pc:sldMk cId="1942734926" sldId="258"/>
        </pc:sldMkLst>
      </pc:sldChg>
      <pc:sldChg chg="addSp delSp modSp add mod replId setBg">
        <pc:chgData name="Martin DE FORESTA" userId="S::martin.de-foresta@hei.yncrea.fr::7728f82c-c779-4af4-8b54-917607ecccb7" providerId="AD" clId="Web-{FA1C3F26-DF33-96C1-387B-D9B45AD7177A}" dt="2020-12-08T18:30:45.417" v="950" actId="20577"/>
        <pc:sldMkLst>
          <pc:docMk/>
          <pc:sldMk cId="3968815796" sldId="259"/>
        </pc:sldMkLst>
        <pc:spChg chg="mod">
          <ac:chgData name="Martin DE FORESTA" userId="S::martin.de-foresta@hei.yncrea.fr::7728f82c-c779-4af4-8b54-917607ecccb7" providerId="AD" clId="Web-{FA1C3F26-DF33-96C1-387B-D9B45AD7177A}" dt="2020-12-08T18:03:38.647" v="785"/>
          <ac:spMkLst>
            <pc:docMk/>
            <pc:sldMk cId="3968815796" sldId="259"/>
            <ac:spMk id="2" creationId="{1081D377-5045-448C-A1C0-934903F201F7}"/>
          </ac:spMkLst>
        </pc:spChg>
        <pc:spChg chg="mod">
          <ac:chgData name="Martin DE FORESTA" userId="S::martin.de-foresta@hei.yncrea.fr::7728f82c-c779-4af4-8b54-917607ecccb7" providerId="AD" clId="Web-{FA1C3F26-DF33-96C1-387B-D9B45AD7177A}" dt="2020-12-08T18:30:45.417" v="950" actId="20577"/>
          <ac:spMkLst>
            <pc:docMk/>
            <pc:sldMk cId="3968815796" sldId="259"/>
            <ac:spMk id="3" creationId="{F44BDDBB-21D9-40C1-9663-52CA2D46033E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8:03:38.647" v="786"/>
          <ac:spMkLst>
            <pc:docMk/>
            <pc:sldMk cId="3968815796" sldId="259"/>
            <ac:spMk id="8" creationId="{6D6CDB20-394C-4D51-9C5B-8751E21338DC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8:03:38.647" v="786"/>
          <ac:spMkLst>
            <pc:docMk/>
            <pc:sldMk cId="3968815796" sldId="259"/>
            <ac:spMk id="10" creationId="{46DFD1E0-DCA7-47E6-B78B-6ECDDF873DD6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8:03:38.647" v="786"/>
          <ac:spMkLst>
            <pc:docMk/>
            <pc:sldMk cId="3968815796" sldId="259"/>
            <ac:spMk id="12" creationId="{8AAB0B1E-BB97-40E0-8DCD-D1197A0E1D6A}"/>
          </ac:spMkLst>
        </pc:spChg>
        <pc:spChg chg="add">
          <ac:chgData name="Martin DE FORESTA" userId="S::martin.de-foresta@hei.yncrea.fr::7728f82c-c779-4af4-8b54-917607ecccb7" providerId="AD" clId="Web-{FA1C3F26-DF33-96C1-387B-D9B45AD7177A}" dt="2020-12-08T18:03:38.647" v="786"/>
          <ac:spMkLst>
            <pc:docMk/>
            <pc:sldMk cId="3968815796" sldId="259"/>
            <ac:spMk id="16" creationId="{6D6CDB20-394C-4D51-9C5B-8751E21338DC}"/>
          </ac:spMkLst>
        </pc:spChg>
        <pc:spChg chg="add">
          <ac:chgData name="Martin DE FORESTA" userId="S::martin.de-foresta@hei.yncrea.fr::7728f82c-c779-4af4-8b54-917607ecccb7" providerId="AD" clId="Web-{FA1C3F26-DF33-96C1-387B-D9B45AD7177A}" dt="2020-12-08T18:03:38.647" v="786"/>
          <ac:spMkLst>
            <pc:docMk/>
            <pc:sldMk cId="3968815796" sldId="259"/>
            <ac:spMk id="17" creationId="{46DFD1E0-DCA7-47E6-B78B-6ECDDF873DD6}"/>
          </ac:spMkLst>
        </pc:spChg>
        <pc:spChg chg="add">
          <ac:chgData name="Martin DE FORESTA" userId="S::martin.de-foresta@hei.yncrea.fr::7728f82c-c779-4af4-8b54-917607ecccb7" providerId="AD" clId="Web-{FA1C3F26-DF33-96C1-387B-D9B45AD7177A}" dt="2020-12-08T18:03:38.647" v="786"/>
          <ac:spMkLst>
            <pc:docMk/>
            <pc:sldMk cId="3968815796" sldId="259"/>
            <ac:spMk id="18" creationId="{8AAB0B1E-BB97-40E0-8DCD-D1197A0E1D6A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8:03:38.647" v="785"/>
          <ac:spMkLst>
            <pc:docMk/>
            <pc:sldMk cId="3968815796" sldId="259"/>
            <ac:spMk id="19" creationId="{09588DA8-065E-4F6F-8EFD-43104AB2E0CF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8:03:38.647" v="785"/>
          <ac:spMkLst>
            <pc:docMk/>
            <pc:sldMk cId="3968815796" sldId="259"/>
            <ac:spMk id="21" creationId="{C4285719-470E-454C-AF62-8323075F1F5B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8:03:38.647" v="785"/>
          <ac:spMkLst>
            <pc:docMk/>
            <pc:sldMk cId="3968815796" sldId="259"/>
            <ac:spMk id="23" creationId="{CD9FE4EF-C4D8-49A0-B2FF-81D8DB7D8A24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8:03:38.647" v="785"/>
          <ac:spMkLst>
            <pc:docMk/>
            <pc:sldMk cId="3968815796" sldId="259"/>
            <ac:spMk id="25" creationId="{4300840D-0A0B-4512-BACA-B439D5B9C57C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8:03:38.647" v="785"/>
          <ac:spMkLst>
            <pc:docMk/>
            <pc:sldMk cId="3968815796" sldId="259"/>
            <ac:spMk id="27" creationId="{D2B78728-A580-49A7-84F9-6EF6F583ADE0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8:03:38.647" v="785"/>
          <ac:spMkLst>
            <pc:docMk/>
            <pc:sldMk cId="3968815796" sldId="259"/>
            <ac:spMk id="29" creationId="{38FAA1A1-D861-433F-88FA-1E9D6FD31D11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8:03:38.647" v="785"/>
          <ac:spMkLst>
            <pc:docMk/>
            <pc:sldMk cId="3968815796" sldId="259"/>
            <ac:spMk id="31" creationId="{8D71EDA1-87BF-4D5D-AB79-F346FD19278A}"/>
          </ac:spMkLst>
        </pc:spChg>
        <pc:cxnChg chg="add del">
          <ac:chgData name="Martin DE FORESTA" userId="S::martin.de-foresta@hei.yncrea.fr::7728f82c-c779-4af4-8b54-917607ecccb7" providerId="AD" clId="Web-{FA1C3F26-DF33-96C1-387B-D9B45AD7177A}" dt="2020-12-08T18:03:38.647" v="786"/>
          <ac:cxnSpMkLst>
            <pc:docMk/>
            <pc:sldMk cId="3968815796" sldId="259"/>
            <ac:cxnSpMk id="14" creationId="{F492F8DF-EE34-4FC5-9FFE-76EB2E3BBA95}"/>
          </ac:cxnSpMkLst>
        </pc:cxnChg>
        <pc:cxnChg chg="add">
          <ac:chgData name="Martin DE FORESTA" userId="S::martin.de-foresta@hei.yncrea.fr::7728f82c-c779-4af4-8b54-917607ecccb7" providerId="AD" clId="Web-{FA1C3F26-DF33-96C1-387B-D9B45AD7177A}" dt="2020-12-08T18:03:38.647" v="786"/>
          <ac:cxnSpMkLst>
            <pc:docMk/>
            <pc:sldMk cId="3968815796" sldId="259"/>
            <ac:cxnSpMk id="20" creationId="{F492F8DF-EE34-4FC5-9FFE-76EB2E3BBA95}"/>
          </ac:cxnSpMkLst>
        </pc:cxnChg>
      </pc:sldChg>
      <pc:sldChg chg="addSp delSp modSp add mod replId setBg setClrOvrMap">
        <pc:chgData name="Martin DE FORESTA" userId="S::martin.de-foresta@hei.yncrea.fr::7728f82c-c779-4af4-8b54-917607ecccb7" providerId="AD" clId="Web-{FA1C3F26-DF33-96C1-387B-D9B45AD7177A}" dt="2020-12-08T18:02:10.740" v="754"/>
        <pc:sldMkLst>
          <pc:docMk/>
          <pc:sldMk cId="1731181440" sldId="260"/>
        </pc:sldMkLst>
        <pc:spChg chg="mod">
          <ac:chgData name="Martin DE FORESTA" userId="S::martin.de-foresta@hei.yncrea.fr::7728f82c-c779-4af4-8b54-917607ecccb7" providerId="AD" clId="Web-{FA1C3F26-DF33-96C1-387B-D9B45AD7177A}" dt="2020-12-08T18:01:34.177" v="746"/>
          <ac:spMkLst>
            <pc:docMk/>
            <pc:sldMk cId="1731181440" sldId="260"/>
            <ac:spMk id="2" creationId="{1081D377-5045-448C-A1C0-934903F201F7}"/>
          </ac:spMkLst>
        </pc:spChg>
        <pc:spChg chg="del">
          <ac:chgData name="Martin DE FORESTA" userId="S::martin.de-foresta@hei.yncrea.fr::7728f82c-c779-4af4-8b54-917607ecccb7" providerId="AD" clId="Web-{FA1C3F26-DF33-96C1-387B-D9B45AD7177A}" dt="2020-12-08T16:50:32.342" v="155"/>
          <ac:spMkLst>
            <pc:docMk/>
            <pc:sldMk cId="1731181440" sldId="260"/>
            <ac:spMk id="3" creationId="{F44BDDBB-21D9-40C1-9663-52CA2D46033E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6:50:50.295" v="161"/>
          <ac:spMkLst>
            <pc:docMk/>
            <pc:sldMk cId="1731181440" sldId="260"/>
            <ac:spMk id="6" creationId="{16C5FA50-8D52-4617-AF91-5C7B1C8352F1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6:50:50.295" v="161"/>
          <ac:spMkLst>
            <pc:docMk/>
            <pc:sldMk cId="1731181440" sldId="260"/>
            <ac:spMk id="7" creationId="{E223798C-12AD-4B0C-A50C-D676347D67CF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6:50:53.217" v="163"/>
          <ac:spMkLst>
            <pc:docMk/>
            <pc:sldMk cId="1731181440" sldId="260"/>
            <ac:spMk id="8" creationId="{8C790BE2-4E4F-4AAF-81A2-4A6F4885EBE6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6:50:47.530" v="159"/>
          <ac:spMkLst>
            <pc:docMk/>
            <pc:sldMk cId="1731181440" sldId="260"/>
            <ac:spMk id="9" creationId="{B34F5AD2-EDBD-4BBD-A55C-EAFFD0C7097A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6:50:53.217" v="163"/>
          <ac:spMkLst>
            <pc:docMk/>
            <pc:sldMk cId="1731181440" sldId="260"/>
            <ac:spMk id="10" creationId="{D28B54C3-B57B-472A-B96E-1FCB67093DC2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6:50:47.530" v="159"/>
          <ac:spMkLst>
            <pc:docMk/>
            <pc:sldMk cId="1731181440" sldId="260"/>
            <ac:spMk id="11" creationId="{C3896A03-3945-419A-B66B-4EE266EDD152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6:50:53.217" v="163"/>
          <ac:spMkLst>
            <pc:docMk/>
            <pc:sldMk cId="1731181440" sldId="260"/>
            <ac:spMk id="12" creationId="{7DB3C429-F8DA-49B9-AF84-21996FCF78B5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6:50:47.530" v="159"/>
          <ac:spMkLst>
            <pc:docMk/>
            <pc:sldMk cId="1731181440" sldId="260"/>
            <ac:spMk id="13" creationId="{6832F003-FCA6-4CFB-A2EA-308F3AA257D1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6:51:43.171" v="171"/>
          <ac:spMkLst>
            <pc:docMk/>
            <pc:sldMk cId="1731181440" sldId="260"/>
            <ac:spMk id="14" creationId="{16C5FA50-8D52-4617-AF91-5C7B1C8352F1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6:50:53.217" v="163"/>
          <ac:spMkLst>
            <pc:docMk/>
            <pc:sldMk cId="1731181440" sldId="260"/>
            <ac:spMk id="15" creationId="{C4C9F2B0-1044-46EB-8AEB-C3BFFDE6C2CC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6:51:43.171" v="171"/>
          <ac:spMkLst>
            <pc:docMk/>
            <pc:sldMk cId="1731181440" sldId="260"/>
            <ac:spMk id="16" creationId="{E223798C-12AD-4B0C-A50C-D676347D67CF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6:50:53.217" v="163"/>
          <ac:spMkLst>
            <pc:docMk/>
            <pc:sldMk cId="1731181440" sldId="260"/>
            <ac:spMk id="17" creationId="{32B3ACB3-D689-442E-8A40-8680B0FEB8A2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6:52:00.234" v="175"/>
          <ac:spMkLst>
            <pc:docMk/>
            <pc:sldMk cId="1731181440" sldId="260"/>
            <ac:spMk id="19" creationId="{16C5FA50-8D52-4617-AF91-5C7B1C8352F1}"/>
          </ac:spMkLst>
        </pc:spChg>
        <pc:spChg chg="add del mod">
          <ac:chgData name="Martin DE FORESTA" userId="S::martin.de-foresta@hei.yncrea.fr::7728f82c-c779-4af4-8b54-917607ecccb7" providerId="AD" clId="Web-{FA1C3F26-DF33-96C1-387B-D9B45AD7177A}" dt="2020-12-08T16:51:41.046" v="169"/>
          <ac:spMkLst>
            <pc:docMk/>
            <pc:sldMk cId="1731181440" sldId="260"/>
            <ac:spMk id="20" creationId="{CF8F5AC7-B27A-4436-B5D7-37A1C36E2251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6:52:00.234" v="175"/>
          <ac:spMkLst>
            <pc:docMk/>
            <pc:sldMk cId="1731181440" sldId="260"/>
            <ac:spMk id="21" creationId="{E223798C-12AD-4B0C-A50C-D676347D67CF}"/>
          </ac:spMkLst>
        </pc:spChg>
        <pc:spChg chg="add del mod">
          <ac:chgData name="Martin DE FORESTA" userId="S::martin.de-foresta@hei.yncrea.fr::7728f82c-c779-4af4-8b54-917607ecccb7" providerId="AD" clId="Web-{FA1C3F26-DF33-96C1-387B-D9B45AD7177A}" dt="2020-12-08T16:51:58.718" v="174"/>
          <ac:spMkLst>
            <pc:docMk/>
            <pc:sldMk cId="1731181440" sldId="260"/>
            <ac:spMk id="23" creationId="{1786E55B-5EED-4F88-8ADA-347EE22E4D18}"/>
          </ac:spMkLst>
        </pc:spChg>
        <pc:spChg chg="add del mod">
          <ac:chgData name="Martin DE FORESTA" userId="S::martin.de-foresta@hei.yncrea.fr::7728f82c-c779-4af4-8b54-917607ecccb7" providerId="AD" clId="Web-{FA1C3F26-DF33-96C1-387B-D9B45AD7177A}" dt="2020-12-08T16:52:03.484" v="177"/>
          <ac:spMkLst>
            <pc:docMk/>
            <pc:sldMk cId="1731181440" sldId="260"/>
            <ac:spMk id="25" creationId="{2D6388E0-DC4F-4893-917C-46A4FA051F23}"/>
          </ac:spMkLst>
        </pc:spChg>
        <pc:spChg chg="add del mod">
          <ac:chgData name="Martin DE FORESTA" userId="S::martin.de-foresta@hei.yncrea.fr::7728f82c-c779-4af4-8b54-917607ecccb7" providerId="AD" clId="Web-{FA1C3F26-DF33-96C1-387B-D9B45AD7177A}" dt="2020-12-08T16:54:52.799" v="196"/>
          <ac:spMkLst>
            <pc:docMk/>
            <pc:sldMk cId="1731181440" sldId="260"/>
            <ac:spMk id="28" creationId="{80EE5B31-A0A3-438F-92CC-48A8AE8D0E62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6:52:34.719" v="185"/>
          <ac:spMkLst>
            <pc:docMk/>
            <pc:sldMk cId="1731181440" sldId="260"/>
            <ac:spMk id="31" creationId="{16C5FA50-8D52-4617-AF91-5C7B1C8352F1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6:52:34.719" v="185"/>
          <ac:spMkLst>
            <pc:docMk/>
            <pc:sldMk cId="1731181440" sldId="260"/>
            <ac:spMk id="33" creationId="{E223798C-12AD-4B0C-A50C-D676347D67CF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6:55:10.361" v="198"/>
          <ac:spMkLst>
            <pc:docMk/>
            <pc:sldMk cId="1731181440" sldId="260"/>
            <ac:spMk id="38" creationId="{D35D61A1-8484-4749-8AD0-A3455E0753C5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6:55:10.361" v="198"/>
          <ac:spMkLst>
            <pc:docMk/>
            <pc:sldMk cId="1731181440" sldId="260"/>
            <ac:spMk id="40" creationId="{1447903E-2B66-479D-959B-F2EBB2CC901F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8:01:34.177" v="746"/>
          <ac:spMkLst>
            <pc:docMk/>
            <pc:sldMk cId="1731181440" sldId="260"/>
            <ac:spMk id="45" creationId="{D35D61A1-8484-4749-8AD0-A3455E0753C5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8:01:34.177" v="746"/>
          <ac:spMkLst>
            <pc:docMk/>
            <pc:sldMk cId="1731181440" sldId="260"/>
            <ac:spMk id="47" creationId="{1447903E-2B66-479D-959B-F2EBB2CC901F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8:02:10.740" v="754"/>
          <ac:spMkLst>
            <pc:docMk/>
            <pc:sldMk cId="1731181440" sldId="260"/>
            <ac:spMk id="52" creationId="{D35D61A1-8484-4749-8AD0-A3455E0753C5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8:02:10.740" v="754"/>
          <ac:spMkLst>
            <pc:docMk/>
            <pc:sldMk cId="1731181440" sldId="260"/>
            <ac:spMk id="54" creationId="{1447903E-2B66-479D-959B-F2EBB2CC901F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8:02:10.740" v="754"/>
          <ac:spMkLst>
            <pc:docMk/>
            <pc:sldMk cId="1731181440" sldId="260"/>
            <ac:spMk id="59" creationId="{D35D61A1-8484-4749-8AD0-A3455E0753C5}"/>
          </ac:spMkLst>
        </pc:spChg>
        <pc:spChg chg="add del">
          <ac:chgData name="Martin DE FORESTA" userId="S::martin.de-foresta@hei.yncrea.fr::7728f82c-c779-4af4-8b54-917607ecccb7" providerId="AD" clId="Web-{FA1C3F26-DF33-96C1-387B-D9B45AD7177A}" dt="2020-12-08T18:02:10.740" v="754"/>
          <ac:spMkLst>
            <pc:docMk/>
            <pc:sldMk cId="1731181440" sldId="260"/>
            <ac:spMk id="61" creationId="{1447903E-2B66-479D-959B-F2EBB2CC901F}"/>
          </ac:spMkLst>
        </pc:spChg>
        <pc:picChg chg="add mod modCrop">
          <ac:chgData name="Martin DE FORESTA" userId="S::martin.de-foresta@hei.yncrea.fr::7728f82c-c779-4af4-8b54-917607ecccb7" providerId="AD" clId="Web-{FA1C3F26-DF33-96C1-387B-D9B45AD7177A}" dt="2020-12-08T18:02:10.740" v="754"/>
          <ac:picMkLst>
            <pc:docMk/>
            <pc:sldMk cId="1731181440" sldId="260"/>
            <ac:picMk id="3" creationId="{EA6F9427-2728-4166-96FC-4E601A7B22A9}"/>
          </ac:picMkLst>
        </pc:picChg>
        <pc:picChg chg="add del mod ord">
          <ac:chgData name="Martin DE FORESTA" userId="S::martin.de-foresta@hei.yncrea.fr::7728f82c-c779-4af4-8b54-917607ecccb7" providerId="AD" clId="Web-{FA1C3F26-DF33-96C1-387B-D9B45AD7177A}" dt="2020-12-08T16:52:02.109" v="176"/>
          <ac:picMkLst>
            <pc:docMk/>
            <pc:sldMk cId="1731181440" sldId="260"/>
            <ac:picMk id="4" creationId="{CBA2FEBF-B025-49F3-9770-D890C825538E}"/>
          </ac:picMkLst>
        </pc:picChg>
        <pc:picChg chg="add del mod">
          <ac:chgData name="Martin DE FORESTA" userId="S::martin.de-foresta@hei.yncrea.fr::7728f82c-c779-4af4-8b54-917607ecccb7" providerId="AD" clId="Web-{FA1C3F26-DF33-96C1-387B-D9B45AD7177A}" dt="2020-12-08T16:51:29.389" v="166"/>
          <ac:picMkLst>
            <pc:docMk/>
            <pc:sldMk cId="1731181440" sldId="260"/>
            <ac:picMk id="5" creationId="{CFC731EA-69C2-41FF-8CDC-6596E2419BD8}"/>
          </ac:picMkLst>
        </pc:picChg>
        <pc:picChg chg="add del mod">
          <ac:chgData name="Martin DE FORESTA" userId="S::martin.de-foresta@hei.yncrea.fr::7728f82c-c779-4af4-8b54-917607ecccb7" providerId="AD" clId="Web-{FA1C3F26-DF33-96C1-387B-D9B45AD7177A}" dt="2020-12-08T16:51:42.452" v="170"/>
          <ac:picMkLst>
            <pc:docMk/>
            <pc:sldMk cId="1731181440" sldId="260"/>
            <ac:picMk id="18" creationId="{E2F5AB35-FB7C-4738-A342-33BCE069A546}"/>
          </ac:picMkLst>
        </pc:picChg>
        <pc:picChg chg="add del mod ord">
          <ac:chgData name="Martin DE FORESTA" userId="S::martin.de-foresta@hei.yncrea.fr::7728f82c-c779-4af4-8b54-917607ecccb7" providerId="AD" clId="Web-{FA1C3F26-DF33-96C1-387B-D9B45AD7177A}" dt="2020-12-08T16:54:50.939" v="195"/>
          <ac:picMkLst>
            <pc:docMk/>
            <pc:sldMk cId="1731181440" sldId="260"/>
            <ac:picMk id="26" creationId="{6FE0EC70-09C1-4A04-BA35-3770DAEDFAF9}"/>
          </ac:picMkLst>
        </pc:picChg>
        <pc:picChg chg="add del mod modCrop">
          <ac:chgData name="Martin DE FORESTA" userId="S::martin.de-foresta@hei.yncrea.fr::7728f82c-c779-4af4-8b54-917607ecccb7" providerId="AD" clId="Web-{FA1C3F26-DF33-96C1-387B-D9B45AD7177A}" dt="2020-12-08T18:01:29.677" v="744"/>
          <ac:picMkLst>
            <pc:docMk/>
            <pc:sldMk cId="1731181440" sldId="260"/>
            <ac:picMk id="29" creationId="{3D66F1C7-BA54-4871-B612-4F4A1BBA1CE1}"/>
          </ac:picMkLst>
        </pc:picChg>
      </pc:sldChg>
      <pc:sldChg chg="addSp delSp modSp add mod ord replId setBg">
        <pc:chgData name="Martin DE FORESTA" userId="S::martin.de-foresta@hei.yncrea.fr::7728f82c-c779-4af4-8b54-917607ecccb7" providerId="AD" clId="Web-{FA1C3F26-DF33-96C1-387B-D9B45AD7177A}" dt="2020-12-08T18:00:47.286" v="743"/>
        <pc:sldMkLst>
          <pc:docMk/>
          <pc:sldMk cId="2086934841" sldId="261"/>
        </pc:sldMkLst>
        <pc:spChg chg="mod">
          <ac:chgData name="Martin DE FORESTA" userId="S::martin.de-foresta@hei.yncrea.fr::7728f82c-c779-4af4-8b54-917607ecccb7" providerId="AD" clId="Web-{FA1C3F26-DF33-96C1-387B-D9B45AD7177A}" dt="2020-12-08T16:55:27.080" v="209" actId="20577"/>
          <ac:spMkLst>
            <pc:docMk/>
            <pc:sldMk cId="2086934841" sldId="261"/>
            <ac:spMk id="2" creationId="{1081D377-5045-448C-A1C0-934903F201F7}"/>
          </ac:spMkLst>
        </pc:spChg>
        <pc:spChg chg="del">
          <ac:chgData name="Martin DE FORESTA" userId="S::martin.de-foresta@hei.yncrea.fr::7728f82c-c779-4af4-8b54-917607ecccb7" providerId="AD" clId="Web-{FA1C3F26-DF33-96C1-387B-D9B45AD7177A}" dt="2020-12-08T16:53:15.907" v="186"/>
          <ac:spMkLst>
            <pc:docMk/>
            <pc:sldMk cId="2086934841" sldId="261"/>
            <ac:spMk id="3" creationId="{F44BDDBB-21D9-40C1-9663-52CA2D46033E}"/>
          </ac:spMkLst>
        </pc:spChg>
        <pc:spChg chg="add del mod">
          <ac:chgData name="Martin DE FORESTA" userId="S::martin.de-foresta@hei.yncrea.fr::7728f82c-c779-4af4-8b54-917607ecccb7" providerId="AD" clId="Web-{FA1C3F26-DF33-96C1-387B-D9B45AD7177A}" dt="2020-12-08T18:00:47.286" v="743"/>
          <ac:spMkLst>
            <pc:docMk/>
            <pc:sldMk cId="2086934841" sldId="261"/>
            <ac:spMk id="4" creationId="{6BD5A046-3F94-43B2-BE0D-4E62C2643DAC}"/>
          </ac:spMkLst>
        </pc:spChg>
        <pc:spChg chg="add del mod">
          <ac:chgData name="Martin DE FORESTA" userId="S::martin.de-foresta@hei.yncrea.fr::7728f82c-c779-4af4-8b54-917607ecccb7" providerId="AD" clId="Web-{FA1C3F26-DF33-96C1-387B-D9B45AD7177A}" dt="2020-12-08T16:56:00.440" v="215"/>
          <ac:spMkLst>
            <pc:docMk/>
            <pc:sldMk cId="2086934841" sldId="261"/>
            <ac:spMk id="6" creationId="{7C28710B-4FB2-409B-ADC0-3C00A3A4F981}"/>
          </ac:spMkLst>
        </pc:spChg>
        <pc:spChg chg="add">
          <ac:chgData name="Martin DE FORESTA" userId="S::martin.de-foresta@hei.yncrea.fr::7728f82c-c779-4af4-8b54-917607ecccb7" providerId="AD" clId="Web-{FA1C3F26-DF33-96C1-387B-D9B45AD7177A}" dt="2020-12-08T16:53:19.016" v="187"/>
          <ac:spMkLst>
            <pc:docMk/>
            <pc:sldMk cId="2086934841" sldId="261"/>
            <ac:spMk id="9" creationId="{D35D61A1-8484-4749-8AD0-A3455E0753C5}"/>
          </ac:spMkLst>
        </pc:spChg>
        <pc:spChg chg="add">
          <ac:chgData name="Martin DE FORESTA" userId="S::martin.de-foresta@hei.yncrea.fr::7728f82c-c779-4af4-8b54-917607ecccb7" providerId="AD" clId="Web-{FA1C3F26-DF33-96C1-387B-D9B45AD7177A}" dt="2020-12-08T16:53:19.016" v="187"/>
          <ac:spMkLst>
            <pc:docMk/>
            <pc:sldMk cId="2086934841" sldId="261"/>
            <ac:spMk id="11" creationId="{1447903E-2B66-479D-959B-F2EBB2CC901F}"/>
          </ac:spMkLst>
        </pc:spChg>
        <pc:picChg chg="add del mod ord modCrop">
          <ac:chgData name="Martin DE FORESTA" userId="S::martin.de-foresta@hei.yncrea.fr::7728f82c-c779-4af4-8b54-917607ecccb7" providerId="AD" clId="Web-{FA1C3F26-DF33-96C1-387B-D9B45AD7177A}" dt="2020-12-08T16:55:20.205" v="204"/>
          <ac:picMkLst>
            <pc:docMk/>
            <pc:sldMk cId="2086934841" sldId="261"/>
            <ac:picMk id="4" creationId="{436885F8-40B7-414B-A0A3-56E4FC379548}"/>
          </ac:picMkLst>
        </pc:picChg>
        <pc:picChg chg="add mod ord">
          <ac:chgData name="Martin DE FORESTA" userId="S::martin.de-foresta@hei.yncrea.fr::7728f82c-c779-4af4-8b54-917607ecccb7" providerId="AD" clId="Web-{FA1C3F26-DF33-96C1-387B-D9B45AD7177A}" dt="2020-12-08T18:00:47.286" v="743"/>
          <ac:picMkLst>
            <pc:docMk/>
            <pc:sldMk cId="2086934841" sldId="261"/>
            <ac:picMk id="5" creationId="{4BD32B6E-8113-44D3-9272-8DAB782AD530}"/>
          </ac:picMkLst>
        </pc:picChg>
        <pc:picChg chg="add del mod ord">
          <ac:chgData name="Martin DE FORESTA" userId="S::martin.de-foresta@hei.yncrea.fr::7728f82c-c779-4af4-8b54-917607ecccb7" providerId="AD" clId="Web-{FA1C3F26-DF33-96C1-387B-D9B45AD7177A}" dt="2020-12-08T18:00:46.208" v="742"/>
          <ac:picMkLst>
            <pc:docMk/>
            <pc:sldMk cId="2086934841" sldId="261"/>
            <ac:picMk id="7" creationId="{68203A7E-2312-4396-AA8B-BC185A16C159}"/>
          </ac:picMkLst>
        </pc:picChg>
      </pc:sldChg>
      <pc:sldChg chg="new del">
        <pc:chgData name="Martin DE FORESTA" userId="S::martin.de-foresta@hei.yncrea.fr::7728f82c-c779-4af4-8b54-917607ecccb7" providerId="AD" clId="Web-{FA1C3F26-DF33-96C1-387B-D9B45AD7177A}" dt="2020-12-08T18:39:13.430" v="960"/>
        <pc:sldMkLst>
          <pc:docMk/>
          <pc:sldMk cId="3667967530" sldId="262"/>
        </pc:sldMkLst>
      </pc:sldChg>
    </pc:docChg>
  </pc:docChgLst>
  <pc:docChgLst>
    <pc:chgData name="Eliott DESCLODURES" userId="S::eliott.desclodures@hei.yncrea.fr::a896d183-3265-47ca-87da-86fa7bb9aa00" providerId="AD" clId="Web-{7E8E6AFA-76D5-455B-8B3B-1E3B50904B6C}"/>
    <pc:docChg chg="">
      <pc:chgData name="Eliott DESCLODURES" userId="S::eliott.desclodures@hei.yncrea.fr::a896d183-3265-47ca-87da-86fa7bb9aa00" providerId="AD" clId="Web-{7E8E6AFA-76D5-455B-8B3B-1E3B50904B6C}" dt="2020-12-07T11:33:07.613" v="0" actId="20577"/>
      <pc:docMkLst>
        <pc:docMk/>
      </pc:docMkLst>
    </pc:docChg>
  </pc:docChgLst>
  <pc:docChgLst>
    <pc:chgData name="Eliott DESCLODURES" userId="S::eliott.desclodures@hei.yncrea.fr::a896d183-3265-47ca-87da-86fa7bb9aa00" providerId="AD" clId="Web-{C9B22F2E-1C83-48D1-92E6-6D1DCB1247DA}"/>
    <pc:docChg chg="addSld delSld modSld sldOrd">
      <pc:chgData name="Eliott DESCLODURES" userId="S::eliott.desclodures@hei.yncrea.fr::a896d183-3265-47ca-87da-86fa7bb9aa00" providerId="AD" clId="Web-{C9B22F2E-1C83-48D1-92E6-6D1DCB1247DA}" dt="2020-12-09T17:53:03.058" v="698" actId="1076"/>
      <pc:docMkLst>
        <pc:docMk/>
      </pc:docMkLst>
      <pc:sldChg chg="addSp modSp mod setBg">
        <pc:chgData name="Eliott DESCLODURES" userId="S::eliott.desclodures@hei.yncrea.fr::a896d183-3265-47ca-87da-86fa7bb9aa00" providerId="AD" clId="Web-{C9B22F2E-1C83-48D1-92E6-6D1DCB1247DA}" dt="2020-12-09T16:35:47.475" v="110" actId="20577"/>
        <pc:sldMkLst>
          <pc:docMk/>
          <pc:sldMk cId="2853413717" sldId="257"/>
        </pc:sldMkLst>
        <pc:spChg chg="mod">
          <ac:chgData name="Eliott DESCLODURES" userId="S::eliott.desclodures@hei.yncrea.fr::a896d183-3265-47ca-87da-86fa7bb9aa00" providerId="AD" clId="Web-{C9B22F2E-1C83-48D1-92E6-6D1DCB1247DA}" dt="2020-12-09T16:35:47.475" v="110" actId="20577"/>
          <ac:spMkLst>
            <pc:docMk/>
            <pc:sldMk cId="2853413717" sldId="257"/>
            <ac:spMk id="2" creationId="{1081D377-5045-448C-A1C0-934903F201F7}"/>
          </ac:spMkLst>
        </pc:spChg>
        <pc:spChg chg="mod">
          <ac:chgData name="Eliott DESCLODURES" userId="S::eliott.desclodures@hei.yncrea.fr::a896d183-3265-47ca-87da-86fa7bb9aa00" providerId="AD" clId="Web-{C9B22F2E-1C83-48D1-92E6-6D1DCB1247DA}" dt="2020-12-09T16:35:18.912" v="103" actId="20577"/>
          <ac:spMkLst>
            <pc:docMk/>
            <pc:sldMk cId="2853413717" sldId="257"/>
            <ac:spMk id="3" creationId="{F44BDDBB-21D9-40C1-9663-52CA2D46033E}"/>
          </ac:spMkLst>
        </pc:spChg>
        <pc:spChg chg="add">
          <ac:chgData name="Eliott DESCLODURES" userId="S::eliott.desclodures@hei.yncrea.fr::a896d183-3265-47ca-87da-86fa7bb9aa00" providerId="AD" clId="Web-{C9B22F2E-1C83-48D1-92E6-6D1DCB1247DA}" dt="2020-12-09T16:34:22.770" v="0"/>
          <ac:spMkLst>
            <pc:docMk/>
            <pc:sldMk cId="2853413717" sldId="257"/>
            <ac:spMk id="8" creationId="{8D70B121-56F4-4848-B38B-182089D909FA}"/>
          </ac:spMkLst>
        </pc:spChg>
        <pc:cxnChg chg="add">
          <ac:chgData name="Eliott DESCLODURES" userId="S::eliott.desclodures@hei.yncrea.fr::a896d183-3265-47ca-87da-86fa7bb9aa00" providerId="AD" clId="Web-{C9B22F2E-1C83-48D1-92E6-6D1DCB1247DA}" dt="2020-12-09T16:34:22.770" v="0"/>
          <ac:cxnSpMkLst>
            <pc:docMk/>
            <pc:sldMk cId="2853413717" sldId="257"/>
            <ac:cxnSpMk id="10" creationId="{2D72A2C9-F3CA-4216-8BAD-FA4C970C3C4E}"/>
          </ac:cxnSpMkLst>
        </pc:cxnChg>
      </pc:sldChg>
      <pc:sldChg chg="addSp delSp modSp del">
        <pc:chgData name="Eliott DESCLODURES" userId="S::eliott.desclodures@hei.yncrea.fr::a896d183-3265-47ca-87da-86fa7bb9aa00" providerId="AD" clId="Web-{C9B22F2E-1C83-48D1-92E6-6D1DCB1247DA}" dt="2020-12-09T17:25:40.330" v="286"/>
        <pc:sldMkLst>
          <pc:docMk/>
          <pc:sldMk cId="1942734926" sldId="258"/>
        </pc:sldMkLst>
        <pc:spChg chg="del">
          <ac:chgData name="Eliott DESCLODURES" userId="S::eliott.desclodures@hei.yncrea.fr::a896d183-3265-47ca-87da-86fa7bb9aa00" providerId="AD" clId="Web-{C9B22F2E-1C83-48D1-92E6-6D1DCB1247DA}" dt="2020-12-09T16:43:36.659" v="113"/>
          <ac:spMkLst>
            <pc:docMk/>
            <pc:sldMk cId="1942734926" sldId="258"/>
            <ac:spMk id="3" creationId="{F44BDDBB-21D9-40C1-9663-52CA2D46033E}"/>
          </ac:spMkLst>
        </pc:spChg>
        <pc:spChg chg="add del mod">
          <ac:chgData name="Eliott DESCLODURES" userId="S::eliott.desclodures@hei.yncrea.fr::a896d183-3265-47ca-87da-86fa7bb9aa00" providerId="AD" clId="Web-{C9B22F2E-1C83-48D1-92E6-6D1DCB1247DA}" dt="2020-12-09T17:05:31.973" v="196"/>
          <ac:spMkLst>
            <pc:docMk/>
            <pc:sldMk cId="1942734926" sldId="258"/>
            <ac:spMk id="16" creationId="{81E409DB-6FAC-4B38-8EB2-8C944262ADFF}"/>
          </ac:spMkLst>
        </pc:spChg>
        <pc:picChg chg="add del mod ord">
          <ac:chgData name="Eliott DESCLODURES" userId="S::eliott.desclodures@hei.yncrea.fr::a896d183-3265-47ca-87da-86fa7bb9aa00" providerId="AD" clId="Web-{C9B22F2E-1C83-48D1-92E6-6D1DCB1247DA}" dt="2020-12-09T17:04:00.955" v="185"/>
          <ac:picMkLst>
            <pc:docMk/>
            <pc:sldMk cId="1942734926" sldId="258"/>
            <ac:picMk id="4" creationId="{051DED63-B9B4-40C0-BF53-A95AE14345EA}"/>
          </ac:picMkLst>
        </pc:picChg>
        <pc:picChg chg="add del mod">
          <ac:chgData name="Eliott DESCLODURES" userId="S::eliott.desclodures@hei.yncrea.fr::a896d183-3265-47ca-87da-86fa7bb9aa00" providerId="AD" clId="Web-{C9B22F2E-1C83-48D1-92E6-6D1DCB1247DA}" dt="2020-12-09T17:04:29.034" v="190"/>
          <ac:picMkLst>
            <pc:docMk/>
            <pc:sldMk cId="1942734926" sldId="258"/>
            <ac:picMk id="5" creationId="{C0A844C9-69E6-4218-848E-4ACCF238C5D1}"/>
          </ac:picMkLst>
        </pc:picChg>
        <pc:picChg chg="add del mod">
          <ac:chgData name="Eliott DESCLODURES" userId="S::eliott.desclodures@hei.yncrea.fr::a896d183-3265-47ca-87da-86fa7bb9aa00" providerId="AD" clId="Web-{C9B22F2E-1C83-48D1-92E6-6D1DCB1247DA}" dt="2020-12-09T17:07:04.053" v="211"/>
          <ac:picMkLst>
            <pc:docMk/>
            <pc:sldMk cId="1942734926" sldId="258"/>
            <ac:picMk id="6" creationId="{4AE664ED-1360-47E6-A9D3-128037B12F0B}"/>
          </ac:picMkLst>
        </pc:picChg>
        <pc:picChg chg="add del mod">
          <ac:chgData name="Eliott DESCLODURES" userId="S::eliott.desclodures@hei.yncrea.fr::a896d183-3265-47ca-87da-86fa7bb9aa00" providerId="AD" clId="Web-{C9B22F2E-1C83-48D1-92E6-6D1DCB1247DA}" dt="2020-12-09T17:06:06.317" v="202"/>
          <ac:picMkLst>
            <pc:docMk/>
            <pc:sldMk cId="1942734926" sldId="258"/>
            <ac:picMk id="7" creationId="{F6B2166C-C627-4CE9-AE4D-254CCA359471}"/>
          </ac:picMkLst>
        </pc:picChg>
        <pc:picChg chg="add del mod">
          <ac:chgData name="Eliott DESCLODURES" userId="S::eliott.desclodures@hei.yncrea.fr::a896d183-3265-47ca-87da-86fa7bb9aa00" providerId="AD" clId="Web-{C9B22F2E-1C83-48D1-92E6-6D1DCB1247DA}" dt="2020-12-09T17:06:35.365" v="207"/>
          <ac:picMkLst>
            <pc:docMk/>
            <pc:sldMk cId="1942734926" sldId="258"/>
            <ac:picMk id="8" creationId="{A45B670B-DE80-4F76-9AC8-8B77AABB4E6B}"/>
          </ac:picMkLst>
        </pc:picChg>
        <pc:picChg chg="add del mod">
          <ac:chgData name="Eliott DESCLODURES" userId="S::eliott.desclodures@hei.yncrea.fr::a896d183-3265-47ca-87da-86fa7bb9aa00" providerId="AD" clId="Web-{C9B22F2E-1C83-48D1-92E6-6D1DCB1247DA}" dt="2020-12-09T16:52:31.922" v="132"/>
          <ac:picMkLst>
            <pc:docMk/>
            <pc:sldMk cId="1942734926" sldId="258"/>
            <ac:picMk id="9" creationId="{AD0BE384-7601-4994-B9A8-73F3C953BA1F}"/>
          </ac:picMkLst>
        </pc:picChg>
        <pc:picChg chg="add del mod">
          <ac:chgData name="Eliott DESCLODURES" userId="S::eliott.desclodures@hei.yncrea.fr::a896d183-3265-47ca-87da-86fa7bb9aa00" providerId="AD" clId="Web-{C9B22F2E-1C83-48D1-92E6-6D1DCB1247DA}" dt="2020-12-09T16:52:57.891" v="134"/>
          <ac:picMkLst>
            <pc:docMk/>
            <pc:sldMk cId="1942734926" sldId="258"/>
            <ac:picMk id="10" creationId="{19362C45-712A-4F7F-BCBB-21FD8D1EA15D}"/>
          </ac:picMkLst>
        </pc:picChg>
        <pc:picChg chg="add del mod">
          <ac:chgData name="Eliott DESCLODURES" userId="S::eliott.desclodures@hei.yncrea.fr::a896d183-3265-47ca-87da-86fa7bb9aa00" providerId="AD" clId="Web-{C9B22F2E-1C83-48D1-92E6-6D1DCB1247DA}" dt="2020-12-09T17:05:34.566" v="197"/>
          <ac:picMkLst>
            <pc:docMk/>
            <pc:sldMk cId="1942734926" sldId="258"/>
            <ac:picMk id="11" creationId="{C64A7556-173B-456B-9826-364CC0F0D980}"/>
          </ac:picMkLst>
        </pc:picChg>
        <pc:picChg chg="add del mod">
          <ac:chgData name="Eliott DESCLODURES" userId="S::eliott.desclodures@hei.yncrea.fr::a896d183-3265-47ca-87da-86fa7bb9aa00" providerId="AD" clId="Web-{C9B22F2E-1C83-48D1-92E6-6D1DCB1247DA}" dt="2020-12-09T16:59:52.636" v="159"/>
          <ac:picMkLst>
            <pc:docMk/>
            <pc:sldMk cId="1942734926" sldId="258"/>
            <ac:picMk id="12" creationId="{071B71A7-7B52-4BDE-9CB3-0DE929DC57B8}"/>
          </ac:picMkLst>
        </pc:picChg>
        <pc:picChg chg="add del mod">
          <ac:chgData name="Eliott DESCLODURES" userId="S::eliott.desclodures@hei.yncrea.fr::a896d183-3265-47ca-87da-86fa7bb9aa00" providerId="AD" clId="Web-{C9B22F2E-1C83-48D1-92E6-6D1DCB1247DA}" dt="2020-12-09T17:00:19.684" v="161"/>
          <ac:picMkLst>
            <pc:docMk/>
            <pc:sldMk cId="1942734926" sldId="258"/>
            <ac:picMk id="13" creationId="{E998E8A2-9C84-4F92-9010-F6AAB95C850C}"/>
          </ac:picMkLst>
        </pc:picChg>
        <pc:picChg chg="add del mod">
          <ac:chgData name="Eliott DESCLODURES" userId="S::eliott.desclodures@hei.yncrea.fr::a896d183-3265-47ca-87da-86fa7bb9aa00" providerId="AD" clId="Web-{C9B22F2E-1C83-48D1-92E6-6D1DCB1247DA}" dt="2020-12-09T17:03:10.953" v="164"/>
          <ac:picMkLst>
            <pc:docMk/>
            <pc:sldMk cId="1942734926" sldId="258"/>
            <ac:picMk id="14" creationId="{8070A1ED-B9FC-4611-A63C-BA57E11EB36C}"/>
          </ac:picMkLst>
        </pc:picChg>
      </pc:sldChg>
      <pc:sldChg chg="addSp delSp modSp add del replId">
        <pc:chgData name="Eliott DESCLODURES" userId="S::eliott.desclodures@hei.yncrea.fr::a896d183-3265-47ca-87da-86fa7bb9aa00" providerId="AD" clId="Web-{C9B22F2E-1C83-48D1-92E6-6D1DCB1247DA}" dt="2020-12-09T16:55:35.317" v="147"/>
        <pc:sldMkLst>
          <pc:docMk/>
          <pc:sldMk cId="2093100268" sldId="265"/>
        </pc:sldMkLst>
        <pc:spChg chg="del mod">
          <ac:chgData name="Eliott DESCLODURES" userId="S::eliott.desclodures@hei.yncrea.fr::a896d183-3265-47ca-87da-86fa7bb9aa00" providerId="AD" clId="Web-{C9B22F2E-1C83-48D1-92E6-6D1DCB1247DA}" dt="2020-12-09T16:54:47.363" v="144"/>
          <ac:spMkLst>
            <pc:docMk/>
            <pc:sldMk cId="2093100268" sldId="265"/>
            <ac:spMk id="2" creationId="{1081D377-5045-448C-A1C0-934903F201F7}"/>
          </ac:spMkLst>
        </pc:spChg>
        <pc:spChg chg="del">
          <ac:chgData name="Eliott DESCLODURES" userId="S::eliott.desclodures@hei.yncrea.fr::a896d183-3265-47ca-87da-86fa7bb9aa00" providerId="AD" clId="Web-{C9B22F2E-1C83-48D1-92E6-6D1DCB1247DA}" dt="2020-12-09T16:54:52.394" v="145"/>
          <ac:spMkLst>
            <pc:docMk/>
            <pc:sldMk cId="2093100268" sldId="265"/>
            <ac:spMk id="3" creationId="{F44BDDBB-21D9-40C1-9663-52CA2D46033E}"/>
          </ac:spMkLst>
        </pc:spChg>
        <pc:spChg chg="add mod">
          <ac:chgData name="Eliott DESCLODURES" userId="S::eliott.desclodures@hei.yncrea.fr::a896d183-3265-47ca-87da-86fa7bb9aa00" providerId="AD" clId="Web-{C9B22F2E-1C83-48D1-92E6-6D1DCB1247DA}" dt="2020-12-09T16:54:47.363" v="144"/>
          <ac:spMkLst>
            <pc:docMk/>
            <pc:sldMk cId="2093100268" sldId="265"/>
            <ac:spMk id="5" creationId="{E0DE6148-8C3A-4780-BD38-0DB0D98B7D1B}"/>
          </ac:spMkLst>
        </pc:spChg>
        <pc:spChg chg="add del mod">
          <ac:chgData name="Eliott DESCLODURES" userId="S::eliott.desclodures@hei.yncrea.fr::a896d183-3265-47ca-87da-86fa7bb9aa00" providerId="AD" clId="Web-{C9B22F2E-1C83-48D1-92E6-6D1DCB1247DA}" dt="2020-12-09T16:55:07.926" v="146"/>
          <ac:spMkLst>
            <pc:docMk/>
            <pc:sldMk cId="2093100268" sldId="265"/>
            <ac:spMk id="7" creationId="{86E8444C-6B16-43F1-92C4-DBFA5595C4F4}"/>
          </ac:spMkLst>
        </pc:spChg>
      </pc:sldChg>
      <pc:sldChg chg="addSp delSp modSp add ord replId">
        <pc:chgData name="Eliott DESCLODURES" userId="S::eliott.desclodures@hei.yncrea.fr::a896d183-3265-47ca-87da-86fa7bb9aa00" providerId="AD" clId="Web-{C9B22F2E-1C83-48D1-92E6-6D1DCB1247DA}" dt="2020-12-09T17:26:14.003" v="299" actId="20577"/>
        <pc:sldMkLst>
          <pc:docMk/>
          <pc:sldMk cId="2714148743" sldId="265"/>
        </pc:sldMkLst>
        <pc:spChg chg="mod">
          <ac:chgData name="Eliott DESCLODURES" userId="S::eliott.desclodures@hei.yncrea.fr::a896d183-3265-47ca-87da-86fa7bb9aa00" providerId="AD" clId="Web-{C9B22F2E-1C83-48D1-92E6-6D1DCB1247DA}" dt="2020-12-09T17:26:14.003" v="299" actId="20577"/>
          <ac:spMkLst>
            <pc:docMk/>
            <pc:sldMk cId="2714148743" sldId="265"/>
            <ac:spMk id="2" creationId="{1081D377-5045-448C-A1C0-934903F201F7}"/>
          </ac:spMkLst>
        </pc:spChg>
        <pc:spChg chg="add del mod">
          <ac:chgData name="Eliott DESCLODURES" userId="S::eliott.desclodures@hei.yncrea.fr::a896d183-3265-47ca-87da-86fa7bb9aa00" providerId="AD" clId="Web-{C9B22F2E-1C83-48D1-92E6-6D1DCB1247DA}" dt="2020-12-09T17:03:15.204" v="165"/>
          <ac:spMkLst>
            <pc:docMk/>
            <pc:sldMk cId="2714148743" sldId="265"/>
            <ac:spMk id="4" creationId="{2317B700-F81F-4481-AA03-CFE5E958256E}"/>
          </ac:spMkLst>
        </pc:spChg>
        <pc:spChg chg="add mod">
          <ac:chgData name="Eliott DESCLODURES" userId="S::eliott.desclodures@hei.yncrea.fr::a896d183-3265-47ca-87da-86fa7bb9aa00" providerId="AD" clId="Web-{C9B22F2E-1C83-48D1-92E6-6D1DCB1247DA}" dt="2020-12-09T17:23:23.952" v="285"/>
          <ac:spMkLst>
            <pc:docMk/>
            <pc:sldMk cId="2714148743" sldId="265"/>
            <ac:spMk id="25" creationId="{DCF420C2-87CA-4CBD-9C53-A27D6EDC6C04}"/>
          </ac:spMkLst>
        </pc:spChg>
        <pc:spChg chg="add mod">
          <ac:chgData name="Eliott DESCLODURES" userId="S::eliott.desclodures@hei.yncrea.fr::a896d183-3265-47ca-87da-86fa7bb9aa00" providerId="AD" clId="Web-{C9B22F2E-1C83-48D1-92E6-6D1DCB1247DA}" dt="2020-12-09T17:23:17.905" v="283"/>
          <ac:spMkLst>
            <pc:docMk/>
            <pc:sldMk cId="2714148743" sldId="265"/>
            <ac:spMk id="26" creationId="{DD10B123-497A-44CC-BF79-6CBF4C685F11}"/>
          </ac:spMkLst>
        </pc:spChg>
        <pc:picChg chg="del">
          <ac:chgData name="Eliott DESCLODURES" userId="S::eliott.desclodures@hei.yncrea.fr::a896d183-3265-47ca-87da-86fa7bb9aa00" providerId="AD" clId="Web-{C9B22F2E-1C83-48D1-92E6-6D1DCB1247DA}" dt="2020-12-09T16:55:56.786" v="153"/>
          <ac:picMkLst>
            <pc:docMk/>
            <pc:sldMk cId="2714148743" sldId="265"/>
            <ac:picMk id="5" creationId="{4BD32B6E-8113-44D3-9272-8DAB782AD530}"/>
          </ac:picMkLst>
        </pc:picChg>
        <pc:picChg chg="add mod ord">
          <ac:chgData name="Eliott DESCLODURES" userId="S::eliott.desclodures@hei.yncrea.fr::a896d183-3265-47ca-87da-86fa7bb9aa00" providerId="AD" clId="Web-{C9B22F2E-1C83-48D1-92E6-6D1DCB1247DA}" dt="2020-12-09T17:03:54.580" v="184" actId="1076"/>
          <ac:picMkLst>
            <pc:docMk/>
            <pc:sldMk cId="2714148743" sldId="265"/>
            <ac:picMk id="6" creationId="{8AFEDF8B-6937-41AD-9692-E629BACD4BBA}"/>
          </ac:picMkLst>
        </pc:picChg>
        <pc:picChg chg="add mod">
          <ac:chgData name="Eliott DESCLODURES" userId="S::eliott.desclodures@hei.yncrea.fr::a896d183-3265-47ca-87da-86fa7bb9aa00" providerId="AD" clId="Web-{C9B22F2E-1C83-48D1-92E6-6D1DCB1247DA}" dt="2020-12-09T17:04:21.205" v="189" actId="1076"/>
          <ac:picMkLst>
            <pc:docMk/>
            <pc:sldMk cId="2714148743" sldId="265"/>
            <ac:picMk id="7" creationId="{B7D79146-E362-4AE7-9DC3-2CC5EF4589C3}"/>
          </ac:picMkLst>
        </pc:picChg>
        <pc:picChg chg="add mod">
          <ac:chgData name="Eliott DESCLODURES" userId="S::eliott.desclodures@hei.yncrea.fr::a896d183-3265-47ca-87da-86fa7bb9aa00" providerId="AD" clId="Web-{C9B22F2E-1C83-48D1-92E6-6D1DCB1247DA}" dt="2020-12-09T17:05:09.019" v="195" actId="1076"/>
          <ac:picMkLst>
            <pc:docMk/>
            <pc:sldMk cId="2714148743" sldId="265"/>
            <ac:picMk id="8" creationId="{0B9DF947-6E0E-4464-A07A-52A46F606F97}"/>
          </ac:picMkLst>
        </pc:picChg>
        <pc:picChg chg="add mod">
          <ac:chgData name="Eliott DESCLODURES" userId="S::eliott.desclodures@hei.yncrea.fr::a896d183-3265-47ca-87da-86fa7bb9aa00" providerId="AD" clId="Web-{C9B22F2E-1C83-48D1-92E6-6D1DCB1247DA}" dt="2020-12-09T17:21:29.793" v="263" actId="1076"/>
          <ac:picMkLst>
            <pc:docMk/>
            <pc:sldMk cId="2714148743" sldId="265"/>
            <ac:picMk id="10" creationId="{4C50184B-A726-4181-A532-353DCEE46691}"/>
          </ac:picMkLst>
        </pc:picChg>
        <pc:picChg chg="add del mod">
          <ac:chgData name="Eliott DESCLODURES" userId="S::eliott.desclodures@hei.yncrea.fr::a896d183-3265-47ca-87da-86fa7bb9aa00" providerId="AD" clId="Web-{C9B22F2E-1C83-48D1-92E6-6D1DCB1247DA}" dt="2020-12-09T17:18:50.524" v="257"/>
          <ac:picMkLst>
            <pc:docMk/>
            <pc:sldMk cId="2714148743" sldId="265"/>
            <ac:picMk id="12" creationId="{07B03637-53E8-417D-B654-B34BC2666F7D}"/>
          </ac:picMkLst>
        </pc:picChg>
        <pc:picChg chg="add mod">
          <ac:chgData name="Eliott DESCLODURES" userId="S::eliott.desclodures@hei.yncrea.fr::a896d183-3265-47ca-87da-86fa7bb9aa00" providerId="AD" clId="Web-{C9B22F2E-1C83-48D1-92E6-6D1DCB1247DA}" dt="2020-12-09T17:06:59.178" v="210" actId="1076"/>
          <ac:picMkLst>
            <pc:docMk/>
            <pc:sldMk cId="2714148743" sldId="265"/>
            <ac:picMk id="13" creationId="{6EB8DCD7-C6AE-4A6C-AEF2-E54C296EC1B1}"/>
          </ac:picMkLst>
        </pc:picChg>
        <pc:picChg chg="add mod">
          <ac:chgData name="Eliott DESCLODURES" userId="S::eliott.desclodures@hei.yncrea.fr::a896d183-3265-47ca-87da-86fa7bb9aa00" providerId="AD" clId="Web-{C9B22F2E-1C83-48D1-92E6-6D1DCB1247DA}" dt="2020-12-09T17:07:22.147" v="214" actId="1076"/>
          <ac:picMkLst>
            <pc:docMk/>
            <pc:sldMk cId="2714148743" sldId="265"/>
            <ac:picMk id="14" creationId="{3F1ED6F8-CC20-43E2-ACB9-7288620B4289}"/>
          </ac:picMkLst>
        </pc:picChg>
        <pc:picChg chg="add del mod">
          <ac:chgData name="Eliott DESCLODURES" userId="S::eliott.desclodures@hei.yncrea.fr::a896d183-3265-47ca-87da-86fa7bb9aa00" providerId="AD" clId="Web-{C9B22F2E-1C83-48D1-92E6-6D1DCB1247DA}" dt="2020-12-09T17:18:49.867" v="256"/>
          <ac:picMkLst>
            <pc:docMk/>
            <pc:sldMk cId="2714148743" sldId="265"/>
            <ac:picMk id="23" creationId="{4EACC0FF-B631-4CF8-A4EA-C2F9D145012E}"/>
          </ac:picMkLst>
        </pc:picChg>
        <pc:picChg chg="add mod">
          <ac:chgData name="Eliott DESCLODURES" userId="S::eliott.desclodures@hei.yncrea.fr::a896d183-3265-47ca-87da-86fa7bb9aa00" providerId="AD" clId="Web-{C9B22F2E-1C83-48D1-92E6-6D1DCB1247DA}" dt="2020-12-09T17:21:34.809" v="264" actId="1076"/>
          <ac:picMkLst>
            <pc:docMk/>
            <pc:sldMk cId="2714148743" sldId="265"/>
            <ac:picMk id="24" creationId="{59101414-9D54-4983-9D5D-96D9CAB97D84}"/>
          </ac:picMkLst>
        </pc:picChg>
        <pc:cxnChg chg="add del mod">
          <ac:chgData name="Eliott DESCLODURES" userId="S::eliott.desclodures@hei.yncrea.fr::a896d183-3265-47ca-87da-86fa7bb9aa00" providerId="AD" clId="Web-{C9B22F2E-1C83-48D1-92E6-6D1DCB1247DA}" dt="2020-12-09T17:21:49.309" v="267"/>
          <ac:cxnSpMkLst>
            <pc:docMk/>
            <pc:sldMk cId="2714148743" sldId="265"/>
            <ac:cxnSpMk id="15" creationId="{7ED39F34-70DE-43D7-B798-D7D2F2EA4B51}"/>
          </ac:cxnSpMkLst>
        </pc:cxnChg>
        <pc:cxnChg chg="add del mod">
          <ac:chgData name="Eliott DESCLODURES" userId="S::eliott.desclodures@hei.yncrea.fr::a896d183-3265-47ca-87da-86fa7bb9aa00" providerId="AD" clId="Web-{C9B22F2E-1C83-48D1-92E6-6D1DCB1247DA}" dt="2020-12-09T17:21:57.747" v="269"/>
          <ac:cxnSpMkLst>
            <pc:docMk/>
            <pc:sldMk cId="2714148743" sldId="265"/>
            <ac:cxnSpMk id="16" creationId="{4BFE3A9B-0E51-4145-8290-0C77CD988780}"/>
          </ac:cxnSpMkLst>
        </pc:cxnChg>
        <pc:cxnChg chg="add del mod">
          <ac:chgData name="Eliott DESCLODURES" userId="S::eliott.desclodures@hei.yncrea.fr::a896d183-3265-47ca-87da-86fa7bb9aa00" providerId="AD" clId="Web-{C9B22F2E-1C83-48D1-92E6-6D1DCB1247DA}" dt="2020-12-09T17:21:59.919" v="270"/>
          <ac:cxnSpMkLst>
            <pc:docMk/>
            <pc:sldMk cId="2714148743" sldId="265"/>
            <ac:cxnSpMk id="17" creationId="{4794BA06-FD57-444C-A276-04C8782E9FDB}"/>
          </ac:cxnSpMkLst>
        </pc:cxnChg>
        <pc:cxnChg chg="add del mod">
          <ac:chgData name="Eliott DESCLODURES" userId="S::eliott.desclodures@hei.yncrea.fr::a896d183-3265-47ca-87da-86fa7bb9aa00" providerId="AD" clId="Web-{C9B22F2E-1C83-48D1-92E6-6D1DCB1247DA}" dt="2020-12-09T17:22:02.122" v="271"/>
          <ac:cxnSpMkLst>
            <pc:docMk/>
            <pc:sldMk cId="2714148743" sldId="265"/>
            <ac:cxnSpMk id="18" creationId="{9B8799BF-1C84-4889-AB0E-64C7B5D4D550}"/>
          </ac:cxnSpMkLst>
        </pc:cxnChg>
        <pc:cxnChg chg="add del mod">
          <ac:chgData name="Eliott DESCLODURES" userId="S::eliott.desclodures@hei.yncrea.fr::a896d183-3265-47ca-87da-86fa7bb9aa00" providerId="AD" clId="Web-{C9B22F2E-1C83-48D1-92E6-6D1DCB1247DA}" dt="2020-12-09T17:21:55.528" v="268"/>
          <ac:cxnSpMkLst>
            <pc:docMk/>
            <pc:sldMk cId="2714148743" sldId="265"/>
            <ac:cxnSpMk id="19" creationId="{985E6A2E-8874-42FB-AD18-F3673ABED792}"/>
          </ac:cxnSpMkLst>
        </pc:cxnChg>
        <pc:cxnChg chg="add del mod">
          <ac:chgData name="Eliott DESCLODURES" userId="S::eliott.desclodures@hei.yncrea.fr::a896d183-3265-47ca-87da-86fa7bb9aa00" providerId="AD" clId="Web-{C9B22F2E-1C83-48D1-92E6-6D1DCB1247DA}" dt="2020-12-09T17:22:04.560" v="272"/>
          <ac:cxnSpMkLst>
            <pc:docMk/>
            <pc:sldMk cId="2714148743" sldId="265"/>
            <ac:cxnSpMk id="20" creationId="{FF99BCC1-98C6-477F-8146-37F5709FCBFD}"/>
          </ac:cxnSpMkLst>
        </pc:cxnChg>
        <pc:cxnChg chg="add del mod">
          <ac:chgData name="Eliott DESCLODURES" userId="S::eliott.desclodures@hei.yncrea.fr::a896d183-3265-47ca-87da-86fa7bb9aa00" providerId="AD" clId="Web-{C9B22F2E-1C83-48D1-92E6-6D1DCB1247DA}" dt="2020-12-09T17:21:47.184" v="266"/>
          <ac:cxnSpMkLst>
            <pc:docMk/>
            <pc:sldMk cId="2714148743" sldId="265"/>
            <ac:cxnSpMk id="21" creationId="{602C4871-A31A-40A9-9FA4-D52607FF92ED}"/>
          </ac:cxnSpMkLst>
        </pc:cxnChg>
        <pc:cxnChg chg="add del mod">
          <ac:chgData name="Eliott DESCLODURES" userId="S::eliott.desclodures@hei.yncrea.fr::a896d183-3265-47ca-87da-86fa7bb9aa00" providerId="AD" clId="Web-{C9B22F2E-1C83-48D1-92E6-6D1DCB1247DA}" dt="2020-12-09T17:21:38.418" v="265"/>
          <ac:cxnSpMkLst>
            <pc:docMk/>
            <pc:sldMk cId="2714148743" sldId="265"/>
            <ac:cxnSpMk id="22" creationId="{57FC82AF-52A5-49F3-A82F-E1482377622D}"/>
          </ac:cxnSpMkLst>
        </pc:cxnChg>
      </pc:sldChg>
      <pc:sldChg chg="addSp delSp modSp add ord replId">
        <pc:chgData name="Eliott DESCLODURES" userId="S::eliott.desclodures@hei.yncrea.fr::a896d183-3265-47ca-87da-86fa7bb9aa00" providerId="AD" clId="Web-{C9B22F2E-1C83-48D1-92E6-6D1DCB1247DA}" dt="2020-12-09T17:53:03.058" v="698" actId="1076"/>
        <pc:sldMkLst>
          <pc:docMk/>
          <pc:sldMk cId="1938432044" sldId="266"/>
        </pc:sldMkLst>
        <pc:spChg chg="mod">
          <ac:chgData name="Eliott DESCLODURES" userId="S::eliott.desclodures@hei.yncrea.fr::a896d183-3265-47ca-87da-86fa7bb9aa00" providerId="AD" clId="Web-{C9B22F2E-1C83-48D1-92E6-6D1DCB1247DA}" dt="2020-12-09T17:26:41.848" v="314" actId="20577"/>
          <ac:spMkLst>
            <pc:docMk/>
            <pc:sldMk cId="1938432044" sldId="266"/>
            <ac:spMk id="2" creationId="{1081D377-5045-448C-A1C0-934903F201F7}"/>
          </ac:spMkLst>
        </pc:spChg>
        <pc:spChg chg="del mod">
          <ac:chgData name="Eliott DESCLODURES" userId="S::eliott.desclodures@hei.yncrea.fr::a896d183-3265-47ca-87da-86fa7bb9aa00" providerId="AD" clId="Web-{C9B22F2E-1C83-48D1-92E6-6D1DCB1247DA}" dt="2020-12-09T17:34:50.141" v="325"/>
          <ac:spMkLst>
            <pc:docMk/>
            <pc:sldMk cId="1938432044" sldId="266"/>
            <ac:spMk id="3" creationId="{F44BDDBB-21D9-40C1-9663-52CA2D46033E}"/>
          </ac:spMkLst>
        </pc:spChg>
        <pc:spChg chg="add del mod">
          <ac:chgData name="Eliott DESCLODURES" userId="S::eliott.desclodures@hei.yncrea.fr::a896d183-3265-47ca-87da-86fa7bb9aa00" providerId="AD" clId="Web-{C9B22F2E-1C83-48D1-92E6-6D1DCB1247DA}" dt="2020-12-09T17:34:42.500" v="324"/>
          <ac:spMkLst>
            <pc:docMk/>
            <pc:sldMk cId="1938432044" sldId="266"/>
            <ac:spMk id="4" creationId="{B13B682E-883C-4825-921B-208FABE566FF}"/>
          </ac:spMkLst>
        </pc:spChg>
        <pc:spChg chg="add del mod">
          <ac:chgData name="Eliott DESCLODURES" userId="S::eliott.desclodures@hei.yncrea.fr::a896d183-3265-47ca-87da-86fa7bb9aa00" providerId="AD" clId="Web-{C9B22F2E-1C83-48D1-92E6-6D1DCB1247DA}" dt="2020-12-09T17:36:03.127" v="342"/>
          <ac:spMkLst>
            <pc:docMk/>
            <pc:sldMk cId="1938432044" sldId="266"/>
            <ac:spMk id="5" creationId="{9164C5A0-4AB8-457C-9691-65E96A43DC12}"/>
          </ac:spMkLst>
        </pc:spChg>
        <pc:spChg chg="add mod">
          <ac:chgData name="Eliott DESCLODURES" userId="S::eliott.desclodures@hei.yncrea.fr::a896d183-3265-47ca-87da-86fa7bb9aa00" providerId="AD" clId="Web-{C9B22F2E-1C83-48D1-92E6-6D1DCB1247DA}" dt="2020-12-09T17:51:11.118" v="664" actId="1076"/>
          <ac:spMkLst>
            <pc:docMk/>
            <pc:sldMk cId="1938432044" sldId="266"/>
            <ac:spMk id="14" creationId="{C30C0919-BCDE-4998-A226-FFE39D6AF320}"/>
          </ac:spMkLst>
        </pc:spChg>
        <pc:spChg chg="add mod">
          <ac:chgData name="Eliott DESCLODURES" userId="S::eliott.desclodures@hei.yncrea.fr::a896d183-3265-47ca-87da-86fa7bb9aa00" providerId="AD" clId="Web-{C9B22F2E-1C83-48D1-92E6-6D1DCB1247DA}" dt="2020-12-09T17:51:18.321" v="665" actId="1076"/>
          <ac:spMkLst>
            <pc:docMk/>
            <pc:sldMk cId="1938432044" sldId="266"/>
            <ac:spMk id="15" creationId="{D10E9AD2-6A79-4AD4-9BA6-AF6A5B1A82E3}"/>
          </ac:spMkLst>
        </pc:spChg>
        <pc:spChg chg="add mod">
          <ac:chgData name="Eliott DESCLODURES" userId="S::eliott.desclodures@hei.yncrea.fr::a896d183-3265-47ca-87da-86fa7bb9aa00" providerId="AD" clId="Web-{C9B22F2E-1C83-48D1-92E6-6D1DCB1247DA}" dt="2020-12-09T17:52:08.260" v="678" actId="1076"/>
          <ac:spMkLst>
            <pc:docMk/>
            <pc:sldMk cId="1938432044" sldId="266"/>
            <ac:spMk id="16" creationId="{4C1F8754-0432-4229-BEA7-58055D16C1D5}"/>
          </ac:spMkLst>
        </pc:spChg>
        <pc:spChg chg="add mod">
          <ac:chgData name="Eliott DESCLODURES" userId="S::eliott.desclodures@hei.yncrea.fr::a896d183-3265-47ca-87da-86fa7bb9aa00" providerId="AD" clId="Web-{C9B22F2E-1C83-48D1-92E6-6D1DCB1247DA}" dt="2020-12-09T17:52:37.667" v="687" actId="20577"/>
          <ac:spMkLst>
            <pc:docMk/>
            <pc:sldMk cId="1938432044" sldId="266"/>
            <ac:spMk id="19" creationId="{955232E9-F42C-4C80-8532-B0BB08536A62}"/>
          </ac:spMkLst>
        </pc:spChg>
        <pc:spChg chg="add mod">
          <ac:chgData name="Eliott DESCLODURES" userId="S::eliott.desclodures@hei.yncrea.fr::a896d183-3265-47ca-87da-86fa7bb9aa00" providerId="AD" clId="Web-{C9B22F2E-1C83-48D1-92E6-6D1DCB1247DA}" dt="2020-12-09T17:52:50.339" v="694" actId="20577"/>
          <ac:spMkLst>
            <pc:docMk/>
            <pc:sldMk cId="1938432044" sldId="266"/>
            <ac:spMk id="20" creationId="{DD2CF391-4974-4065-A531-3AC9B14F7396}"/>
          </ac:spMkLst>
        </pc:spChg>
        <pc:spChg chg="add mod">
          <ac:chgData name="Eliott DESCLODURES" userId="S::eliott.desclodures@hei.yncrea.fr::a896d183-3265-47ca-87da-86fa7bb9aa00" providerId="AD" clId="Web-{C9B22F2E-1C83-48D1-92E6-6D1DCB1247DA}" dt="2020-12-09T17:53:03.058" v="698" actId="1076"/>
          <ac:spMkLst>
            <pc:docMk/>
            <pc:sldMk cId="1938432044" sldId="266"/>
            <ac:spMk id="21" creationId="{964A6A34-4D6B-4C1C-8CF7-1BDBD450E501}"/>
          </ac:spMkLst>
        </pc:spChg>
        <pc:graphicFrameChg chg="add mod modGraphic">
          <ac:chgData name="Eliott DESCLODURES" userId="S::eliott.desclodures@hei.yncrea.fr::a896d183-3265-47ca-87da-86fa7bb9aa00" providerId="AD" clId="Web-{C9B22F2E-1C83-48D1-92E6-6D1DCB1247DA}" dt="2020-12-09T17:47:48.847" v="598" actId="1076"/>
          <ac:graphicFrameMkLst>
            <pc:docMk/>
            <pc:sldMk cId="1938432044" sldId="266"/>
            <ac:graphicFrameMk id="6" creationId="{EBC01831-BDA8-4AF9-8439-47C06F298786}"/>
          </ac:graphicFrameMkLst>
        </pc:graphicFrameChg>
        <pc:graphicFrameChg chg="add mod modGraphic">
          <ac:chgData name="Eliott DESCLODURES" userId="S::eliott.desclodures@hei.yncrea.fr::a896d183-3265-47ca-87da-86fa7bb9aa00" providerId="AD" clId="Web-{C9B22F2E-1C83-48D1-92E6-6D1DCB1247DA}" dt="2020-12-09T17:49:14.193" v="610" actId="1076"/>
          <ac:graphicFrameMkLst>
            <pc:docMk/>
            <pc:sldMk cId="1938432044" sldId="266"/>
            <ac:graphicFrameMk id="9" creationId="{8C3AA986-A189-4652-A858-9BB0C7841122}"/>
          </ac:graphicFrameMkLst>
        </pc:graphicFrameChg>
        <pc:graphicFrameChg chg="add mod modGraphic">
          <ac:chgData name="Eliott DESCLODURES" userId="S::eliott.desclodures@hei.yncrea.fr::a896d183-3265-47ca-87da-86fa7bb9aa00" providerId="AD" clId="Web-{C9B22F2E-1C83-48D1-92E6-6D1DCB1247DA}" dt="2020-12-09T17:49:04.505" v="609" actId="1076"/>
          <ac:graphicFrameMkLst>
            <pc:docMk/>
            <pc:sldMk cId="1938432044" sldId="266"/>
            <ac:graphicFrameMk id="11" creationId="{81828841-DEFA-48D5-8738-8970B27E4833}"/>
          </ac:graphicFrameMkLst>
        </pc:graphicFrameChg>
        <pc:graphicFrameChg chg="add del">
          <ac:chgData name="Eliott DESCLODURES" userId="S::eliott.desclodures@hei.yncrea.fr::a896d183-3265-47ca-87da-86fa7bb9aa00" providerId="AD" clId="Web-{C9B22F2E-1C83-48D1-92E6-6D1DCB1247DA}" dt="2020-12-09T17:52:15.166" v="680"/>
          <ac:graphicFrameMkLst>
            <pc:docMk/>
            <pc:sldMk cId="1938432044" sldId="266"/>
            <ac:graphicFrameMk id="17" creationId="{0DAC9E31-6799-4B49-AD03-F8E3EF502145}"/>
          </ac:graphicFrameMkLst>
        </pc:graphicFrameChg>
        <pc:graphicFrameChg chg="add del">
          <ac:chgData name="Eliott DESCLODURES" userId="S::eliott.desclodures@hei.yncrea.fr::a896d183-3265-47ca-87da-86fa7bb9aa00" providerId="AD" clId="Web-{C9B22F2E-1C83-48D1-92E6-6D1DCB1247DA}" dt="2020-12-09T17:52:20.494" v="682"/>
          <ac:graphicFrameMkLst>
            <pc:docMk/>
            <pc:sldMk cId="1938432044" sldId="266"/>
            <ac:graphicFrameMk id="18" creationId="{93F8F875-0563-4F14-8903-41A566D39582}"/>
          </ac:graphicFrameMkLst>
        </pc:graphicFrameChg>
        <pc:cxnChg chg="add del mod">
          <ac:chgData name="Eliott DESCLODURES" userId="S::eliott.desclodures@hei.yncrea.fr::a896d183-3265-47ca-87da-86fa7bb9aa00" providerId="AD" clId="Web-{C9B22F2E-1C83-48D1-92E6-6D1DCB1247DA}" dt="2020-12-09T17:47:59.082" v="600"/>
          <ac:cxnSpMkLst>
            <pc:docMk/>
            <pc:sldMk cId="1938432044" sldId="266"/>
            <ac:cxnSpMk id="7" creationId="{535393CC-1688-48FC-9C02-333D8A4832BB}"/>
          </ac:cxnSpMkLst>
        </pc:cxnChg>
        <pc:cxnChg chg="add mod">
          <ac:chgData name="Eliott DESCLODURES" userId="S::eliott.desclodures@hei.yncrea.fr::a896d183-3265-47ca-87da-86fa7bb9aa00" providerId="AD" clId="Web-{C9B22F2E-1C83-48D1-92E6-6D1DCB1247DA}" dt="2020-12-09T17:49:18.881" v="611" actId="14100"/>
          <ac:cxnSpMkLst>
            <pc:docMk/>
            <pc:sldMk cId="1938432044" sldId="266"/>
            <ac:cxnSpMk id="12" creationId="{EF6AA3A1-B01D-4BC6-9AAE-9C42321B308E}"/>
          </ac:cxnSpMkLst>
        </pc:cxnChg>
        <pc:cxnChg chg="add mod">
          <ac:chgData name="Eliott DESCLODURES" userId="S::eliott.desclodures@hei.yncrea.fr::a896d183-3265-47ca-87da-86fa7bb9aa00" providerId="AD" clId="Web-{C9B22F2E-1C83-48D1-92E6-6D1DCB1247DA}" dt="2020-12-09T17:49:29.365" v="613" actId="14100"/>
          <ac:cxnSpMkLst>
            <pc:docMk/>
            <pc:sldMk cId="1938432044" sldId="266"/>
            <ac:cxnSpMk id="13" creationId="{A2501094-2D09-4023-8B2D-7D97848CC708}"/>
          </ac:cxnSpMkLst>
        </pc:cxnChg>
      </pc:sldChg>
    </pc:docChg>
  </pc:docChgLst>
  <pc:docChgLst>
    <pc:chgData clId="Web-{7E8E6AFA-76D5-455B-8B3B-1E3B50904B6C}"/>
    <pc:docChg chg="modSld">
      <pc:chgData name="" userId="" providerId="" clId="Web-{7E8E6AFA-76D5-455B-8B3B-1E3B50904B6C}" dt="2020-12-07T11:33:05.644" v="5" actId="20577"/>
      <pc:docMkLst>
        <pc:docMk/>
      </pc:docMkLst>
      <pc:sldChg chg="modSp">
        <pc:chgData name="" userId="" providerId="" clId="Web-{7E8E6AFA-76D5-455B-8B3B-1E3B50904B6C}" dt="2020-12-07T11:33:05.644" v="4" actId="20577"/>
        <pc:sldMkLst>
          <pc:docMk/>
          <pc:sldMk cId="3784089036" sldId="256"/>
        </pc:sldMkLst>
        <pc:spChg chg="mod">
          <ac:chgData name="" userId="" providerId="" clId="Web-{7E8E6AFA-76D5-455B-8B3B-1E3B50904B6C}" dt="2020-12-07T11:33:05.644" v="4" actId="20577"/>
          <ac:spMkLst>
            <pc:docMk/>
            <pc:sldMk cId="3784089036" sldId="256"/>
            <ac:spMk id="2" creationId="{00000000-0000-0000-0000-000000000000}"/>
          </ac:spMkLst>
        </pc:spChg>
      </pc:sldChg>
    </pc:docChg>
  </pc:docChgLst>
  <pc:docChgLst>
    <pc:chgData name="Ronan PATUREL" userId="S::ronan.paturel@hei.yncrea.fr::1f46a461-7498-40f2-a737-a57d5880f111" providerId="AD" clId="Web-{621DD5D8-F11E-4321-860F-1B7BD6DCD649}"/>
    <pc:docChg chg="addSld delSld modSld sldOrd">
      <pc:chgData name="Ronan PATUREL" userId="S::ronan.paturel@hei.yncrea.fr::1f46a461-7498-40f2-a737-a57d5880f111" providerId="AD" clId="Web-{621DD5D8-F11E-4321-860F-1B7BD6DCD649}" dt="2020-12-10T11:34:46.681" v="35"/>
      <pc:docMkLst>
        <pc:docMk/>
      </pc:docMkLst>
      <pc:sldChg chg="del">
        <pc:chgData name="Ronan PATUREL" userId="S::ronan.paturel@hei.yncrea.fr::1f46a461-7498-40f2-a737-a57d5880f111" providerId="AD" clId="Web-{621DD5D8-F11E-4321-860F-1B7BD6DCD649}" dt="2020-12-10T11:34:46.681" v="35"/>
        <pc:sldMkLst>
          <pc:docMk/>
          <pc:sldMk cId="2388480610" sldId="264"/>
        </pc:sldMkLst>
      </pc:sldChg>
      <pc:sldChg chg="modSp add ord replId">
        <pc:chgData name="Ronan PATUREL" userId="S::ronan.paturel@hei.yncrea.fr::1f46a461-7498-40f2-a737-a57d5880f111" providerId="AD" clId="Web-{621DD5D8-F11E-4321-860F-1B7BD6DCD649}" dt="2020-12-10T11:34:20.696" v="32" actId="20577"/>
        <pc:sldMkLst>
          <pc:docMk/>
          <pc:sldMk cId="676002915" sldId="267"/>
        </pc:sldMkLst>
        <pc:spChg chg="mod">
          <ac:chgData name="Ronan PATUREL" userId="S::ronan.paturel@hei.yncrea.fr::1f46a461-7498-40f2-a737-a57d5880f111" providerId="AD" clId="Web-{621DD5D8-F11E-4321-860F-1B7BD6DCD649}" dt="2020-12-10T11:30:03.283" v="15" actId="20577"/>
          <ac:spMkLst>
            <pc:docMk/>
            <pc:sldMk cId="676002915" sldId="267"/>
            <ac:spMk id="2" creationId="{1081D377-5045-448C-A1C0-934903F201F7}"/>
          </ac:spMkLst>
        </pc:spChg>
        <pc:spChg chg="mod">
          <ac:chgData name="Ronan PATUREL" userId="S::ronan.paturel@hei.yncrea.fr::1f46a461-7498-40f2-a737-a57d5880f111" providerId="AD" clId="Web-{621DD5D8-F11E-4321-860F-1B7BD6DCD649}" dt="2020-12-10T11:34:20.696" v="32" actId="20577"/>
          <ac:spMkLst>
            <pc:docMk/>
            <pc:sldMk cId="676002915" sldId="267"/>
            <ac:spMk id="3" creationId="{F44BDDBB-21D9-40C1-9663-52CA2D46033E}"/>
          </ac:spMkLst>
        </pc:spChg>
      </pc:sldChg>
      <pc:sldChg chg="delSp modSp add del ord replId">
        <pc:chgData name="Ronan PATUREL" userId="S::ronan.paturel@hei.yncrea.fr::1f46a461-7498-40f2-a737-a57d5880f111" providerId="AD" clId="Web-{621DD5D8-F11E-4321-860F-1B7BD6DCD649}" dt="2020-12-10T11:29:43.188" v="10"/>
        <pc:sldMkLst>
          <pc:docMk/>
          <pc:sldMk cId="2522567803" sldId="267"/>
        </pc:sldMkLst>
        <pc:spChg chg="mod">
          <ac:chgData name="Ronan PATUREL" userId="S::ronan.paturel@hei.yncrea.fr::1f46a461-7498-40f2-a737-a57d5880f111" providerId="AD" clId="Web-{621DD5D8-F11E-4321-860F-1B7BD6DCD649}" dt="2020-12-10T11:29:17.453" v="4" actId="20577"/>
          <ac:spMkLst>
            <pc:docMk/>
            <pc:sldMk cId="2522567803" sldId="267"/>
            <ac:spMk id="2" creationId="{1081D377-5045-448C-A1C0-934903F201F7}"/>
          </ac:spMkLst>
        </pc:spChg>
        <pc:graphicFrameChg chg="del mod modGraphic">
          <ac:chgData name="Ronan PATUREL" userId="S::ronan.paturel@hei.yncrea.fr::1f46a461-7498-40f2-a737-a57d5880f111" providerId="AD" clId="Web-{621DD5D8-F11E-4321-860F-1B7BD6DCD649}" dt="2020-12-10T11:29:27.891" v="8"/>
          <ac:graphicFrameMkLst>
            <pc:docMk/>
            <pc:sldMk cId="2522567803" sldId="267"/>
            <ac:graphicFrameMk id="6" creationId="{EBC01831-BDA8-4AF9-8439-47C06F298786}"/>
          </ac:graphicFrameMkLst>
        </pc:graphicFrameChg>
        <pc:graphicFrameChg chg="del">
          <ac:chgData name="Ronan PATUREL" userId="S::ronan.paturel@hei.yncrea.fr::1f46a461-7498-40f2-a737-a57d5880f111" providerId="AD" clId="Web-{621DD5D8-F11E-4321-860F-1B7BD6DCD649}" dt="2020-12-10T11:29:33.094" v="9"/>
          <ac:graphicFrameMkLst>
            <pc:docMk/>
            <pc:sldMk cId="2522567803" sldId="267"/>
            <ac:graphicFrameMk id="9" creationId="{8C3AA986-A189-4652-A858-9BB0C7841122}"/>
          </ac:graphicFrameMkLst>
        </pc:graphicFrameChg>
      </pc:sldChg>
    </pc:docChg>
  </pc:docChgLst>
  <pc:docChgLst>
    <pc:chgData name="Ronan PATUREL" userId="S::ronan.paturel@hei.yncrea.fr::1f46a461-7498-40f2-a737-a57d5880f111" providerId="AD" clId="Web-{5E3132D3-C01C-4059-A27F-0D79262F0C9A}"/>
    <pc:docChg chg="modSld">
      <pc:chgData name="Ronan PATUREL" userId="S::ronan.paturel@hei.yncrea.fr::1f46a461-7498-40f2-a737-a57d5880f111" providerId="AD" clId="Web-{5E3132D3-C01C-4059-A27F-0D79262F0C9A}" dt="2020-12-09T15:38:56.832" v="91" actId="20577"/>
      <pc:docMkLst>
        <pc:docMk/>
      </pc:docMkLst>
      <pc:sldChg chg="modSp">
        <pc:chgData name="Ronan PATUREL" userId="S::ronan.paturel@hei.yncrea.fr::1f46a461-7498-40f2-a737-a57d5880f111" providerId="AD" clId="Web-{5E3132D3-C01C-4059-A27F-0D79262F0C9A}" dt="2020-12-09T15:38:56.832" v="90" actId="20577"/>
        <pc:sldMkLst>
          <pc:docMk/>
          <pc:sldMk cId="2388480610" sldId="264"/>
        </pc:sldMkLst>
        <pc:spChg chg="mod">
          <ac:chgData name="Ronan PATUREL" userId="S::ronan.paturel@hei.yncrea.fr::1f46a461-7498-40f2-a737-a57d5880f111" providerId="AD" clId="Web-{5E3132D3-C01C-4059-A27F-0D79262F0C9A}" dt="2020-12-09T15:38:56.832" v="90" actId="20577"/>
          <ac:spMkLst>
            <pc:docMk/>
            <pc:sldMk cId="2388480610" sldId="264"/>
            <ac:spMk id="6" creationId="{291C9FE8-B998-41AA-B317-DCF66F7DABB5}"/>
          </ac:spMkLst>
        </pc:spChg>
      </pc:sldChg>
    </pc:docChg>
  </pc:docChgLst>
  <pc:docChgLst>
    <pc:chgData name="Martin DE FORESTA" userId="S::martin.de-foresta@hei.yncrea.fr::7728f82c-c779-4af4-8b54-917607ecccb7" providerId="AD" clId="Web-{DFFC9912-3539-46C3-8C25-4EB9D5879C90}"/>
    <pc:docChg chg="modSld">
      <pc:chgData name="Martin DE FORESTA" userId="S::martin.de-foresta@hei.yncrea.fr::7728f82c-c779-4af4-8b54-917607ecccb7" providerId="AD" clId="Web-{DFFC9912-3539-46C3-8C25-4EB9D5879C90}" dt="2020-12-10T18:15:35.060" v="182" actId="20577"/>
      <pc:docMkLst>
        <pc:docMk/>
      </pc:docMkLst>
      <pc:sldChg chg="addSp delSp modSp mod setBg">
        <pc:chgData name="Martin DE FORESTA" userId="S::martin.de-foresta@hei.yncrea.fr::7728f82c-c779-4af4-8b54-917607ecccb7" providerId="AD" clId="Web-{DFFC9912-3539-46C3-8C25-4EB9D5879C90}" dt="2020-12-10T16:20:12.363" v="170" actId="14100"/>
        <pc:sldMkLst>
          <pc:docMk/>
          <pc:sldMk cId="3784089036" sldId="256"/>
        </pc:sldMkLst>
        <pc:spChg chg="mod">
          <ac:chgData name="Martin DE FORESTA" userId="S::martin.de-foresta@hei.yncrea.fr::7728f82c-c779-4af4-8b54-917607ecccb7" providerId="AD" clId="Web-{DFFC9912-3539-46C3-8C25-4EB9D5879C90}" dt="2020-12-10T16:20:12.363" v="170" actId="14100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Martin DE FORESTA" userId="S::martin.de-foresta@hei.yncrea.fr::7728f82c-c779-4af4-8b54-917607ecccb7" providerId="AD" clId="Web-{DFFC9912-3539-46C3-8C25-4EB9D5879C90}" dt="2020-12-10T16:19:58.362" v="151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Martin DE FORESTA" userId="S::martin.de-foresta@hei.yncrea.fr::7728f82c-c779-4af4-8b54-917607ecccb7" providerId="AD" clId="Web-{DFFC9912-3539-46C3-8C25-4EB9D5879C90}" dt="2020-12-10T16:18:32.887" v="146"/>
          <ac:spMkLst>
            <pc:docMk/>
            <pc:sldMk cId="3784089036" sldId="256"/>
            <ac:spMk id="6" creationId="{9C6777B5-64F4-4200-B099-34168B69FE53}"/>
          </ac:spMkLst>
        </pc:spChg>
        <pc:spChg chg="add del">
          <ac:chgData name="Martin DE FORESTA" userId="S::martin.de-foresta@hei.yncrea.fr::7728f82c-c779-4af4-8b54-917607ecccb7" providerId="AD" clId="Web-{DFFC9912-3539-46C3-8C25-4EB9D5879C90}" dt="2020-12-10T16:18:32.887" v="146"/>
          <ac:spMkLst>
            <pc:docMk/>
            <pc:sldMk cId="3784089036" sldId="256"/>
            <ac:spMk id="7" creationId="{9B37791B-B040-4694-BFDC-8DD132D86E8E}"/>
          </ac:spMkLst>
        </pc:spChg>
        <pc:spChg chg="add">
          <ac:chgData name="Martin DE FORESTA" userId="S::martin.de-foresta@hei.yncrea.fr::7728f82c-c779-4af4-8b54-917607ecccb7" providerId="AD" clId="Web-{DFFC9912-3539-46C3-8C25-4EB9D5879C90}" dt="2020-12-10T16:19:58.362" v="151"/>
          <ac:spMkLst>
            <pc:docMk/>
            <pc:sldMk cId="3784089036" sldId="256"/>
            <ac:spMk id="8" creationId="{5F18414D-1626-4996-AACB-23D3DE45B03B}"/>
          </ac:spMkLst>
        </pc:spChg>
        <pc:spChg chg="add del">
          <ac:chgData name="Martin DE FORESTA" userId="S::martin.de-foresta@hei.yncrea.fr::7728f82c-c779-4af4-8b54-917607ecccb7" providerId="AD" clId="Web-{DFFC9912-3539-46C3-8C25-4EB9D5879C90}" dt="2020-12-10T16:18:05.870" v="144"/>
          <ac:spMkLst>
            <pc:docMk/>
            <pc:sldMk cId="3784089036" sldId="256"/>
            <ac:spMk id="9" creationId="{F8446B12-7391-4711-8B31-112A0B896C76}"/>
          </ac:spMkLst>
        </pc:spChg>
        <pc:spChg chg="add del">
          <ac:chgData name="Martin DE FORESTA" userId="S::martin.de-foresta@hei.yncrea.fr::7728f82c-c779-4af4-8b54-917607ecccb7" providerId="AD" clId="Web-{DFFC9912-3539-46C3-8C25-4EB9D5879C90}" dt="2020-12-10T16:19:58.347" v="150"/>
          <ac:spMkLst>
            <pc:docMk/>
            <pc:sldMk cId="3784089036" sldId="256"/>
            <ac:spMk id="10" creationId="{0A597D97-203B-498B-95D3-E90DC961039F}"/>
          </ac:spMkLst>
        </pc:spChg>
        <pc:spChg chg="add del">
          <ac:chgData name="Martin DE FORESTA" userId="S::martin.de-foresta@hei.yncrea.fr::7728f82c-c779-4af4-8b54-917607ecccb7" providerId="AD" clId="Web-{DFFC9912-3539-46C3-8C25-4EB9D5879C90}" dt="2020-12-10T16:19:58.347" v="150"/>
          <ac:spMkLst>
            <pc:docMk/>
            <pc:sldMk cId="3784089036" sldId="256"/>
            <ac:spMk id="12" creationId="{6A6EF10E-DF41-4BD3-8EB4-6F646531DC26}"/>
          </ac:spMkLst>
        </pc:spChg>
        <pc:spChg chg="add">
          <ac:chgData name="Martin DE FORESTA" userId="S::martin.de-foresta@hei.yncrea.fr::7728f82c-c779-4af4-8b54-917607ecccb7" providerId="AD" clId="Web-{DFFC9912-3539-46C3-8C25-4EB9D5879C90}" dt="2020-12-10T16:19:58.362" v="151"/>
          <ac:spMkLst>
            <pc:docMk/>
            <pc:sldMk cId="3784089036" sldId="256"/>
            <ac:spMk id="14" creationId="{D84C2E9E-0B5D-4B5F-9A1F-70EBDCE39034}"/>
          </ac:spMkLst>
        </pc:spChg>
        <pc:grpChg chg="add del">
          <ac:chgData name="Martin DE FORESTA" userId="S::martin.de-foresta@hei.yncrea.fr::7728f82c-c779-4af4-8b54-917607ecccb7" providerId="AD" clId="Web-{DFFC9912-3539-46C3-8C25-4EB9D5879C90}" dt="2020-12-10T16:18:05.870" v="144"/>
          <ac:grpSpMkLst>
            <pc:docMk/>
            <pc:sldMk cId="3784089036" sldId="256"/>
            <ac:grpSpMk id="11" creationId="{AC0B7807-0C83-4963-821A-69B172722E49}"/>
          </ac:grpSpMkLst>
        </pc:grpChg>
        <pc:grpChg chg="add del">
          <ac:chgData name="Martin DE FORESTA" userId="S::martin.de-foresta@hei.yncrea.fr::7728f82c-c779-4af4-8b54-917607ecccb7" providerId="AD" clId="Web-{DFFC9912-3539-46C3-8C25-4EB9D5879C90}" dt="2020-12-10T16:18:32.887" v="146"/>
          <ac:grpSpMkLst>
            <pc:docMk/>
            <pc:sldMk cId="3784089036" sldId="256"/>
            <ac:grpSpMk id="13" creationId="{4252769E-B9F0-4068-A645-5BBEF16E9C28}"/>
          </ac:grpSpMkLst>
        </pc:grpChg>
        <pc:picChg chg="add mod ord">
          <ac:chgData name="Martin DE FORESTA" userId="S::martin.de-foresta@hei.yncrea.fr::7728f82c-c779-4af4-8b54-917607ecccb7" providerId="AD" clId="Web-{DFFC9912-3539-46C3-8C25-4EB9D5879C90}" dt="2020-12-10T16:19:58.362" v="151"/>
          <ac:picMkLst>
            <pc:docMk/>
            <pc:sldMk cId="3784089036" sldId="256"/>
            <ac:picMk id="4" creationId="{DD3B5D90-509F-4A2F-A194-CD1369E9CADD}"/>
          </ac:picMkLst>
        </pc:picChg>
        <pc:picChg chg="add mod ord">
          <ac:chgData name="Martin DE FORESTA" userId="S::martin.de-foresta@hei.yncrea.fr::7728f82c-c779-4af4-8b54-917607ecccb7" providerId="AD" clId="Web-{DFFC9912-3539-46C3-8C25-4EB9D5879C90}" dt="2020-12-10T16:19:58.362" v="151"/>
          <ac:picMkLst>
            <pc:docMk/>
            <pc:sldMk cId="3784089036" sldId="256"/>
            <ac:picMk id="5" creationId="{02B5F080-39D9-458A-99FC-EE23E31467A0}"/>
          </ac:picMkLst>
        </pc:picChg>
        <pc:cxnChg chg="add">
          <ac:chgData name="Martin DE FORESTA" userId="S::martin.de-foresta@hei.yncrea.fr::7728f82c-c779-4af4-8b54-917607ecccb7" providerId="AD" clId="Web-{DFFC9912-3539-46C3-8C25-4EB9D5879C90}" dt="2020-12-10T16:19:58.362" v="151"/>
          <ac:cxnSpMkLst>
            <pc:docMk/>
            <pc:sldMk cId="3784089036" sldId="256"/>
            <ac:cxnSpMk id="15" creationId="{07A9243D-8FC3-4B36-874B-55906B03F484}"/>
          </ac:cxnSpMkLst>
        </pc:cxnChg>
      </pc:sldChg>
      <pc:sldChg chg="modSp">
        <pc:chgData name="Martin DE FORESTA" userId="S::martin.de-foresta@hei.yncrea.fr::7728f82c-c779-4af4-8b54-917607ecccb7" providerId="AD" clId="Web-{DFFC9912-3539-46C3-8C25-4EB9D5879C90}" dt="2020-12-10T18:15:35.060" v="181" actId="20577"/>
        <pc:sldMkLst>
          <pc:docMk/>
          <pc:sldMk cId="3968815796" sldId="259"/>
        </pc:sldMkLst>
        <pc:spChg chg="mod">
          <ac:chgData name="Martin DE FORESTA" userId="S::martin.de-foresta@hei.yncrea.fr::7728f82c-c779-4af4-8b54-917607ecccb7" providerId="AD" clId="Web-{DFFC9912-3539-46C3-8C25-4EB9D5879C90}" dt="2020-12-10T16:15:05.482" v="10" actId="20577"/>
          <ac:spMkLst>
            <pc:docMk/>
            <pc:sldMk cId="3968815796" sldId="259"/>
            <ac:spMk id="2" creationId="{1081D377-5045-448C-A1C0-934903F201F7}"/>
          </ac:spMkLst>
        </pc:spChg>
        <pc:spChg chg="mod">
          <ac:chgData name="Martin DE FORESTA" userId="S::martin.de-foresta@hei.yncrea.fr::7728f82c-c779-4af4-8b54-917607ecccb7" providerId="AD" clId="Web-{DFFC9912-3539-46C3-8C25-4EB9D5879C90}" dt="2020-12-10T18:15:35.060" v="181" actId="20577"/>
          <ac:spMkLst>
            <pc:docMk/>
            <pc:sldMk cId="3968815796" sldId="259"/>
            <ac:spMk id="3" creationId="{F44BDDBB-21D9-40C1-9663-52CA2D46033E}"/>
          </ac:spMkLst>
        </pc:spChg>
      </pc:sldChg>
    </pc:docChg>
  </pc:docChgLst>
  <pc:docChgLst>
    <pc:chgData name="Martin DE FORESTA" userId="S::martin.de-foresta@hei.yncrea.fr::7728f82c-c779-4af4-8b54-917607ecccb7" providerId="AD" clId="Web-{B837C6C1-5404-4FCD-B051-68025715B920}"/>
    <pc:docChg chg="modSld">
      <pc:chgData name="Martin DE FORESTA" userId="S::martin.de-foresta@hei.yncrea.fr::7728f82c-c779-4af4-8b54-917607ecccb7" providerId="AD" clId="Web-{B837C6C1-5404-4FCD-B051-68025715B920}" dt="2020-12-07T18:32:15.469" v="14" actId="20577"/>
      <pc:docMkLst>
        <pc:docMk/>
      </pc:docMkLst>
      <pc:sldChg chg="modSp">
        <pc:chgData name="Martin DE FORESTA" userId="S::martin.de-foresta@hei.yncrea.fr::7728f82c-c779-4af4-8b54-917607ecccb7" providerId="AD" clId="Web-{B837C6C1-5404-4FCD-B051-68025715B920}" dt="2020-12-07T18:32:15.469" v="13" actId="20577"/>
        <pc:sldMkLst>
          <pc:docMk/>
          <pc:sldMk cId="3784089036" sldId="256"/>
        </pc:sldMkLst>
        <pc:spChg chg="mod">
          <ac:chgData name="Martin DE FORESTA" userId="S::martin.de-foresta@hei.yncrea.fr::7728f82c-c779-4af4-8b54-917607ecccb7" providerId="AD" clId="Web-{B837C6C1-5404-4FCD-B051-68025715B920}" dt="2020-12-07T18:32:15.469" v="13" actId="20577"/>
          <ac:spMkLst>
            <pc:docMk/>
            <pc:sldMk cId="3784089036" sldId="256"/>
            <ac:spMk id="3" creationId="{00000000-0000-0000-0000-000000000000}"/>
          </ac:spMkLst>
        </pc:spChg>
      </pc:sldChg>
    </pc:docChg>
  </pc:docChgLst>
  <pc:docChgLst>
    <pc:chgData name="Ronan PATUREL" userId="S::ronan.paturel@hei.yncrea.fr::1f46a461-7498-40f2-a737-a57d5880f111" providerId="AD" clId="Web-{C7443556-0CE4-4405-9810-779818E87C05}"/>
    <pc:docChg chg="addSld modSld">
      <pc:chgData name="Ronan PATUREL" userId="S::ronan.paturel@hei.yncrea.fr::1f46a461-7498-40f2-a737-a57d5880f111" providerId="AD" clId="Web-{C7443556-0CE4-4405-9810-779818E87C05}" dt="2020-12-09T14:31:08.855" v="16" actId="20577"/>
      <pc:docMkLst>
        <pc:docMk/>
      </pc:docMkLst>
      <pc:sldChg chg="modSp new">
        <pc:chgData name="Ronan PATUREL" userId="S::ronan.paturel@hei.yncrea.fr::1f46a461-7498-40f2-a737-a57d5880f111" providerId="AD" clId="Web-{C7443556-0CE4-4405-9810-779818E87C05}" dt="2020-12-09T14:30:23.354" v="6" actId="20577"/>
        <pc:sldMkLst>
          <pc:docMk/>
          <pc:sldMk cId="3110374443" sldId="262"/>
        </pc:sldMkLst>
        <pc:spChg chg="mod">
          <ac:chgData name="Ronan PATUREL" userId="S::ronan.paturel@hei.yncrea.fr::1f46a461-7498-40f2-a737-a57d5880f111" providerId="AD" clId="Web-{C7443556-0CE4-4405-9810-779818E87C05}" dt="2020-12-09T14:30:23.354" v="6" actId="20577"/>
          <ac:spMkLst>
            <pc:docMk/>
            <pc:sldMk cId="3110374443" sldId="262"/>
            <ac:spMk id="2" creationId="{3AEBC5C5-994C-4252-A875-CF4126C34627}"/>
          </ac:spMkLst>
        </pc:spChg>
      </pc:sldChg>
      <pc:sldChg chg="modSp new">
        <pc:chgData name="Ronan PATUREL" userId="S::ronan.paturel@hei.yncrea.fr::1f46a461-7498-40f2-a737-a57d5880f111" providerId="AD" clId="Web-{C7443556-0CE4-4405-9810-779818E87C05}" dt="2020-12-09T14:31:08.855" v="15" actId="20577"/>
        <pc:sldMkLst>
          <pc:docMk/>
          <pc:sldMk cId="2955703293" sldId="263"/>
        </pc:sldMkLst>
        <pc:spChg chg="mod">
          <ac:chgData name="Ronan PATUREL" userId="S::ronan.paturel@hei.yncrea.fr::1f46a461-7498-40f2-a737-a57d5880f111" providerId="AD" clId="Web-{C7443556-0CE4-4405-9810-779818E87C05}" dt="2020-12-09T14:31:08.855" v="15" actId="20577"/>
          <ac:spMkLst>
            <pc:docMk/>
            <pc:sldMk cId="2955703293" sldId="263"/>
            <ac:spMk id="2" creationId="{E9EFEFA4-1CD4-4D0D-8EAC-86FE4C667082}"/>
          </ac:spMkLst>
        </pc:spChg>
      </pc:sldChg>
    </pc:docChg>
  </pc:docChgLst>
  <pc:docChgLst>
    <pc:chgData name="Ronan PATUREL" userId="S::ronan.paturel@hei.yncrea.fr::1f46a461-7498-40f2-a737-a57d5880f111" providerId="AD" clId="Web-{332B8BC7-11B2-4EFC-8F49-3FA479627C64}"/>
    <pc:docChg chg="addSld modSld">
      <pc:chgData name="Ronan PATUREL" userId="S::ronan.paturel@hei.yncrea.fr::1f46a461-7498-40f2-a737-a57d5880f111" providerId="AD" clId="Web-{332B8BC7-11B2-4EFC-8F49-3FA479627C64}" dt="2020-12-09T14:48:01.449" v="69" actId="20577"/>
      <pc:docMkLst>
        <pc:docMk/>
      </pc:docMkLst>
      <pc:sldChg chg="addSp delSp modSp mod setBg">
        <pc:chgData name="Ronan PATUREL" userId="S::ronan.paturel@hei.yncrea.fr::1f46a461-7498-40f2-a737-a57d5880f111" providerId="AD" clId="Web-{332B8BC7-11B2-4EFC-8F49-3FA479627C64}" dt="2020-12-09T14:38:58.632" v="29"/>
        <pc:sldMkLst>
          <pc:docMk/>
          <pc:sldMk cId="3110374443" sldId="262"/>
        </pc:sldMkLst>
        <pc:spChg chg="mod">
          <ac:chgData name="Ronan PATUREL" userId="S::ronan.paturel@hei.yncrea.fr::1f46a461-7498-40f2-a737-a57d5880f111" providerId="AD" clId="Web-{332B8BC7-11B2-4EFC-8F49-3FA479627C64}" dt="2020-12-09T14:38:58.632" v="29"/>
          <ac:spMkLst>
            <pc:docMk/>
            <pc:sldMk cId="3110374443" sldId="262"/>
            <ac:spMk id="2" creationId="{3AEBC5C5-994C-4252-A875-CF4126C34627}"/>
          </ac:spMkLst>
        </pc:spChg>
        <pc:spChg chg="del">
          <ac:chgData name="Ronan PATUREL" userId="S::ronan.paturel@hei.yncrea.fr::1f46a461-7498-40f2-a737-a57d5880f111" providerId="AD" clId="Web-{332B8BC7-11B2-4EFC-8F49-3FA479627C64}" dt="2020-12-09T14:38:44.585" v="28"/>
          <ac:spMkLst>
            <pc:docMk/>
            <pc:sldMk cId="3110374443" sldId="262"/>
            <ac:spMk id="3" creationId="{1C876569-6297-4279-9E78-F1E8C1B654AE}"/>
          </ac:spMkLst>
        </pc:spChg>
        <pc:spChg chg="add">
          <ac:chgData name="Ronan PATUREL" userId="S::ronan.paturel@hei.yncrea.fr::1f46a461-7498-40f2-a737-a57d5880f111" providerId="AD" clId="Web-{332B8BC7-11B2-4EFC-8F49-3FA479627C64}" dt="2020-12-09T14:38:58.632" v="29"/>
          <ac:spMkLst>
            <pc:docMk/>
            <pc:sldMk cId="3110374443" sldId="262"/>
            <ac:spMk id="9" creationId="{D35D61A1-8484-4749-8AD0-A3455E0753C5}"/>
          </ac:spMkLst>
        </pc:spChg>
        <pc:spChg chg="add">
          <ac:chgData name="Ronan PATUREL" userId="S::ronan.paturel@hei.yncrea.fr::1f46a461-7498-40f2-a737-a57d5880f111" providerId="AD" clId="Web-{332B8BC7-11B2-4EFC-8F49-3FA479627C64}" dt="2020-12-09T14:38:58.632" v="29"/>
          <ac:spMkLst>
            <pc:docMk/>
            <pc:sldMk cId="3110374443" sldId="262"/>
            <ac:spMk id="11" creationId="{1447903E-2B66-479D-959B-F2EBB2CC901F}"/>
          </ac:spMkLst>
        </pc:spChg>
        <pc:picChg chg="add mod ord">
          <ac:chgData name="Ronan PATUREL" userId="S::ronan.paturel@hei.yncrea.fr::1f46a461-7498-40f2-a737-a57d5880f111" providerId="AD" clId="Web-{332B8BC7-11B2-4EFC-8F49-3FA479627C64}" dt="2020-12-09T14:38:58.632" v="29"/>
          <ac:picMkLst>
            <pc:docMk/>
            <pc:sldMk cId="3110374443" sldId="262"/>
            <ac:picMk id="4" creationId="{F38AA4E1-EFCC-4B3F-895E-4708B42D5B36}"/>
          </ac:picMkLst>
        </pc:picChg>
      </pc:sldChg>
      <pc:sldChg chg="addSp delSp modSp mod setBg">
        <pc:chgData name="Ronan PATUREL" userId="S::ronan.paturel@hei.yncrea.fr::1f46a461-7498-40f2-a737-a57d5880f111" providerId="AD" clId="Web-{332B8BC7-11B2-4EFC-8F49-3FA479627C64}" dt="2020-12-09T14:44:40.604" v="42"/>
        <pc:sldMkLst>
          <pc:docMk/>
          <pc:sldMk cId="2955703293" sldId="263"/>
        </pc:sldMkLst>
        <pc:spChg chg="mod">
          <ac:chgData name="Ronan PATUREL" userId="S::ronan.paturel@hei.yncrea.fr::1f46a461-7498-40f2-a737-a57d5880f111" providerId="AD" clId="Web-{332B8BC7-11B2-4EFC-8F49-3FA479627C64}" dt="2020-12-09T14:42:12.181" v="35"/>
          <ac:spMkLst>
            <pc:docMk/>
            <pc:sldMk cId="2955703293" sldId="263"/>
            <ac:spMk id="2" creationId="{E9EFEFA4-1CD4-4D0D-8EAC-86FE4C667082}"/>
          </ac:spMkLst>
        </pc:spChg>
        <pc:spChg chg="del">
          <ac:chgData name="Ronan PATUREL" userId="S::ronan.paturel@hei.yncrea.fr::1f46a461-7498-40f2-a737-a57d5880f111" providerId="AD" clId="Web-{332B8BC7-11B2-4EFC-8F49-3FA479627C64}" dt="2020-12-09T14:41:02.867" v="30"/>
          <ac:spMkLst>
            <pc:docMk/>
            <pc:sldMk cId="2955703293" sldId="263"/>
            <ac:spMk id="3" creationId="{0E556F33-391F-4DB3-940F-B1D1753ECDF0}"/>
          </ac:spMkLst>
        </pc:spChg>
        <pc:spChg chg="add del mod">
          <ac:chgData name="Ronan PATUREL" userId="S::ronan.paturel@hei.yncrea.fr::1f46a461-7498-40f2-a737-a57d5880f111" providerId="AD" clId="Web-{332B8BC7-11B2-4EFC-8F49-3FA479627C64}" dt="2020-12-09T14:41:51.977" v="33"/>
          <ac:spMkLst>
            <pc:docMk/>
            <pc:sldMk cId="2955703293" sldId="263"/>
            <ac:spMk id="6" creationId="{9D8F9A0D-3938-4A7E-A6F2-92EF52C905BF}"/>
          </ac:spMkLst>
        </pc:spChg>
        <pc:spChg chg="add del">
          <ac:chgData name="Ronan PATUREL" userId="S::ronan.paturel@hei.yncrea.fr::1f46a461-7498-40f2-a737-a57d5880f111" providerId="AD" clId="Web-{332B8BC7-11B2-4EFC-8F49-3FA479627C64}" dt="2020-12-09T14:42:12.181" v="36"/>
          <ac:spMkLst>
            <pc:docMk/>
            <pc:sldMk cId="2955703293" sldId="263"/>
            <ac:spMk id="9" creationId="{D35D61A1-8484-4749-8AD0-A3455E0753C5}"/>
          </ac:spMkLst>
        </pc:spChg>
        <pc:spChg chg="add del mod">
          <ac:chgData name="Ronan PATUREL" userId="S::ronan.paturel@hei.yncrea.fr::1f46a461-7498-40f2-a737-a57d5880f111" providerId="AD" clId="Web-{332B8BC7-11B2-4EFC-8F49-3FA479627C64}" dt="2020-12-09T14:43:02.150" v="38"/>
          <ac:spMkLst>
            <pc:docMk/>
            <pc:sldMk cId="2955703293" sldId="263"/>
            <ac:spMk id="10" creationId="{01AD341C-CEFE-4C82-9800-0CF5DEEFD6D3}"/>
          </ac:spMkLst>
        </pc:spChg>
        <pc:spChg chg="add del">
          <ac:chgData name="Ronan PATUREL" userId="S::ronan.paturel@hei.yncrea.fr::1f46a461-7498-40f2-a737-a57d5880f111" providerId="AD" clId="Web-{332B8BC7-11B2-4EFC-8F49-3FA479627C64}" dt="2020-12-09T14:42:12.181" v="36"/>
          <ac:spMkLst>
            <pc:docMk/>
            <pc:sldMk cId="2955703293" sldId="263"/>
            <ac:spMk id="11" creationId="{1447903E-2B66-479D-959B-F2EBB2CC901F}"/>
          </ac:spMkLst>
        </pc:spChg>
        <pc:spChg chg="add">
          <ac:chgData name="Ronan PATUREL" userId="S::ronan.paturel@hei.yncrea.fr::1f46a461-7498-40f2-a737-a57d5880f111" providerId="AD" clId="Web-{332B8BC7-11B2-4EFC-8F49-3FA479627C64}" dt="2020-12-09T14:42:12.181" v="36"/>
          <ac:spMkLst>
            <pc:docMk/>
            <pc:sldMk cId="2955703293" sldId="263"/>
            <ac:spMk id="13" creationId="{D35D61A1-8484-4749-8AD0-A3455E0753C5}"/>
          </ac:spMkLst>
        </pc:spChg>
        <pc:spChg chg="add del mod">
          <ac:chgData name="Ronan PATUREL" userId="S::ronan.paturel@hei.yncrea.fr::1f46a461-7498-40f2-a737-a57d5880f111" providerId="AD" clId="Web-{332B8BC7-11B2-4EFC-8F49-3FA479627C64}" dt="2020-12-09T14:44:40.604" v="42"/>
          <ac:spMkLst>
            <pc:docMk/>
            <pc:sldMk cId="2955703293" sldId="263"/>
            <ac:spMk id="15" creationId="{8C58ED22-D62D-4176-934B-2BF7869C3E3F}"/>
          </ac:spMkLst>
        </pc:spChg>
        <pc:spChg chg="add del">
          <ac:chgData name="Ronan PATUREL" userId="S::ronan.paturel@hei.yncrea.fr::1f46a461-7498-40f2-a737-a57d5880f111" providerId="AD" clId="Web-{332B8BC7-11B2-4EFC-8F49-3FA479627C64}" dt="2020-12-09T14:42:12.181" v="35"/>
          <ac:spMkLst>
            <pc:docMk/>
            <pc:sldMk cId="2955703293" sldId="263"/>
            <ac:spMk id="16" creationId="{53F29798-D584-4792-9B62-3F5F5C36D619}"/>
          </ac:spMkLst>
        </pc:spChg>
        <pc:spChg chg="add">
          <ac:chgData name="Ronan PATUREL" userId="S::ronan.paturel@hei.yncrea.fr::1f46a461-7498-40f2-a737-a57d5880f111" providerId="AD" clId="Web-{332B8BC7-11B2-4EFC-8F49-3FA479627C64}" dt="2020-12-09T14:42:12.181" v="36"/>
          <ac:spMkLst>
            <pc:docMk/>
            <pc:sldMk cId="2955703293" sldId="263"/>
            <ac:spMk id="18" creationId="{1447903E-2B66-479D-959B-F2EBB2CC901F}"/>
          </ac:spMkLst>
        </pc:spChg>
        <pc:picChg chg="add del mod ord">
          <ac:chgData name="Ronan PATUREL" userId="S::ronan.paturel@hei.yncrea.fr::1f46a461-7498-40f2-a737-a57d5880f111" providerId="AD" clId="Web-{332B8BC7-11B2-4EFC-8F49-3FA479627C64}" dt="2020-12-09T14:41:29.571" v="32"/>
          <ac:picMkLst>
            <pc:docMk/>
            <pc:sldMk cId="2955703293" sldId="263"/>
            <ac:picMk id="4" creationId="{AD717A52-0F6B-4D8A-98D6-BA5AF046591B}"/>
          </ac:picMkLst>
        </pc:picChg>
        <pc:picChg chg="add del mod ord">
          <ac:chgData name="Ronan PATUREL" userId="S::ronan.paturel@hei.yncrea.fr::1f46a461-7498-40f2-a737-a57d5880f111" providerId="AD" clId="Web-{332B8BC7-11B2-4EFC-8F49-3FA479627C64}" dt="2020-12-09T14:42:45.728" v="37"/>
          <ac:picMkLst>
            <pc:docMk/>
            <pc:sldMk cId="2955703293" sldId="263"/>
            <ac:picMk id="7" creationId="{D5BF4EAF-B777-4FCF-A0BE-F93DA602390E}"/>
          </ac:picMkLst>
        </pc:picChg>
        <pc:picChg chg="add del mod ord modCrop">
          <ac:chgData name="Ronan PATUREL" userId="S::ronan.paturel@hei.yncrea.fr::1f46a461-7498-40f2-a737-a57d5880f111" providerId="AD" clId="Web-{332B8BC7-11B2-4EFC-8F49-3FA479627C64}" dt="2020-12-09T14:44:26.963" v="41"/>
          <ac:picMkLst>
            <pc:docMk/>
            <pc:sldMk cId="2955703293" sldId="263"/>
            <ac:picMk id="12" creationId="{6BFDB827-DCDA-41EC-A9C3-C3D1B435F8BD}"/>
          </ac:picMkLst>
        </pc:picChg>
        <pc:picChg chg="add mod ord">
          <ac:chgData name="Ronan PATUREL" userId="S::ronan.paturel@hei.yncrea.fr::1f46a461-7498-40f2-a737-a57d5880f111" providerId="AD" clId="Web-{332B8BC7-11B2-4EFC-8F49-3FA479627C64}" dt="2020-12-09T14:44:40.604" v="42"/>
          <ac:picMkLst>
            <pc:docMk/>
            <pc:sldMk cId="2955703293" sldId="263"/>
            <ac:picMk id="17" creationId="{84B45E39-DE8E-4B6B-B586-BD4CDB9DE5E8}"/>
          </ac:picMkLst>
        </pc:picChg>
      </pc:sldChg>
      <pc:sldChg chg="addSp delSp modSp new mod setBg">
        <pc:chgData name="Ronan PATUREL" userId="S::ronan.paturel@hei.yncrea.fr::1f46a461-7498-40f2-a737-a57d5880f111" providerId="AD" clId="Web-{332B8BC7-11B2-4EFC-8F49-3FA479627C64}" dt="2020-12-09T14:48:01.449" v="68" actId="20577"/>
        <pc:sldMkLst>
          <pc:docMk/>
          <pc:sldMk cId="2388480610" sldId="264"/>
        </pc:sldMkLst>
        <pc:spChg chg="mod">
          <ac:chgData name="Ronan PATUREL" userId="S::ronan.paturel@hei.yncrea.fr::1f46a461-7498-40f2-a737-a57d5880f111" providerId="AD" clId="Web-{332B8BC7-11B2-4EFC-8F49-3FA479627C64}" dt="2020-12-09T14:36:07.459" v="25" actId="20577"/>
          <ac:spMkLst>
            <pc:docMk/>
            <pc:sldMk cId="2388480610" sldId="264"/>
            <ac:spMk id="2" creationId="{F485EBB6-4848-4AEA-9F99-AADC914F124B}"/>
          </ac:spMkLst>
        </pc:spChg>
        <pc:spChg chg="del">
          <ac:chgData name="Ronan PATUREL" userId="S::ronan.paturel@hei.yncrea.fr::1f46a461-7498-40f2-a737-a57d5880f111" providerId="AD" clId="Web-{332B8BC7-11B2-4EFC-8F49-3FA479627C64}" dt="2020-12-09T14:35:18.052" v="1"/>
          <ac:spMkLst>
            <pc:docMk/>
            <pc:sldMk cId="2388480610" sldId="264"/>
            <ac:spMk id="3" creationId="{BE0DF786-55ED-45CF-8CD5-1C1951F038BC}"/>
          </ac:spMkLst>
        </pc:spChg>
        <pc:spChg chg="add mod">
          <ac:chgData name="Ronan PATUREL" userId="S::ronan.paturel@hei.yncrea.fr::1f46a461-7498-40f2-a737-a57d5880f111" providerId="AD" clId="Web-{332B8BC7-11B2-4EFC-8F49-3FA479627C64}" dt="2020-12-09T14:48:01.449" v="68" actId="20577"/>
          <ac:spMkLst>
            <pc:docMk/>
            <pc:sldMk cId="2388480610" sldId="264"/>
            <ac:spMk id="6" creationId="{291C9FE8-B998-41AA-B317-DCF66F7DABB5}"/>
          </ac:spMkLst>
        </pc:spChg>
        <pc:spChg chg="add del">
          <ac:chgData name="Ronan PATUREL" userId="S::ronan.paturel@hei.yncrea.fr::1f46a461-7498-40f2-a737-a57d5880f111" providerId="AD" clId="Web-{332B8BC7-11B2-4EFC-8F49-3FA479627C64}" dt="2020-12-09T14:35:41.271" v="10"/>
          <ac:spMkLst>
            <pc:docMk/>
            <pc:sldMk cId="2388480610" sldId="264"/>
            <ac:spMk id="9" creationId="{16C5FA50-8D52-4617-AF91-5C7B1C8352F1}"/>
          </ac:spMkLst>
        </pc:spChg>
        <pc:spChg chg="add del">
          <ac:chgData name="Ronan PATUREL" userId="S::ronan.paturel@hei.yncrea.fr::1f46a461-7498-40f2-a737-a57d5880f111" providerId="AD" clId="Web-{332B8BC7-11B2-4EFC-8F49-3FA479627C64}" dt="2020-12-09T14:35:41.271" v="10"/>
          <ac:spMkLst>
            <pc:docMk/>
            <pc:sldMk cId="2388480610" sldId="264"/>
            <ac:spMk id="11" creationId="{E223798C-12AD-4B0C-A50C-D676347D67CF}"/>
          </ac:spMkLst>
        </pc:spChg>
        <pc:picChg chg="add del mod ord">
          <ac:chgData name="Ronan PATUREL" userId="S::ronan.paturel@hei.yncrea.fr::1f46a461-7498-40f2-a737-a57d5880f111" providerId="AD" clId="Web-{332B8BC7-11B2-4EFC-8F49-3FA479627C64}" dt="2020-12-09T14:47:30.042" v="43"/>
          <ac:picMkLst>
            <pc:docMk/>
            <pc:sldMk cId="2388480610" sldId="264"/>
            <ac:picMk id="4" creationId="{3408FF83-2B1E-4078-99DD-752D627B27ED}"/>
          </ac:picMkLst>
        </pc:picChg>
      </pc:sldChg>
    </pc:docChg>
  </pc:docChgLst>
  <pc:docChgLst>
    <pc:chgData name="Ronan PATUREL" userId="S::ronan.paturel@hei.yncrea.fr::1f46a461-7498-40f2-a737-a57d5880f111" providerId="AD" clId="Web-{BCAB8F43-7934-4A54-894D-6ADA85E16CB4}"/>
    <pc:docChg chg="addSld modSld">
      <pc:chgData name="Ronan PATUREL" userId="S::ronan.paturel@hei.yncrea.fr::1f46a461-7498-40f2-a737-a57d5880f111" providerId="AD" clId="Web-{BCAB8F43-7934-4A54-894D-6ADA85E16CB4}" dt="2020-12-10T11:39:26.173" v="36"/>
      <pc:docMkLst>
        <pc:docMk/>
      </pc:docMkLst>
      <pc:sldChg chg="addSp delSp modSp new mod setBg setClrOvrMap">
        <pc:chgData name="Ronan PATUREL" userId="S::ronan.paturel@hei.yncrea.fr::1f46a461-7498-40f2-a737-a57d5880f111" providerId="AD" clId="Web-{BCAB8F43-7934-4A54-894D-6ADA85E16CB4}" dt="2020-12-10T11:39:26.173" v="36"/>
        <pc:sldMkLst>
          <pc:docMk/>
          <pc:sldMk cId="1564898304" sldId="268"/>
        </pc:sldMkLst>
        <pc:spChg chg="mod">
          <ac:chgData name="Ronan PATUREL" userId="S::ronan.paturel@hei.yncrea.fr::1f46a461-7498-40f2-a737-a57d5880f111" providerId="AD" clId="Web-{BCAB8F43-7934-4A54-894D-6ADA85E16CB4}" dt="2020-12-10T11:39:26.173" v="36"/>
          <ac:spMkLst>
            <pc:docMk/>
            <pc:sldMk cId="1564898304" sldId="268"/>
            <ac:spMk id="2" creationId="{64F4DF0F-5133-4E3F-94CB-EF15B50BA261}"/>
          </ac:spMkLst>
        </pc:spChg>
        <pc:spChg chg="del">
          <ac:chgData name="Ronan PATUREL" userId="S::ronan.paturel@hei.yncrea.fr::1f46a461-7498-40f2-a737-a57d5880f111" providerId="AD" clId="Web-{BCAB8F43-7934-4A54-894D-6ADA85E16CB4}" dt="2020-12-10T11:36:00.451" v="19"/>
          <ac:spMkLst>
            <pc:docMk/>
            <pc:sldMk cId="1564898304" sldId="268"/>
            <ac:spMk id="3" creationId="{F81D2EA6-372E-450E-99E7-C21858679D84}"/>
          </ac:spMkLst>
        </pc:spChg>
        <pc:spChg chg="add del">
          <ac:chgData name="Ronan PATUREL" userId="S::ronan.paturel@hei.yncrea.fr::1f46a461-7498-40f2-a737-a57d5880f111" providerId="AD" clId="Web-{BCAB8F43-7934-4A54-894D-6ADA85E16CB4}" dt="2020-12-10T11:37:45.499" v="33"/>
          <ac:spMkLst>
            <pc:docMk/>
            <pc:sldMk cId="1564898304" sldId="268"/>
            <ac:spMk id="4" creationId="{BAD76F3E-3A97-486B-B402-44400A8B9173}"/>
          </ac:spMkLst>
        </pc:spChg>
        <pc:spChg chg="add del">
          <ac:chgData name="Ronan PATUREL" userId="S::ronan.paturel@hei.yncrea.fr::1f46a461-7498-40f2-a737-a57d5880f111" providerId="AD" clId="Web-{BCAB8F43-7934-4A54-894D-6ADA85E16CB4}" dt="2020-12-10T11:37:45.499" v="33"/>
          <ac:spMkLst>
            <pc:docMk/>
            <pc:sldMk cId="1564898304" sldId="268"/>
            <ac:spMk id="5" creationId="{391F6B52-91F4-4AEB-B6DB-29FEBCF28C8B}"/>
          </ac:spMkLst>
        </pc:spChg>
        <pc:spChg chg="add del">
          <ac:chgData name="Ronan PATUREL" userId="S::ronan.paturel@hei.yncrea.fr::1f46a461-7498-40f2-a737-a57d5880f111" providerId="AD" clId="Web-{BCAB8F43-7934-4A54-894D-6ADA85E16CB4}" dt="2020-12-10T11:36:35.029" v="21"/>
          <ac:spMkLst>
            <pc:docMk/>
            <pc:sldMk cId="1564898304" sldId="268"/>
            <ac:spMk id="7" creationId="{26BDCA6B-3C9C-4213-A0D9-30BD5F0B073E}"/>
          </ac:spMkLst>
        </pc:spChg>
        <pc:spChg chg="add del">
          <ac:chgData name="Ronan PATUREL" userId="S::ronan.paturel@hei.yncrea.fr::1f46a461-7498-40f2-a737-a57d5880f111" providerId="AD" clId="Web-{BCAB8F43-7934-4A54-894D-6ADA85E16CB4}" dt="2020-12-10T11:36:35.029" v="21"/>
          <ac:spMkLst>
            <pc:docMk/>
            <pc:sldMk cId="1564898304" sldId="268"/>
            <ac:spMk id="9" creationId="{FDA12F62-867F-4684-B28B-E085D09DCC06}"/>
          </ac:spMkLst>
        </pc:spChg>
        <pc:spChg chg="add del">
          <ac:chgData name="Ronan PATUREL" userId="S::ronan.paturel@hei.yncrea.fr::1f46a461-7498-40f2-a737-a57d5880f111" providerId="AD" clId="Web-{BCAB8F43-7934-4A54-894D-6ADA85E16CB4}" dt="2020-12-10T11:37:45.499" v="33"/>
          <ac:spMkLst>
            <pc:docMk/>
            <pc:sldMk cId="1564898304" sldId="268"/>
            <ac:spMk id="11" creationId="{2CD6F061-7C53-44F4-9794-953DB70A451B}"/>
          </ac:spMkLst>
        </pc:spChg>
        <pc:spChg chg="add del">
          <ac:chgData name="Ronan PATUREL" userId="S::ronan.paturel@hei.yncrea.fr::1f46a461-7498-40f2-a737-a57d5880f111" providerId="AD" clId="Web-{BCAB8F43-7934-4A54-894D-6ADA85E16CB4}" dt="2020-12-10T11:37:41.249" v="30"/>
          <ac:spMkLst>
            <pc:docMk/>
            <pc:sldMk cId="1564898304" sldId="268"/>
            <ac:spMk id="13" creationId="{2A8AA5BC-4F7A-4226-8F99-6D824B226A97}"/>
          </ac:spMkLst>
        </pc:spChg>
        <pc:spChg chg="add del">
          <ac:chgData name="Ronan PATUREL" userId="S::ronan.paturel@hei.yncrea.fr::1f46a461-7498-40f2-a737-a57d5880f111" providerId="AD" clId="Web-{BCAB8F43-7934-4A54-894D-6ADA85E16CB4}" dt="2020-12-10T11:37:45.484" v="32"/>
          <ac:spMkLst>
            <pc:docMk/>
            <pc:sldMk cId="1564898304" sldId="268"/>
            <ac:spMk id="15" creationId="{2A8AA5BC-4F7A-4226-8F99-6D824B226A97}"/>
          </ac:spMkLst>
        </pc:spChg>
        <pc:spChg chg="add del">
          <ac:chgData name="Ronan PATUREL" userId="S::ronan.paturel@hei.yncrea.fr::1f46a461-7498-40f2-a737-a57d5880f111" providerId="AD" clId="Web-{BCAB8F43-7934-4A54-894D-6ADA85E16CB4}" dt="2020-12-10T11:37:27.983" v="28"/>
          <ac:spMkLst>
            <pc:docMk/>
            <pc:sldMk cId="1564898304" sldId="268"/>
            <ac:spMk id="16" creationId="{66B332A4-D438-4773-A77F-5ED49A448D9D}"/>
          </ac:spMkLst>
        </pc:spChg>
        <pc:spChg chg="add del">
          <ac:chgData name="Ronan PATUREL" userId="S::ronan.paturel@hei.yncrea.fr::1f46a461-7498-40f2-a737-a57d5880f111" providerId="AD" clId="Web-{BCAB8F43-7934-4A54-894D-6ADA85E16CB4}" dt="2020-12-10T11:37:45.484" v="32"/>
          <ac:spMkLst>
            <pc:docMk/>
            <pc:sldMk cId="1564898304" sldId="268"/>
            <ac:spMk id="17" creationId="{3E5445C6-DD42-4979-86FF-03730E8C6DB0}"/>
          </ac:spMkLst>
        </pc:spChg>
        <pc:spChg chg="add del">
          <ac:chgData name="Ronan PATUREL" userId="S::ronan.paturel@hei.yncrea.fr::1f46a461-7498-40f2-a737-a57d5880f111" providerId="AD" clId="Web-{BCAB8F43-7934-4A54-894D-6ADA85E16CB4}" dt="2020-12-10T11:37:27.983" v="28"/>
          <ac:spMkLst>
            <pc:docMk/>
            <pc:sldMk cId="1564898304" sldId="268"/>
            <ac:spMk id="18" creationId="{DF9AD32D-FF05-44F4-BD4D-9CEE89B71EB9}"/>
          </ac:spMkLst>
        </pc:spChg>
        <pc:spChg chg="add del">
          <ac:chgData name="Ronan PATUREL" userId="S::ronan.paturel@hei.yncrea.fr::1f46a461-7498-40f2-a737-a57d5880f111" providerId="AD" clId="Web-{BCAB8F43-7934-4A54-894D-6ADA85E16CB4}" dt="2020-12-10T11:37:41.249" v="30"/>
          <ac:spMkLst>
            <pc:docMk/>
            <pc:sldMk cId="1564898304" sldId="268"/>
            <ac:spMk id="20" creationId="{5BC87C3E-1040-4EE4-9BDB-9537F7A1B335}"/>
          </ac:spMkLst>
        </pc:spChg>
        <pc:spChg chg="add del">
          <ac:chgData name="Ronan PATUREL" userId="S::ronan.paturel@hei.yncrea.fr::1f46a461-7498-40f2-a737-a57d5880f111" providerId="AD" clId="Web-{BCAB8F43-7934-4A54-894D-6ADA85E16CB4}" dt="2020-12-10T11:39:26.173" v="36"/>
          <ac:spMkLst>
            <pc:docMk/>
            <pc:sldMk cId="1564898304" sldId="268"/>
            <ac:spMk id="21" creationId="{2A8AA5BC-4F7A-4226-8F99-6D824B226A97}"/>
          </ac:spMkLst>
        </pc:spChg>
        <pc:spChg chg="add del">
          <ac:chgData name="Ronan PATUREL" userId="S::ronan.paturel@hei.yncrea.fr::1f46a461-7498-40f2-a737-a57d5880f111" providerId="AD" clId="Web-{BCAB8F43-7934-4A54-894D-6ADA85E16CB4}" dt="2020-12-10T11:39:26.173" v="36"/>
          <ac:spMkLst>
            <pc:docMk/>
            <pc:sldMk cId="1564898304" sldId="268"/>
            <ac:spMk id="25" creationId="{5BC87C3E-1040-4EE4-9BDB-9537F7A1B335}"/>
          </ac:spMkLst>
        </pc:spChg>
        <pc:spChg chg="add del">
          <ac:chgData name="Ronan PATUREL" userId="S::ronan.paturel@hei.yncrea.fr::1f46a461-7498-40f2-a737-a57d5880f111" providerId="AD" clId="Web-{BCAB8F43-7934-4A54-894D-6ADA85E16CB4}" dt="2020-12-10T11:39:26.173" v="36"/>
          <ac:spMkLst>
            <pc:docMk/>
            <pc:sldMk cId="1564898304" sldId="268"/>
            <ac:spMk id="27" creationId="{054EEF01-190A-468F-A13C-CD98AC1C7D64}"/>
          </ac:spMkLst>
        </pc:spChg>
        <pc:spChg chg="add">
          <ac:chgData name="Ronan PATUREL" userId="S::ronan.paturel@hei.yncrea.fr::1f46a461-7498-40f2-a737-a57d5880f111" providerId="AD" clId="Web-{BCAB8F43-7934-4A54-894D-6ADA85E16CB4}" dt="2020-12-10T11:39:26.173" v="36"/>
          <ac:spMkLst>
            <pc:docMk/>
            <pc:sldMk cId="1564898304" sldId="268"/>
            <ac:spMk id="29" creationId="{2A8AA5BC-4F7A-4226-8F99-6D824B226A97}"/>
          </ac:spMkLst>
        </pc:spChg>
        <pc:spChg chg="add">
          <ac:chgData name="Ronan PATUREL" userId="S::ronan.paturel@hei.yncrea.fr::1f46a461-7498-40f2-a737-a57d5880f111" providerId="AD" clId="Web-{BCAB8F43-7934-4A54-894D-6ADA85E16CB4}" dt="2020-12-10T11:39:26.173" v="36"/>
          <ac:spMkLst>
            <pc:docMk/>
            <pc:sldMk cId="1564898304" sldId="268"/>
            <ac:spMk id="30" creationId="{3E5445C6-DD42-4979-86FF-03730E8C6DB0}"/>
          </ac:spMkLst>
        </pc:spChg>
        <pc:spChg chg="add del">
          <ac:chgData name="Ronan PATUREL" userId="S::ronan.paturel@hei.yncrea.fr::1f46a461-7498-40f2-a737-a57d5880f111" providerId="AD" clId="Web-{BCAB8F43-7934-4A54-894D-6ADA85E16CB4}" dt="2020-12-10T11:39:26.157" v="35"/>
          <ac:spMkLst>
            <pc:docMk/>
            <pc:sldMk cId="1564898304" sldId="268"/>
            <ac:spMk id="32" creationId="{26BDCA6B-3C9C-4213-A0D9-30BD5F0B073E}"/>
          </ac:spMkLst>
        </pc:spChg>
        <pc:spChg chg="add del">
          <ac:chgData name="Ronan PATUREL" userId="S::ronan.paturel@hei.yncrea.fr::1f46a461-7498-40f2-a737-a57d5880f111" providerId="AD" clId="Web-{BCAB8F43-7934-4A54-894D-6ADA85E16CB4}" dt="2020-12-10T11:39:26.157" v="35"/>
          <ac:spMkLst>
            <pc:docMk/>
            <pc:sldMk cId="1564898304" sldId="268"/>
            <ac:spMk id="34" creationId="{FDA12F62-867F-4684-B28B-E085D09DCC06}"/>
          </ac:spMkLst>
        </pc:spChg>
        <pc:cxnChg chg="add del">
          <ac:chgData name="Ronan PATUREL" userId="S::ronan.paturel@hei.yncrea.fr::1f46a461-7498-40f2-a737-a57d5880f111" providerId="AD" clId="Web-{BCAB8F43-7934-4A54-894D-6ADA85E16CB4}" dt="2020-12-10T11:37:41.249" v="30"/>
          <ac:cxnSpMkLst>
            <pc:docMk/>
            <pc:sldMk cId="1564898304" sldId="268"/>
            <ac:cxnSpMk id="14" creationId="{911DBBF1-3229-4BD9-B3D1-B4CA571E7431}"/>
          </ac:cxnSpMkLst>
        </pc:cxnChg>
        <pc:cxnChg chg="add del">
          <ac:chgData name="Ronan PATUREL" userId="S::ronan.paturel@hei.yncrea.fr::1f46a461-7498-40f2-a737-a57d5880f111" providerId="AD" clId="Web-{BCAB8F43-7934-4A54-894D-6ADA85E16CB4}" dt="2020-12-10T11:37:45.484" v="32"/>
          <ac:cxnSpMkLst>
            <pc:docMk/>
            <pc:sldMk cId="1564898304" sldId="268"/>
            <ac:cxnSpMk id="19" creationId="{45000665-DFC7-417E-8FD7-516A0F15C975}"/>
          </ac:cxnSpMkLst>
        </pc:cxnChg>
        <pc:cxnChg chg="add del">
          <ac:chgData name="Ronan PATUREL" userId="S::ronan.paturel@hei.yncrea.fr::1f46a461-7498-40f2-a737-a57d5880f111" providerId="AD" clId="Web-{BCAB8F43-7934-4A54-894D-6ADA85E16CB4}" dt="2020-12-10T11:37:41.249" v="30"/>
          <ac:cxnSpMkLst>
            <pc:docMk/>
            <pc:sldMk cId="1564898304" sldId="268"/>
            <ac:cxnSpMk id="22" creationId="{42CDBECE-872A-4C73-9DC1-BB4E805E2CF5}"/>
          </ac:cxnSpMkLst>
        </pc:cxnChg>
        <pc:cxnChg chg="add del">
          <ac:chgData name="Ronan PATUREL" userId="S::ronan.paturel@hei.yncrea.fr::1f46a461-7498-40f2-a737-a57d5880f111" providerId="AD" clId="Web-{BCAB8F43-7934-4A54-894D-6ADA85E16CB4}" dt="2020-12-10T11:39:26.173" v="36"/>
          <ac:cxnSpMkLst>
            <pc:docMk/>
            <pc:sldMk cId="1564898304" sldId="268"/>
            <ac:cxnSpMk id="23" creationId="{911DBBF1-3229-4BD9-B3D1-B4CA571E7431}"/>
          </ac:cxnSpMkLst>
        </pc:cxnChg>
        <pc:cxnChg chg="add del">
          <ac:chgData name="Ronan PATUREL" userId="S::ronan.paturel@hei.yncrea.fr::1f46a461-7498-40f2-a737-a57d5880f111" providerId="AD" clId="Web-{BCAB8F43-7934-4A54-894D-6ADA85E16CB4}" dt="2020-12-10T11:37:41.249" v="30"/>
          <ac:cxnSpMkLst>
            <pc:docMk/>
            <pc:sldMk cId="1564898304" sldId="268"/>
            <ac:cxnSpMk id="24" creationId="{F5CD5A0B-CDD7-427C-AA42-2EECFDFA1811}"/>
          </ac:cxnSpMkLst>
        </pc:cxnChg>
        <pc:cxnChg chg="add del">
          <ac:chgData name="Ronan PATUREL" userId="S::ronan.paturel@hei.yncrea.fr::1f46a461-7498-40f2-a737-a57d5880f111" providerId="AD" clId="Web-{BCAB8F43-7934-4A54-894D-6ADA85E16CB4}" dt="2020-12-10T11:39:26.173" v="36"/>
          <ac:cxnSpMkLst>
            <pc:docMk/>
            <pc:sldMk cId="1564898304" sldId="268"/>
            <ac:cxnSpMk id="26" creationId="{F5CD5A0B-CDD7-427C-AA42-2EECFDFA1811}"/>
          </ac:cxnSpMkLst>
        </pc:cxnChg>
        <pc:cxnChg chg="add">
          <ac:chgData name="Ronan PATUREL" userId="S::ronan.paturel@hei.yncrea.fr::1f46a461-7498-40f2-a737-a57d5880f111" providerId="AD" clId="Web-{BCAB8F43-7934-4A54-894D-6ADA85E16CB4}" dt="2020-12-10T11:39:26.173" v="36"/>
          <ac:cxnSpMkLst>
            <pc:docMk/>
            <pc:sldMk cId="1564898304" sldId="268"/>
            <ac:cxnSpMk id="36" creationId="{45000665-DFC7-417E-8FD7-516A0F15C975}"/>
          </ac:cxnSpMkLst>
        </pc:cxnChg>
      </pc:sldChg>
    </pc:docChg>
  </pc:docChgLst>
  <pc:docChgLst>
    <pc:chgData name="Martin DE FORESTA" userId="S::martin.de-foresta@hei.yncrea.fr::7728f82c-c779-4af4-8b54-917607ecccb7" providerId="AD" clId="Web-{614D3F66-43BF-2E7A-A5C0-1851B896B5F0}"/>
    <pc:docChg chg="modSld">
      <pc:chgData name="Martin DE FORESTA" userId="S::martin.de-foresta@hei.yncrea.fr::7728f82c-c779-4af4-8b54-917607ecccb7" providerId="AD" clId="Web-{614D3F66-43BF-2E7A-A5C0-1851B896B5F0}" dt="2020-12-09T15:29:56.711" v="183" actId="20577"/>
      <pc:docMkLst>
        <pc:docMk/>
      </pc:docMkLst>
      <pc:sldChg chg="modSp">
        <pc:chgData name="Martin DE FORESTA" userId="S::martin.de-foresta@hei.yncrea.fr::7728f82c-c779-4af4-8b54-917607ecccb7" providerId="AD" clId="Web-{614D3F66-43BF-2E7A-A5C0-1851B896B5F0}" dt="2020-12-09T15:29:53.196" v="181" actId="20577"/>
        <pc:sldMkLst>
          <pc:docMk/>
          <pc:sldMk cId="3968815796" sldId="259"/>
        </pc:sldMkLst>
        <pc:spChg chg="mod">
          <ac:chgData name="Martin DE FORESTA" userId="S::martin.de-foresta@hei.yncrea.fr::7728f82c-c779-4af4-8b54-917607ecccb7" providerId="AD" clId="Web-{614D3F66-43BF-2E7A-A5C0-1851B896B5F0}" dt="2020-12-09T15:29:53.196" v="181" actId="20577"/>
          <ac:spMkLst>
            <pc:docMk/>
            <pc:sldMk cId="3968815796" sldId="259"/>
            <ac:spMk id="3" creationId="{F44BDDBB-21D9-40C1-9663-52CA2D46033E}"/>
          </ac:spMkLst>
        </pc:spChg>
      </pc:sldChg>
      <pc:sldChg chg="modSp">
        <pc:chgData name="Martin DE FORESTA" userId="S::martin.de-foresta@hei.yncrea.fr::7728f82c-c779-4af4-8b54-917607ecccb7" providerId="AD" clId="Web-{614D3F66-43BF-2E7A-A5C0-1851B896B5F0}" dt="2020-12-09T15:20:58.237" v="130" actId="20577"/>
        <pc:sldMkLst>
          <pc:docMk/>
          <pc:sldMk cId="1731181440" sldId="260"/>
        </pc:sldMkLst>
        <pc:spChg chg="mod">
          <ac:chgData name="Martin DE FORESTA" userId="S::martin.de-foresta@hei.yncrea.fr::7728f82c-c779-4af4-8b54-917607ecccb7" providerId="AD" clId="Web-{614D3F66-43BF-2E7A-A5C0-1851B896B5F0}" dt="2020-12-09T15:20:58.237" v="130" actId="20577"/>
          <ac:spMkLst>
            <pc:docMk/>
            <pc:sldMk cId="1731181440" sldId="260"/>
            <ac:spMk id="2" creationId="{1081D377-5045-448C-A1C0-934903F201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3209925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7" descr="Une image contenant intérieur, bâtiment, bibliothèque, table&#10;&#10;Description générée automatiquement">
            <a:extLst>
              <a:ext uri="{FF2B5EF4-FFF2-40B4-BE49-F238E27FC236}">
                <a16:creationId xmlns:a16="http://schemas.microsoft.com/office/drawing/2014/main" id="{02B5F080-39D9-458A-99FC-EE23E314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0" y="114300"/>
            <a:ext cx="4711700" cy="4711700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DD3B5D90-509F-4A2F-A194-CD1369E9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00" y="4914900"/>
            <a:ext cx="4711700" cy="18034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2317" y="976073"/>
            <a:ext cx="5493683" cy="2118659"/>
          </a:xfrm>
        </p:spPr>
        <p:txBody>
          <a:bodyPr>
            <a:normAutofit/>
          </a:bodyPr>
          <a:lstStyle/>
          <a:p>
            <a:pPr algn="l"/>
            <a:r>
              <a:rPr lang="de-DE" sz="7200" b="1">
                <a:solidFill>
                  <a:schemeClr val="bg1"/>
                </a:solidFill>
                <a:cs typeface="Calibri Light"/>
              </a:rPr>
              <a:t>SITE INFO HEI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28876" y="3494783"/>
            <a:ext cx="3667124" cy="220115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 sz="2000">
                <a:solidFill>
                  <a:schemeClr val="bg1"/>
                </a:solidFill>
                <a:cs typeface="Calibri"/>
              </a:rPr>
              <a:t>Ronan Paturel</a:t>
            </a:r>
          </a:p>
          <a:p>
            <a:pPr algn="l"/>
            <a:r>
              <a:rPr lang="de-DE" sz="2000">
                <a:solidFill>
                  <a:schemeClr val="bg1"/>
                </a:solidFill>
                <a:cs typeface="Calibri"/>
              </a:rPr>
              <a:t>Eliott Desclodures</a:t>
            </a:r>
          </a:p>
          <a:p>
            <a:pPr algn="l"/>
            <a:r>
              <a:rPr lang="de-DE" sz="2000">
                <a:solidFill>
                  <a:schemeClr val="bg1"/>
                </a:solidFill>
                <a:cs typeface="Calibri"/>
              </a:rPr>
              <a:t>Corentin Fauchet</a:t>
            </a:r>
          </a:p>
          <a:p>
            <a:pPr algn="l"/>
            <a:r>
              <a:rPr lang="de-DE" sz="2000">
                <a:solidFill>
                  <a:schemeClr val="bg1"/>
                </a:solidFill>
                <a:cs typeface="Calibri"/>
              </a:rPr>
              <a:t>Martin de Foresta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81D377-5045-448C-A1C0-934903F2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r"/>
            <a:r>
              <a:rPr lang="fr-FR" b="1">
                <a:ea typeface="+mj-lt"/>
                <a:cs typeface="+mj-lt"/>
              </a:rPr>
              <a:t>Difficultés rencontrées</a:t>
            </a:r>
            <a:endParaRPr lang="fr-FR"/>
          </a:p>
        </p:txBody>
      </p:sp>
      <p:cxnSp>
        <p:nvCxnSpPr>
          <p:cNvPr id="20" name="Straight Connector 24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4BDDBB-21D9-40C1-9663-52CA2D460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1371600"/>
            <a:ext cx="5872185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400">
                <a:ea typeface="+mn-lt"/>
                <a:cs typeface="+mn-lt"/>
              </a:rPr>
              <a:t>Conflits lors des pulls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fr-FR" sz="2400">
              <a:ea typeface="+mn-lt"/>
              <a:cs typeface="+mn-lt"/>
            </a:endParaRPr>
          </a:p>
          <a:p>
            <a:r>
              <a:rPr lang="fr-FR" sz="2400">
                <a:ea typeface="+mn-lt"/>
                <a:cs typeface="+mn-lt"/>
              </a:rPr>
              <a:t>Communication lors de blocages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fr-FR" sz="2400">
              <a:ea typeface="+mn-lt"/>
              <a:cs typeface="+mn-lt"/>
            </a:endParaRPr>
          </a:p>
          <a:p>
            <a:r>
              <a:rPr lang="fr-FR" sz="2400">
                <a:ea typeface="+mn-lt"/>
                <a:cs typeface="+mn-lt"/>
              </a:rPr>
              <a:t>La méthode SCRUM</a:t>
            </a:r>
          </a:p>
          <a:p>
            <a:endParaRPr lang="fr-FR" sz="1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600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F4DF0F-5133-4E3F-94CB-EF15B50B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err="1"/>
              <a:t>Démonstration</a:t>
            </a:r>
            <a:endParaRPr lang="en-US" sz="5800" kern="1200" err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898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81D377-5045-448C-A1C0-934903F2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fr-FR">
                <a:cs typeface="Calibri Light"/>
              </a:rPr>
              <a:t>But de l'application</a:t>
            </a:r>
            <a:r>
              <a:rPr lang="fr-FR">
                <a:solidFill>
                  <a:schemeClr val="accent1"/>
                </a:solidFill>
                <a:cs typeface="Calibri Light"/>
              </a:rPr>
              <a:t> </a:t>
            </a:r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4BDDBB-21D9-40C1-9663-52CA2D460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FR" sz="2400">
                <a:cs typeface="Calibri"/>
              </a:rPr>
              <a:t>Informer</a:t>
            </a:r>
          </a:p>
          <a:p>
            <a:endParaRPr lang="fr-FR" sz="2400">
              <a:cs typeface="Calibri"/>
            </a:endParaRPr>
          </a:p>
          <a:p>
            <a:r>
              <a:rPr lang="fr-FR" sz="2400">
                <a:cs typeface="Calibri"/>
              </a:rPr>
              <a:t>Indiquer </a:t>
            </a:r>
          </a:p>
          <a:p>
            <a:endParaRPr lang="fr-FR" sz="2400">
              <a:cs typeface="Calibri"/>
            </a:endParaRPr>
          </a:p>
          <a:p>
            <a:r>
              <a:rPr lang="fr-FR" sz="2400">
                <a:cs typeface="Calibri"/>
              </a:rPr>
              <a:t>Choisir</a:t>
            </a:r>
          </a:p>
          <a:p>
            <a:endParaRPr lang="fr-FR" sz="2400">
              <a:cs typeface="Calibri"/>
            </a:endParaRPr>
          </a:p>
          <a:p>
            <a:r>
              <a:rPr lang="fr-FR" sz="2400">
                <a:cs typeface="Calibri"/>
              </a:rPr>
              <a:t>Permettre l'aide</a:t>
            </a:r>
          </a:p>
        </p:txBody>
      </p:sp>
    </p:spTree>
    <p:extLst>
      <p:ext uri="{BB962C8B-B14F-4D97-AF65-F5344CB8AC3E}">
        <p14:creationId xmlns:p14="http://schemas.microsoft.com/office/powerpoint/2010/main" val="285341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81D377-5045-448C-A1C0-934903F2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err="1">
                <a:cs typeface="Calibri Light"/>
              </a:rPr>
              <a:t>Fonctionnel</a:t>
            </a:r>
            <a:r>
              <a:rPr lang="en-US" b="1">
                <a:cs typeface="Calibri Light"/>
              </a:rPr>
              <a:t> mis en place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6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8AFEDF8B-6937-41AD-9692-E629BACD4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3543" y="1830784"/>
            <a:ext cx="1210866" cy="1031082"/>
          </a:xfr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B7D79146-E362-4AE7-9DC3-2CC5EF458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031" y="2071687"/>
            <a:ext cx="1577579" cy="1583532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0B9DF947-6E0E-4464-A07A-52A46F606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645" y="2176461"/>
            <a:ext cx="1429942" cy="1481139"/>
          </a:xfrm>
          <a:prstGeom prst="rect">
            <a:avLst/>
          </a:prstGeom>
        </p:spPr>
      </p:pic>
      <p:pic>
        <p:nvPicPr>
          <p:cNvPr id="10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C50184B-A726-4181-A532-353DCEE46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743" y="3752849"/>
            <a:ext cx="2177654" cy="507207"/>
          </a:xfrm>
          <a:prstGeom prst="rect">
            <a:avLst/>
          </a:prstGeom>
        </p:spPr>
      </p:pic>
      <p:pic>
        <p:nvPicPr>
          <p:cNvPr id="12" name="Image 12">
            <a:extLst>
              <a:ext uri="{FF2B5EF4-FFF2-40B4-BE49-F238E27FC236}">
                <a16:creationId xmlns:a16="http://schemas.microsoft.com/office/drawing/2014/main" id="{07B03637-53E8-417D-B654-B34BC2666F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527" y="3534964"/>
            <a:ext cx="1466851" cy="1466851"/>
          </a:xfrm>
          <a:prstGeom prst="rect">
            <a:avLst/>
          </a:prstGeom>
        </p:spPr>
      </p:pic>
      <p:pic>
        <p:nvPicPr>
          <p:cNvPr id="13" name="Image 13" descr="Une image contenant dessin, assiette, horloge&#10;&#10;Description générée automatiquement">
            <a:extLst>
              <a:ext uri="{FF2B5EF4-FFF2-40B4-BE49-F238E27FC236}">
                <a16:creationId xmlns:a16="http://schemas.microsoft.com/office/drawing/2014/main" id="{6EB8DCD7-C6AE-4A6C-AEF2-E54C296EC1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874" y="3927871"/>
            <a:ext cx="1762126" cy="1704976"/>
          </a:xfrm>
          <a:prstGeom prst="rect">
            <a:avLst/>
          </a:prstGeom>
        </p:spPr>
      </p:pic>
      <p:pic>
        <p:nvPicPr>
          <p:cNvPr id="14" name="Image 14">
            <a:extLst>
              <a:ext uri="{FF2B5EF4-FFF2-40B4-BE49-F238E27FC236}">
                <a16:creationId xmlns:a16="http://schemas.microsoft.com/office/drawing/2014/main" id="{3F1ED6F8-CC20-43E2-ACB9-7288620B42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6605" y="4083843"/>
            <a:ext cx="1734741" cy="1666876"/>
          </a:xfrm>
          <a:prstGeom prst="rect">
            <a:avLst/>
          </a:prstGeom>
        </p:spPr>
      </p:pic>
      <p:pic>
        <p:nvPicPr>
          <p:cNvPr id="24" name="Image 24">
            <a:extLst>
              <a:ext uri="{FF2B5EF4-FFF2-40B4-BE49-F238E27FC236}">
                <a16:creationId xmlns:a16="http://schemas.microsoft.com/office/drawing/2014/main" id="{59101414-9D54-4983-9D5D-96D9CAB97D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7224" y="4368402"/>
            <a:ext cx="1394222" cy="1627585"/>
          </a:xfrm>
          <a:prstGeom prst="rect">
            <a:avLst/>
          </a:prstGeom>
        </p:spPr>
      </p:pic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DCF420C2-87CA-4CBD-9C53-A27D6EDC6C04}"/>
              </a:ext>
            </a:extLst>
          </p:cNvPr>
          <p:cNvSpPr/>
          <p:nvPr/>
        </p:nvSpPr>
        <p:spPr>
          <a:xfrm>
            <a:off x="6007892" y="2864641"/>
            <a:ext cx="184547" cy="6191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DD10B123-497A-44CC-BF79-6CBF4C685F11}"/>
              </a:ext>
            </a:extLst>
          </p:cNvPr>
          <p:cNvSpPr/>
          <p:nvPr/>
        </p:nvSpPr>
        <p:spPr>
          <a:xfrm>
            <a:off x="6007892" y="5085157"/>
            <a:ext cx="178594" cy="101798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14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81D377-5045-448C-A1C0-934903F2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fr-FR">
                <a:cs typeface="Calibri Light"/>
              </a:rPr>
              <a:t>Schéma de la base de données</a:t>
            </a:r>
            <a:r>
              <a:rPr lang="fr-FR">
                <a:solidFill>
                  <a:schemeClr val="accent1"/>
                </a:solidFill>
                <a:cs typeface="Calibri Light"/>
              </a:rPr>
              <a:t> </a:t>
            </a:r>
            <a:endParaRPr lang="fr-FR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BC01831-BDA8-4AF9-8439-47C06F298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74038"/>
              </p:ext>
            </p:extLst>
          </p:nvPr>
        </p:nvGraphicFramePr>
        <p:xfrm>
          <a:off x="5000625" y="898921"/>
          <a:ext cx="14066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684">
                  <a:extLst>
                    <a:ext uri="{9D8B030D-6E8A-4147-A177-3AD203B41FA5}">
                      <a16:colId xmlns:a16="http://schemas.microsoft.com/office/drawing/2014/main" val="2666174774"/>
                    </a:ext>
                  </a:extLst>
                </a:gridCol>
              </a:tblGrid>
              <a:tr h="320522">
                <a:tc>
                  <a:txBody>
                    <a:bodyPr/>
                    <a:lstStyle/>
                    <a:p>
                      <a:r>
                        <a:rPr lang="fr-FR"/>
                        <a:t>Elève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650014"/>
                  </a:ext>
                </a:extLst>
              </a:tr>
              <a:tr h="1364505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r-FR" u="sng"/>
                        <a:t>Id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 u="none"/>
                        <a:t>Nom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 u="none"/>
                        <a:t>Prénom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 u="none"/>
                        <a:t>Année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 u="none"/>
                        <a:t>Domaine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561968"/>
                  </a:ext>
                </a:extLst>
              </a:tr>
            </a:tbl>
          </a:graphicData>
        </a:graphic>
      </p:graphicFrame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8C3AA986-A189-4652-A858-9BB0C7841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11095"/>
              </p:ext>
            </p:extLst>
          </p:nvPr>
        </p:nvGraphicFramePr>
        <p:xfrm>
          <a:off x="9298782" y="4054077"/>
          <a:ext cx="225531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315">
                  <a:extLst>
                    <a:ext uri="{9D8B030D-6E8A-4147-A177-3AD203B41FA5}">
                      <a16:colId xmlns:a16="http://schemas.microsoft.com/office/drawing/2014/main" val="2666174774"/>
                    </a:ext>
                  </a:extLst>
                </a:gridCol>
              </a:tblGrid>
              <a:tr h="361735">
                <a:tc>
                  <a:txBody>
                    <a:bodyPr/>
                    <a:lstStyle/>
                    <a:p>
                      <a:r>
                        <a:rPr lang="fr-FR"/>
                        <a:t>Tea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650014"/>
                  </a:ext>
                </a:extLst>
              </a:tr>
              <a:tr h="1560834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r-FR" u="sng"/>
                        <a:t>Id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/>
                        <a:t>Titre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/>
                        <a:t>Date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/>
                        <a:t>Durée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/>
                        <a:t>Nombre de places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/>
                        <a:t>Validé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561968"/>
                  </a:ext>
                </a:extLst>
              </a:tr>
            </a:tbl>
          </a:graphicData>
        </a:graphic>
      </p:graphicFrame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81828841-DEFA-48D5-8738-8970B27E4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54693"/>
              </p:ext>
            </p:extLst>
          </p:nvPr>
        </p:nvGraphicFramePr>
        <p:xfrm>
          <a:off x="9858373" y="702467"/>
          <a:ext cx="173788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889">
                  <a:extLst>
                    <a:ext uri="{9D8B030D-6E8A-4147-A177-3AD203B41FA5}">
                      <a16:colId xmlns:a16="http://schemas.microsoft.com/office/drawing/2014/main" val="2666174774"/>
                    </a:ext>
                  </a:extLst>
                </a:gridCol>
              </a:tblGrid>
              <a:tr h="328304">
                <a:tc>
                  <a:txBody>
                    <a:bodyPr/>
                    <a:lstStyle/>
                    <a:p>
                      <a:r>
                        <a:rPr lang="fr-FR"/>
                        <a:t>Identifiants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650014"/>
                  </a:ext>
                </a:extLst>
              </a:tr>
              <a:tr h="1088098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r-FR" u="sng"/>
                        <a:t>Id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/>
                        <a:t>Nom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/>
                        <a:t>Mot de passe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fr-FR"/>
                        <a:t>Admin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561968"/>
                  </a:ext>
                </a:extLst>
              </a:tr>
            </a:tbl>
          </a:graphicData>
        </a:graphic>
      </p:graphicFrame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EF6AA3A1-B01D-4BC6-9AAE-9C42321B308E}"/>
              </a:ext>
            </a:extLst>
          </p:cNvPr>
          <p:cNvCxnSpPr/>
          <p:nvPr/>
        </p:nvCxnSpPr>
        <p:spPr>
          <a:xfrm>
            <a:off x="6424613" y="2394346"/>
            <a:ext cx="2867022" cy="289678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2501094-2D09-4023-8B2D-7D97848CC708}"/>
              </a:ext>
            </a:extLst>
          </p:cNvPr>
          <p:cNvCxnSpPr/>
          <p:nvPr/>
        </p:nvCxnSpPr>
        <p:spPr>
          <a:xfrm flipV="1">
            <a:off x="6424612" y="1385886"/>
            <a:ext cx="3420664" cy="14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C30C0919-BCDE-4998-A226-FFE39D6AF320}"/>
              </a:ext>
            </a:extLst>
          </p:cNvPr>
          <p:cNvSpPr txBox="1"/>
          <p:nvPr/>
        </p:nvSpPr>
        <p:spPr>
          <a:xfrm>
            <a:off x="6688932" y="35635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Sélectionne</a:t>
            </a:r>
            <a:endParaRPr lang="fr-FR">
              <a:cs typeface="Calibri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10E9AD2-6A79-4AD4-9BA6-AF6A5B1A82E3}"/>
              </a:ext>
            </a:extLst>
          </p:cNvPr>
          <p:cNvSpPr txBox="1"/>
          <p:nvPr/>
        </p:nvSpPr>
        <p:spPr>
          <a:xfrm>
            <a:off x="7325916" y="102155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Correspond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C1F8754-0432-4229-BEA7-58055D16C1D5}"/>
              </a:ext>
            </a:extLst>
          </p:cNvPr>
          <p:cNvSpPr txBox="1"/>
          <p:nvPr/>
        </p:nvSpPr>
        <p:spPr>
          <a:xfrm>
            <a:off x="6426994" y="962023"/>
            <a:ext cx="606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0-1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5232E9-F42C-4C80-8532-B0BB08536A62}"/>
              </a:ext>
            </a:extLst>
          </p:cNvPr>
          <p:cNvSpPr txBox="1"/>
          <p:nvPr/>
        </p:nvSpPr>
        <p:spPr>
          <a:xfrm>
            <a:off x="9296399" y="962022"/>
            <a:ext cx="606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1-1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D2CF391-4974-4065-A531-3AC9B14F7396}"/>
              </a:ext>
            </a:extLst>
          </p:cNvPr>
          <p:cNvSpPr txBox="1"/>
          <p:nvPr/>
        </p:nvSpPr>
        <p:spPr>
          <a:xfrm>
            <a:off x="6426993" y="1991913"/>
            <a:ext cx="606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0-N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4A6A34-4D6B-4C1C-8CF7-1BDBD450E501}"/>
              </a:ext>
            </a:extLst>
          </p:cNvPr>
          <p:cNvSpPr txBox="1"/>
          <p:nvPr/>
        </p:nvSpPr>
        <p:spPr>
          <a:xfrm>
            <a:off x="8742758" y="4926804"/>
            <a:ext cx="606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0-N</a:t>
            </a:r>
          </a:p>
        </p:txBody>
      </p:sp>
    </p:spTree>
    <p:extLst>
      <p:ext uri="{BB962C8B-B14F-4D97-AF65-F5344CB8AC3E}">
        <p14:creationId xmlns:p14="http://schemas.microsoft.com/office/powerpoint/2010/main" val="193843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81D377-5045-448C-A1C0-934903F2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r"/>
            <a:r>
              <a:rPr lang="fr-FR" b="1">
                <a:cs typeface="Calibri Light"/>
              </a:rPr>
              <a:t>Organisation au sein de l'équipe</a:t>
            </a:r>
          </a:p>
        </p:txBody>
      </p:sp>
      <p:cxnSp>
        <p:nvCxnSpPr>
          <p:cNvPr id="20" name="Straight Connector 24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4BDDBB-21D9-40C1-9663-52CA2D460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1371600"/>
            <a:ext cx="5872185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1500">
                <a:cs typeface="Calibri"/>
              </a:rPr>
              <a:t> Définir les différentes "User Stories" </a:t>
            </a:r>
          </a:p>
          <a:p>
            <a:r>
              <a:rPr lang="fr-FR" sz="1500">
                <a:cs typeface="Calibri"/>
              </a:rPr>
              <a:t> Le Product </a:t>
            </a:r>
            <a:r>
              <a:rPr lang="fr-FR" sz="1500" err="1">
                <a:cs typeface="Calibri"/>
              </a:rPr>
              <a:t>Backlog</a:t>
            </a:r>
            <a:r>
              <a:rPr lang="fr-FR" sz="1500" dirty="0">
                <a:cs typeface="Calibri"/>
              </a:rPr>
              <a:t> </a:t>
            </a:r>
          </a:p>
          <a:p>
            <a:r>
              <a:rPr lang="fr-FR" sz="1500">
                <a:ea typeface="+mn-lt"/>
                <a:cs typeface="+mn-lt"/>
              </a:rPr>
              <a:t>Mise en place des "</a:t>
            </a:r>
            <a:r>
              <a:rPr lang="fr-FR" sz="1500">
                <a:cs typeface="Calibri"/>
              </a:rPr>
              <a:t>Sprint </a:t>
            </a:r>
            <a:r>
              <a:rPr lang="fr-FR" sz="1500" err="1">
                <a:cs typeface="Calibri"/>
              </a:rPr>
              <a:t>Review</a:t>
            </a:r>
            <a:r>
              <a:rPr lang="fr-FR" sz="1500">
                <a:cs typeface="Calibri"/>
              </a:rPr>
              <a:t>" :</a:t>
            </a:r>
            <a:endParaRPr lang="fr-FR" sz="1500">
              <a:ea typeface="+mn-lt"/>
              <a:cs typeface="+mn-lt"/>
            </a:endParaRPr>
          </a:p>
          <a:p>
            <a:pPr lvl="1"/>
            <a:r>
              <a:rPr lang="fr-FR" sz="1500">
                <a:cs typeface="Calibri"/>
              </a:rPr>
              <a:t>Présenter les items terminés </a:t>
            </a:r>
            <a:endParaRPr lang="en-US" sz="1500">
              <a:ea typeface="+mn-lt"/>
              <a:cs typeface="+mn-lt"/>
            </a:endParaRPr>
          </a:p>
          <a:p>
            <a:pPr lvl="1"/>
            <a:r>
              <a:rPr lang="fr-FR" sz="1500">
                <a:ea typeface="+mn-lt"/>
                <a:cs typeface="+mn-lt"/>
              </a:rPr>
              <a:t>Démonstration de ce qui est présentable (les user-stories) </a:t>
            </a:r>
          </a:p>
          <a:p>
            <a:pPr lvl="1"/>
            <a:r>
              <a:rPr lang="fr-FR" sz="1500">
                <a:ea typeface="+mn-lt"/>
                <a:cs typeface="+mn-lt"/>
              </a:rPr>
              <a:t>Les problèmes rencontrés pendant le Sprint</a:t>
            </a:r>
            <a:endParaRPr lang="en-US" sz="1500">
              <a:cs typeface="Calibri"/>
            </a:endParaRPr>
          </a:p>
          <a:p>
            <a:pPr lvl="1"/>
            <a:r>
              <a:rPr lang="fr-FR" sz="1500">
                <a:cs typeface="Calibri"/>
              </a:rPr>
              <a:t>Demande de feedback  </a:t>
            </a:r>
            <a:endParaRPr lang="fr-FR" sz="1500">
              <a:ea typeface="+mn-lt"/>
              <a:cs typeface="+mn-lt"/>
            </a:endParaRPr>
          </a:p>
          <a:p>
            <a:pPr lvl="1"/>
            <a:r>
              <a:rPr lang="fr-FR" sz="1500">
                <a:cs typeface="Calibri"/>
              </a:rPr>
              <a:t>Se répartir les tâches</a:t>
            </a:r>
            <a:endParaRPr lang="en-US" sz="1500">
              <a:ea typeface="+mn-lt"/>
              <a:cs typeface="+mn-lt"/>
            </a:endParaRPr>
          </a:p>
          <a:p>
            <a:r>
              <a:rPr lang="fr-FR" sz="1500">
                <a:cs typeface="Calibri"/>
              </a:rPr>
              <a:t>Communication hors Sprint </a:t>
            </a:r>
            <a:r>
              <a:rPr lang="fr-FR" sz="1500" err="1">
                <a:cs typeface="Calibri"/>
              </a:rPr>
              <a:t>Review</a:t>
            </a:r>
            <a:r>
              <a:rPr lang="fr-FR" sz="1500">
                <a:cs typeface="Calibri"/>
              </a:rPr>
              <a:t> (ex: problèmes rencontrés pendant un sprint)</a:t>
            </a:r>
          </a:p>
          <a:p>
            <a:r>
              <a:rPr lang="fr-FR" sz="1500">
                <a:cs typeface="Calibri"/>
              </a:rPr>
              <a:t>Développement réalisé de manière homogène par toute l'équipe et Corentin s'est occupé de la partie CSS sur la fin du projet</a:t>
            </a:r>
          </a:p>
        </p:txBody>
      </p:sp>
    </p:spTree>
    <p:extLst>
      <p:ext uri="{BB962C8B-B14F-4D97-AF65-F5344CB8AC3E}">
        <p14:creationId xmlns:p14="http://schemas.microsoft.com/office/powerpoint/2010/main" val="396881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81D377-5045-448C-A1C0-934903F2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SPRINT 1</a:t>
            </a:r>
            <a:endParaRPr lang="en-US" b="1">
              <a:cs typeface="Calibri Light"/>
            </a:endParaRP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 descr="Une image contenant oiseau&#10;&#10;Description générée automatiquement">
            <a:extLst>
              <a:ext uri="{FF2B5EF4-FFF2-40B4-BE49-F238E27FC236}">
                <a16:creationId xmlns:a16="http://schemas.microsoft.com/office/drawing/2014/main" id="{4BD32B6E-8113-44D3-9272-8DAB782AD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587" y="2101056"/>
            <a:ext cx="10410825" cy="3800475"/>
          </a:xfrm>
        </p:spPr>
      </p:pic>
    </p:spTree>
    <p:extLst>
      <p:ext uri="{BB962C8B-B14F-4D97-AF65-F5344CB8AC3E}">
        <p14:creationId xmlns:p14="http://schemas.microsoft.com/office/powerpoint/2010/main" val="208693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81D377-5045-448C-A1C0-934903F2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SPRINT 2</a:t>
            </a:r>
          </a:p>
        </p:txBody>
      </p:sp>
      <p:sp>
        <p:nvSpPr>
          <p:cNvPr id="54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6F9427-2728-4166-96FC-4E601A7B2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" t="321" r="105" b="250"/>
          <a:stretch/>
        </p:blipFill>
        <p:spPr>
          <a:xfrm>
            <a:off x="1314815" y="1995598"/>
            <a:ext cx="9572947" cy="40233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3118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EBC5C5-994C-4252-A875-CF4126C3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SPRINT 3</a:t>
            </a:r>
            <a:endParaRPr lang="en-US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8FB74C-1DEE-4FFE-92D4-8DE77EBD6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1896269"/>
            <a:ext cx="10506075" cy="4210050"/>
          </a:xfrm>
        </p:spPr>
      </p:pic>
    </p:spTree>
    <p:extLst>
      <p:ext uri="{BB962C8B-B14F-4D97-AF65-F5344CB8AC3E}">
        <p14:creationId xmlns:p14="http://schemas.microsoft.com/office/powerpoint/2010/main" val="311037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EFEFA4-1CD4-4D0D-8EAC-86FE4C66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SPRINT 4</a:t>
            </a:r>
            <a:endParaRPr lang="en-US"/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84B45E39-DE8E-4B6B-B586-BD4CDB9DE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271" y="1825625"/>
            <a:ext cx="10161458" cy="4351338"/>
          </a:xfrm>
        </p:spPr>
      </p:pic>
    </p:spTree>
    <p:extLst>
      <p:ext uri="{BB962C8B-B14F-4D97-AF65-F5344CB8AC3E}">
        <p14:creationId xmlns:p14="http://schemas.microsoft.com/office/powerpoint/2010/main" val="29557032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F0EBE0F9926146A46442F93D026FC1" ma:contentTypeVersion="10" ma:contentTypeDescription="Crée un document." ma:contentTypeScope="" ma:versionID="a08c3b91bea0d7a20edbc14603571345">
  <xsd:schema xmlns:xsd="http://www.w3.org/2001/XMLSchema" xmlns:xs="http://www.w3.org/2001/XMLSchema" xmlns:p="http://schemas.microsoft.com/office/2006/metadata/properties" xmlns:ns2="076dc986-8cb4-4827-94c3-cd16c17b41ad" targetNamespace="http://schemas.microsoft.com/office/2006/metadata/properties" ma:root="true" ma:fieldsID="5b4cd95a62e697cf47b78012e5797a8f" ns2:_="">
    <xsd:import namespace="076dc986-8cb4-4827-94c3-cd16c17b41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dc986-8cb4-4827-94c3-cd16c17b41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A2C9D4-7616-4B08-BDB0-0D0C179EED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6DF888-C83A-4D4D-9BD9-FD9014F0D0FA}">
  <ds:schemaRefs>
    <ds:schemaRef ds:uri="076dc986-8cb4-4827-94c3-cd16c17b41a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D66F1F2-A2FE-47BC-B2BB-E1B7A9D33A7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11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SITE INFO HEI</vt:lpstr>
      <vt:lpstr>But de l'application </vt:lpstr>
      <vt:lpstr>Fonctionnel mis en place</vt:lpstr>
      <vt:lpstr>Schéma de la base de données </vt:lpstr>
      <vt:lpstr>Organisation au sein de l'équipe</vt:lpstr>
      <vt:lpstr>SPRINT 1</vt:lpstr>
      <vt:lpstr>SPRINT 2</vt:lpstr>
      <vt:lpstr>SPRINT 3</vt:lpstr>
      <vt:lpstr>SPRINT 4</vt:lpstr>
      <vt:lpstr>Difficultés rencontrées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3</cp:revision>
  <dcterms:created xsi:type="dcterms:W3CDTF">2020-12-07T11:32:52Z</dcterms:created>
  <dcterms:modified xsi:type="dcterms:W3CDTF">2020-12-10T18:15:45Z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0x0101002BF0EBE0F9926146A46442F93D026FC1</vt:lpwstr>
  </property>
</Properties>
</file>