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04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2" r:id="rId15"/>
    <p:sldId id="269" r:id="rId16"/>
  </p:sldIdLst>
  <p:sldSz cx="18288000" cy="10287000"/>
  <p:notesSz cx="6858000" cy="9144000"/>
  <p:embeddedFontLst>
    <p:embeddedFont>
      <p:font typeface="Corbel" panose="020B0503020204020204" pitchFamily="34" charset="0"/>
      <p:regular r:id="rId18"/>
      <p:bold r:id="rId19"/>
      <p:italic r:id="rId20"/>
      <p:boldItalic r:id="rId21"/>
    </p:embeddedFont>
    <p:embeddedFont>
      <p:font typeface="Quicksand" panose="020B0604020202020204" charset="0"/>
      <p:regular r:id="rId22"/>
    </p:embeddedFont>
    <p:embeddedFont>
      <p:font typeface="Quicksand Bold" panose="020B0604020202020204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8B07"/>
    <a:srgbClr val="0C96F4"/>
    <a:srgbClr val="FF3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22" autoAdjust="0"/>
  </p:normalViewPr>
  <p:slideViewPr>
    <p:cSldViewPr>
      <p:cViewPr>
        <p:scale>
          <a:sx n="50" d="100"/>
          <a:sy n="50" d="100"/>
        </p:scale>
        <p:origin x="-10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6BECC9-B175-4553-8908-5CC55F8522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7B1538-EE70-48BF-8DFD-3CA5BEC34340}">
      <dgm:prSet/>
      <dgm:spPr/>
      <dgm:t>
        <a:bodyPr/>
        <a:lstStyle/>
        <a:p>
          <a:r>
            <a:rPr lang="en-US" b="1" i="0" baseline="0"/>
            <a:t>📊 </a:t>
          </a:r>
          <a:r>
            <a:rPr lang="en-US" b="1" i="1" baseline="0"/>
            <a:t>Project:</a:t>
          </a:r>
          <a:r>
            <a:rPr lang="en-US" b="1" i="0" baseline="0"/>
            <a:t> Instagram Performance Analysis</a:t>
          </a:r>
          <a:endParaRPr lang="en-US"/>
        </a:p>
      </dgm:t>
    </dgm:pt>
    <dgm:pt modelId="{D085B2EE-7F28-4522-834D-7B9DA03FCC06}" type="parTrans" cxnId="{E230AB16-8E71-44DE-8949-0074CCEB6ED9}">
      <dgm:prSet/>
      <dgm:spPr/>
      <dgm:t>
        <a:bodyPr/>
        <a:lstStyle/>
        <a:p>
          <a:endParaRPr lang="en-US"/>
        </a:p>
      </dgm:t>
    </dgm:pt>
    <dgm:pt modelId="{82CDDCF2-5737-4F24-9BEE-1243562ADE43}" type="sibTrans" cxnId="{E230AB16-8E71-44DE-8949-0074CCEB6ED9}">
      <dgm:prSet/>
      <dgm:spPr/>
      <dgm:t>
        <a:bodyPr/>
        <a:lstStyle/>
        <a:p>
          <a:endParaRPr lang="en-US"/>
        </a:p>
      </dgm:t>
    </dgm:pt>
    <dgm:pt modelId="{6C5191DA-6C0C-4B46-97D6-F019C7DA681D}">
      <dgm:prSet/>
      <dgm:spPr/>
      <dgm:t>
        <a:bodyPr/>
        <a:lstStyle/>
        <a:p>
          <a:r>
            <a:rPr lang="en-US" b="1" i="0" baseline="0"/>
            <a:t>🎯 </a:t>
          </a:r>
          <a:r>
            <a:rPr lang="en-US" b="1" i="1" baseline="0"/>
            <a:t>Goal:</a:t>
          </a:r>
          <a:r>
            <a:rPr lang="en-US" b="1" i="0" baseline="0"/>
            <a:t> Understand engagement trends &amp; improve content strategy</a:t>
          </a:r>
          <a:endParaRPr lang="en-US"/>
        </a:p>
      </dgm:t>
    </dgm:pt>
    <dgm:pt modelId="{A4736D12-503E-46F9-80B5-AA16F0C1DA88}" type="parTrans" cxnId="{B4611F8B-C5DC-449E-8EF9-5905ABD2C3D9}">
      <dgm:prSet/>
      <dgm:spPr/>
      <dgm:t>
        <a:bodyPr/>
        <a:lstStyle/>
        <a:p>
          <a:endParaRPr lang="en-US"/>
        </a:p>
      </dgm:t>
    </dgm:pt>
    <dgm:pt modelId="{8C7A8F86-8CBA-448F-B458-2F84E3BD6B3C}" type="sibTrans" cxnId="{B4611F8B-C5DC-449E-8EF9-5905ABD2C3D9}">
      <dgm:prSet/>
      <dgm:spPr/>
      <dgm:t>
        <a:bodyPr/>
        <a:lstStyle/>
        <a:p>
          <a:endParaRPr lang="en-US"/>
        </a:p>
      </dgm:t>
    </dgm:pt>
    <dgm:pt modelId="{08CBEADE-CACB-4BE8-AE8A-C732D374D9F6}">
      <dgm:prSet/>
      <dgm:spPr/>
      <dgm:t>
        <a:bodyPr/>
        <a:lstStyle/>
        <a:p>
          <a:r>
            <a:rPr lang="en-US" b="1" i="0" baseline="0"/>
            <a:t>📅 </a:t>
          </a:r>
          <a:r>
            <a:rPr lang="en-US" b="1" i="1" baseline="0"/>
            <a:t>Data:</a:t>
          </a:r>
          <a:r>
            <a:rPr lang="en-US" b="1" i="0" baseline="0"/>
            <a:t> 9 months of Instagram activity (Jan – Sept)</a:t>
          </a:r>
          <a:endParaRPr lang="en-US"/>
        </a:p>
      </dgm:t>
    </dgm:pt>
    <dgm:pt modelId="{5A4EF2E9-D331-4185-A946-93E143E16176}" type="parTrans" cxnId="{904207C2-A636-4961-AA1A-CD6E4A319575}">
      <dgm:prSet/>
      <dgm:spPr/>
      <dgm:t>
        <a:bodyPr/>
        <a:lstStyle/>
        <a:p>
          <a:endParaRPr lang="en-US"/>
        </a:p>
      </dgm:t>
    </dgm:pt>
    <dgm:pt modelId="{7C65362F-56FD-45F3-861B-A96FEC393486}" type="sibTrans" cxnId="{904207C2-A636-4961-AA1A-CD6E4A319575}">
      <dgm:prSet/>
      <dgm:spPr/>
      <dgm:t>
        <a:bodyPr/>
        <a:lstStyle/>
        <a:p>
          <a:endParaRPr lang="en-US"/>
        </a:p>
      </dgm:t>
    </dgm:pt>
    <dgm:pt modelId="{D6880A63-7126-4B4C-BF8D-3A7FC50E1699}">
      <dgm:prSet/>
      <dgm:spPr/>
      <dgm:t>
        <a:bodyPr/>
        <a:lstStyle/>
        <a:p>
          <a:r>
            <a:rPr lang="en-US" b="1" i="0" baseline="0"/>
            <a:t>🛠️ </a:t>
          </a:r>
          <a:r>
            <a:rPr lang="en-US" b="1" i="1" baseline="0"/>
            <a:t>Tools Used:</a:t>
          </a:r>
          <a:r>
            <a:rPr lang="en-US" b="1" i="0" baseline="0"/>
            <a:t> MySQL | Power BI | PowerPoint</a:t>
          </a:r>
          <a:endParaRPr lang="en-US"/>
        </a:p>
      </dgm:t>
    </dgm:pt>
    <dgm:pt modelId="{04EC3BF6-249E-45C2-9990-75546DAD4B90}" type="parTrans" cxnId="{EAC9120F-A7DD-4E6F-B382-6B7682C24EB0}">
      <dgm:prSet/>
      <dgm:spPr/>
      <dgm:t>
        <a:bodyPr/>
        <a:lstStyle/>
        <a:p>
          <a:endParaRPr lang="en-US"/>
        </a:p>
      </dgm:t>
    </dgm:pt>
    <dgm:pt modelId="{4FDD28CE-6DFB-4AE6-96AE-D518A97B1BA5}" type="sibTrans" cxnId="{EAC9120F-A7DD-4E6F-B382-6B7682C24EB0}">
      <dgm:prSet/>
      <dgm:spPr/>
      <dgm:t>
        <a:bodyPr/>
        <a:lstStyle/>
        <a:p>
          <a:endParaRPr lang="en-US"/>
        </a:p>
      </dgm:t>
    </dgm:pt>
    <dgm:pt modelId="{AC76D8C5-BFD0-462C-8BB1-5855A1F76133}">
      <dgm:prSet/>
      <dgm:spPr/>
      <dgm:t>
        <a:bodyPr/>
        <a:lstStyle/>
        <a:p>
          <a:r>
            <a:rPr lang="en-US" b="1" i="0" baseline="0"/>
            <a:t>🌟 </a:t>
          </a:r>
          <a:r>
            <a:rPr lang="en-US" b="1" i="1" baseline="0"/>
            <a:t>Outcome:</a:t>
          </a:r>
          <a:r>
            <a:rPr lang="en-US" b="1" i="0" baseline="0"/>
            <a:t> Actionable insights for better reach, engagement, and growth</a:t>
          </a:r>
          <a:endParaRPr lang="en-US"/>
        </a:p>
      </dgm:t>
    </dgm:pt>
    <dgm:pt modelId="{4626BAE5-CFD5-4306-8678-409E4C61566D}" type="parTrans" cxnId="{AE72DCBB-B729-4D20-B188-534959BFC775}">
      <dgm:prSet/>
      <dgm:spPr/>
      <dgm:t>
        <a:bodyPr/>
        <a:lstStyle/>
        <a:p>
          <a:endParaRPr lang="en-US"/>
        </a:p>
      </dgm:t>
    </dgm:pt>
    <dgm:pt modelId="{CE0E3CAC-7CF1-4216-BDD9-C5FA20FD2F80}" type="sibTrans" cxnId="{AE72DCBB-B729-4D20-B188-534959BFC775}">
      <dgm:prSet/>
      <dgm:spPr/>
      <dgm:t>
        <a:bodyPr/>
        <a:lstStyle/>
        <a:p>
          <a:endParaRPr lang="en-US"/>
        </a:p>
      </dgm:t>
    </dgm:pt>
    <dgm:pt modelId="{59A54083-B229-4ACD-9576-80B6B13A8BBC}" type="pres">
      <dgm:prSet presAssocID="{A66BECC9-B175-4553-8908-5CC55F8522D5}" presName="vert0" presStyleCnt="0">
        <dgm:presLayoutVars>
          <dgm:dir/>
          <dgm:animOne val="branch"/>
          <dgm:animLvl val="lvl"/>
        </dgm:presLayoutVars>
      </dgm:prSet>
      <dgm:spPr/>
    </dgm:pt>
    <dgm:pt modelId="{3C5C8CB1-CD17-44D7-BBBB-00EF6DB0DF1C}" type="pres">
      <dgm:prSet presAssocID="{6E7B1538-EE70-48BF-8DFD-3CA5BEC34340}" presName="thickLine" presStyleLbl="alignNode1" presStyleIdx="0" presStyleCnt="5"/>
      <dgm:spPr/>
    </dgm:pt>
    <dgm:pt modelId="{20E70F03-DBC5-4C2B-BD5A-A5DA3EBD7AC1}" type="pres">
      <dgm:prSet presAssocID="{6E7B1538-EE70-48BF-8DFD-3CA5BEC34340}" presName="horz1" presStyleCnt="0"/>
      <dgm:spPr/>
    </dgm:pt>
    <dgm:pt modelId="{428A2D3D-D411-4641-92DE-036448ABC067}" type="pres">
      <dgm:prSet presAssocID="{6E7B1538-EE70-48BF-8DFD-3CA5BEC34340}" presName="tx1" presStyleLbl="revTx" presStyleIdx="0" presStyleCnt="5"/>
      <dgm:spPr/>
    </dgm:pt>
    <dgm:pt modelId="{44ACBCB6-EFA7-48B9-8013-73C183337A73}" type="pres">
      <dgm:prSet presAssocID="{6E7B1538-EE70-48BF-8DFD-3CA5BEC34340}" presName="vert1" presStyleCnt="0"/>
      <dgm:spPr/>
    </dgm:pt>
    <dgm:pt modelId="{6C17D502-9EEC-44B4-8010-3D120EF20147}" type="pres">
      <dgm:prSet presAssocID="{6C5191DA-6C0C-4B46-97D6-F019C7DA681D}" presName="thickLine" presStyleLbl="alignNode1" presStyleIdx="1" presStyleCnt="5"/>
      <dgm:spPr/>
    </dgm:pt>
    <dgm:pt modelId="{1039A632-B236-4E34-9560-520543E48409}" type="pres">
      <dgm:prSet presAssocID="{6C5191DA-6C0C-4B46-97D6-F019C7DA681D}" presName="horz1" presStyleCnt="0"/>
      <dgm:spPr/>
    </dgm:pt>
    <dgm:pt modelId="{629EC11B-6AAA-473A-864E-A97B023474BA}" type="pres">
      <dgm:prSet presAssocID="{6C5191DA-6C0C-4B46-97D6-F019C7DA681D}" presName="tx1" presStyleLbl="revTx" presStyleIdx="1" presStyleCnt="5"/>
      <dgm:spPr/>
    </dgm:pt>
    <dgm:pt modelId="{240098B7-9D2C-467D-9407-CC2824279CC3}" type="pres">
      <dgm:prSet presAssocID="{6C5191DA-6C0C-4B46-97D6-F019C7DA681D}" presName="vert1" presStyleCnt="0"/>
      <dgm:spPr/>
    </dgm:pt>
    <dgm:pt modelId="{C354D9C7-31F2-4C61-B7CB-CA14EEB0603C}" type="pres">
      <dgm:prSet presAssocID="{08CBEADE-CACB-4BE8-AE8A-C732D374D9F6}" presName="thickLine" presStyleLbl="alignNode1" presStyleIdx="2" presStyleCnt="5"/>
      <dgm:spPr/>
    </dgm:pt>
    <dgm:pt modelId="{53FBA4A2-4D13-4068-8A27-99546F644F33}" type="pres">
      <dgm:prSet presAssocID="{08CBEADE-CACB-4BE8-AE8A-C732D374D9F6}" presName="horz1" presStyleCnt="0"/>
      <dgm:spPr/>
    </dgm:pt>
    <dgm:pt modelId="{717DB3A9-6840-4DB4-B890-E3D12D75A3C5}" type="pres">
      <dgm:prSet presAssocID="{08CBEADE-CACB-4BE8-AE8A-C732D374D9F6}" presName="tx1" presStyleLbl="revTx" presStyleIdx="2" presStyleCnt="5"/>
      <dgm:spPr/>
    </dgm:pt>
    <dgm:pt modelId="{C526FBF4-AB54-47BD-ACA3-77739554DD2F}" type="pres">
      <dgm:prSet presAssocID="{08CBEADE-CACB-4BE8-AE8A-C732D374D9F6}" presName="vert1" presStyleCnt="0"/>
      <dgm:spPr/>
    </dgm:pt>
    <dgm:pt modelId="{9CFB638E-E1E0-4541-899A-048249961042}" type="pres">
      <dgm:prSet presAssocID="{D6880A63-7126-4B4C-BF8D-3A7FC50E1699}" presName="thickLine" presStyleLbl="alignNode1" presStyleIdx="3" presStyleCnt="5"/>
      <dgm:spPr/>
    </dgm:pt>
    <dgm:pt modelId="{2F710D97-6F9E-4A9E-8535-68DE9066E537}" type="pres">
      <dgm:prSet presAssocID="{D6880A63-7126-4B4C-BF8D-3A7FC50E1699}" presName="horz1" presStyleCnt="0"/>
      <dgm:spPr/>
    </dgm:pt>
    <dgm:pt modelId="{5A58827E-D3FF-49F2-88BF-AA3433907ABC}" type="pres">
      <dgm:prSet presAssocID="{D6880A63-7126-4B4C-BF8D-3A7FC50E1699}" presName="tx1" presStyleLbl="revTx" presStyleIdx="3" presStyleCnt="5"/>
      <dgm:spPr/>
    </dgm:pt>
    <dgm:pt modelId="{E633FDA8-86DE-4F49-9CB7-52C4B3F257CE}" type="pres">
      <dgm:prSet presAssocID="{D6880A63-7126-4B4C-BF8D-3A7FC50E1699}" presName="vert1" presStyleCnt="0"/>
      <dgm:spPr/>
    </dgm:pt>
    <dgm:pt modelId="{BE20054F-F372-4F61-B062-3596A571A603}" type="pres">
      <dgm:prSet presAssocID="{AC76D8C5-BFD0-462C-8BB1-5855A1F76133}" presName="thickLine" presStyleLbl="alignNode1" presStyleIdx="4" presStyleCnt="5"/>
      <dgm:spPr/>
    </dgm:pt>
    <dgm:pt modelId="{A26DEE0F-BB7D-40B7-A118-3E7C643862B9}" type="pres">
      <dgm:prSet presAssocID="{AC76D8C5-BFD0-462C-8BB1-5855A1F76133}" presName="horz1" presStyleCnt="0"/>
      <dgm:spPr/>
    </dgm:pt>
    <dgm:pt modelId="{2A3B892D-1089-4FF0-83D7-045CBD15531E}" type="pres">
      <dgm:prSet presAssocID="{AC76D8C5-BFD0-462C-8BB1-5855A1F76133}" presName="tx1" presStyleLbl="revTx" presStyleIdx="4" presStyleCnt="5"/>
      <dgm:spPr/>
    </dgm:pt>
    <dgm:pt modelId="{82A58CDA-FC92-4D46-8FDF-A93E15E32A35}" type="pres">
      <dgm:prSet presAssocID="{AC76D8C5-BFD0-462C-8BB1-5855A1F76133}" presName="vert1" presStyleCnt="0"/>
      <dgm:spPr/>
    </dgm:pt>
  </dgm:ptLst>
  <dgm:cxnLst>
    <dgm:cxn modelId="{EAC9120F-A7DD-4E6F-B382-6B7682C24EB0}" srcId="{A66BECC9-B175-4553-8908-5CC55F8522D5}" destId="{D6880A63-7126-4B4C-BF8D-3A7FC50E1699}" srcOrd="3" destOrd="0" parTransId="{04EC3BF6-249E-45C2-9990-75546DAD4B90}" sibTransId="{4FDD28CE-6DFB-4AE6-96AE-D518A97B1BA5}"/>
    <dgm:cxn modelId="{E230AB16-8E71-44DE-8949-0074CCEB6ED9}" srcId="{A66BECC9-B175-4553-8908-5CC55F8522D5}" destId="{6E7B1538-EE70-48BF-8DFD-3CA5BEC34340}" srcOrd="0" destOrd="0" parTransId="{D085B2EE-7F28-4522-834D-7B9DA03FCC06}" sibTransId="{82CDDCF2-5737-4F24-9BEE-1243562ADE43}"/>
    <dgm:cxn modelId="{7D043222-F07C-4860-8D39-8D18AE2B390E}" type="presOf" srcId="{AC76D8C5-BFD0-462C-8BB1-5855A1F76133}" destId="{2A3B892D-1089-4FF0-83D7-045CBD15531E}" srcOrd="0" destOrd="0" presId="urn:microsoft.com/office/officeart/2008/layout/LinedList"/>
    <dgm:cxn modelId="{B4611F8B-C5DC-449E-8EF9-5905ABD2C3D9}" srcId="{A66BECC9-B175-4553-8908-5CC55F8522D5}" destId="{6C5191DA-6C0C-4B46-97D6-F019C7DA681D}" srcOrd="1" destOrd="0" parTransId="{A4736D12-503E-46F9-80B5-AA16F0C1DA88}" sibTransId="{8C7A8F86-8CBA-448F-B458-2F84E3BD6B3C}"/>
    <dgm:cxn modelId="{1C1D458B-E064-4B4B-B6A1-1C413C16ECA9}" type="presOf" srcId="{08CBEADE-CACB-4BE8-AE8A-C732D374D9F6}" destId="{717DB3A9-6840-4DB4-B890-E3D12D75A3C5}" srcOrd="0" destOrd="0" presId="urn:microsoft.com/office/officeart/2008/layout/LinedList"/>
    <dgm:cxn modelId="{0849EE9C-8E38-4ED0-8D9E-15DD2E57C5B1}" type="presOf" srcId="{A66BECC9-B175-4553-8908-5CC55F8522D5}" destId="{59A54083-B229-4ACD-9576-80B6B13A8BBC}" srcOrd="0" destOrd="0" presId="urn:microsoft.com/office/officeart/2008/layout/LinedList"/>
    <dgm:cxn modelId="{A36F519E-6E23-4420-92E9-5E88275D0DB1}" type="presOf" srcId="{6E7B1538-EE70-48BF-8DFD-3CA5BEC34340}" destId="{428A2D3D-D411-4641-92DE-036448ABC067}" srcOrd="0" destOrd="0" presId="urn:microsoft.com/office/officeart/2008/layout/LinedList"/>
    <dgm:cxn modelId="{AE72DCBB-B729-4D20-B188-534959BFC775}" srcId="{A66BECC9-B175-4553-8908-5CC55F8522D5}" destId="{AC76D8C5-BFD0-462C-8BB1-5855A1F76133}" srcOrd="4" destOrd="0" parTransId="{4626BAE5-CFD5-4306-8678-409E4C61566D}" sibTransId="{CE0E3CAC-7CF1-4216-BDD9-C5FA20FD2F80}"/>
    <dgm:cxn modelId="{904207C2-A636-4961-AA1A-CD6E4A319575}" srcId="{A66BECC9-B175-4553-8908-5CC55F8522D5}" destId="{08CBEADE-CACB-4BE8-AE8A-C732D374D9F6}" srcOrd="2" destOrd="0" parTransId="{5A4EF2E9-D331-4185-A946-93E143E16176}" sibTransId="{7C65362F-56FD-45F3-861B-A96FEC393486}"/>
    <dgm:cxn modelId="{B12F5AD0-DC75-441B-BF5F-22579C21FD28}" type="presOf" srcId="{D6880A63-7126-4B4C-BF8D-3A7FC50E1699}" destId="{5A58827E-D3FF-49F2-88BF-AA3433907ABC}" srcOrd="0" destOrd="0" presId="urn:microsoft.com/office/officeart/2008/layout/LinedList"/>
    <dgm:cxn modelId="{636519E4-B387-48B6-B5D6-C304E27B03F6}" type="presOf" srcId="{6C5191DA-6C0C-4B46-97D6-F019C7DA681D}" destId="{629EC11B-6AAA-473A-864E-A97B023474BA}" srcOrd="0" destOrd="0" presId="urn:microsoft.com/office/officeart/2008/layout/LinedList"/>
    <dgm:cxn modelId="{9AEACA5B-E40E-4FF6-97CB-FB8BE0AC385F}" type="presParOf" srcId="{59A54083-B229-4ACD-9576-80B6B13A8BBC}" destId="{3C5C8CB1-CD17-44D7-BBBB-00EF6DB0DF1C}" srcOrd="0" destOrd="0" presId="urn:microsoft.com/office/officeart/2008/layout/LinedList"/>
    <dgm:cxn modelId="{79A7A9E4-1A41-4608-BD84-BB3377773289}" type="presParOf" srcId="{59A54083-B229-4ACD-9576-80B6B13A8BBC}" destId="{20E70F03-DBC5-4C2B-BD5A-A5DA3EBD7AC1}" srcOrd="1" destOrd="0" presId="urn:microsoft.com/office/officeart/2008/layout/LinedList"/>
    <dgm:cxn modelId="{F2DED6B8-4AFC-45F1-80CB-84FE127DFC39}" type="presParOf" srcId="{20E70F03-DBC5-4C2B-BD5A-A5DA3EBD7AC1}" destId="{428A2D3D-D411-4641-92DE-036448ABC067}" srcOrd="0" destOrd="0" presId="urn:microsoft.com/office/officeart/2008/layout/LinedList"/>
    <dgm:cxn modelId="{2CB06CBA-D446-4DF0-818F-F53B52B85097}" type="presParOf" srcId="{20E70F03-DBC5-4C2B-BD5A-A5DA3EBD7AC1}" destId="{44ACBCB6-EFA7-48B9-8013-73C183337A73}" srcOrd="1" destOrd="0" presId="urn:microsoft.com/office/officeart/2008/layout/LinedList"/>
    <dgm:cxn modelId="{91AE362C-638B-4971-855A-AC0492CACA15}" type="presParOf" srcId="{59A54083-B229-4ACD-9576-80B6B13A8BBC}" destId="{6C17D502-9EEC-44B4-8010-3D120EF20147}" srcOrd="2" destOrd="0" presId="urn:microsoft.com/office/officeart/2008/layout/LinedList"/>
    <dgm:cxn modelId="{7F4B19E5-CB59-4417-A059-095CF15FEFF8}" type="presParOf" srcId="{59A54083-B229-4ACD-9576-80B6B13A8BBC}" destId="{1039A632-B236-4E34-9560-520543E48409}" srcOrd="3" destOrd="0" presId="urn:microsoft.com/office/officeart/2008/layout/LinedList"/>
    <dgm:cxn modelId="{73B1FD5E-0D7F-431D-976D-267BD858861E}" type="presParOf" srcId="{1039A632-B236-4E34-9560-520543E48409}" destId="{629EC11B-6AAA-473A-864E-A97B023474BA}" srcOrd="0" destOrd="0" presId="urn:microsoft.com/office/officeart/2008/layout/LinedList"/>
    <dgm:cxn modelId="{CE42E2AC-5005-40B9-BFC8-6F4A983EB85C}" type="presParOf" srcId="{1039A632-B236-4E34-9560-520543E48409}" destId="{240098B7-9D2C-467D-9407-CC2824279CC3}" srcOrd="1" destOrd="0" presId="urn:microsoft.com/office/officeart/2008/layout/LinedList"/>
    <dgm:cxn modelId="{0CAA67B5-C103-45E3-9F0C-96F52E7FA974}" type="presParOf" srcId="{59A54083-B229-4ACD-9576-80B6B13A8BBC}" destId="{C354D9C7-31F2-4C61-B7CB-CA14EEB0603C}" srcOrd="4" destOrd="0" presId="urn:microsoft.com/office/officeart/2008/layout/LinedList"/>
    <dgm:cxn modelId="{1A5FB402-DD63-4537-824F-A65ACBE8777A}" type="presParOf" srcId="{59A54083-B229-4ACD-9576-80B6B13A8BBC}" destId="{53FBA4A2-4D13-4068-8A27-99546F644F33}" srcOrd="5" destOrd="0" presId="urn:microsoft.com/office/officeart/2008/layout/LinedList"/>
    <dgm:cxn modelId="{539A635B-EA76-4F9E-B259-61843D404B1C}" type="presParOf" srcId="{53FBA4A2-4D13-4068-8A27-99546F644F33}" destId="{717DB3A9-6840-4DB4-B890-E3D12D75A3C5}" srcOrd="0" destOrd="0" presId="urn:microsoft.com/office/officeart/2008/layout/LinedList"/>
    <dgm:cxn modelId="{B18BB901-CBF7-40BB-AFD8-CE44D8FE2188}" type="presParOf" srcId="{53FBA4A2-4D13-4068-8A27-99546F644F33}" destId="{C526FBF4-AB54-47BD-ACA3-77739554DD2F}" srcOrd="1" destOrd="0" presId="urn:microsoft.com/office/officeart/2008/layout/LinedList"/>
    <dgm:cxn modelId="{1AABAE34-A4F7-42B9-8218-D6D5DB2CD35B}" type="presParOf" srcId="{59A54083-B229-4ACD-9576-80B6B13A8BBC}" destId="{9CFB638E-E1E0-4541-899A-048249961042}" srcOrd="6" destOrd="0" presId="urn:microsoft.com/office/officeart/2008/layout/LinedList"/>
    <dgm:cxn modelId="{C99A4833-9F28-444D-8B92-CA5EC3382C48}" type="presParOf" srcId="{59A54083-B229-4ACD-9576-80B6B13A8BBC}" destId="{2F710D97-6F9E-4A9E-8535-68DE9066E537}" srcOrd="7" destOrd="0" presId="urn:microsoft.com/office/officeart/2008/layout/LinedList"/>
    <dgm:cxn modelId="{C65D9135-859F-4720-B55E-32AB637370A5}" type="presParOf" srcId="{2F710D97-6F9E-4A9E-8535-68DE9066E537}" destId="{5A58827E-D3FF-49F2-88BF-AA3433907ABC}" srcOrd="0" destOrd="0" presId="urn:microsoft.com/office/officeart/2008/layout/LinedList"/>
    <dgm:cxn modelId="{524CCBC7-B0B9-4FED-AA44-0B0276080AB3}" type="presParOf" srcId="{2F710D97-6F9E-4A9E-8535-68DE9066E537}" destId="{E633FDA8-86DE-4F49-9CB7-52C4B3F257CE}" srcOrd="1" destOrd="0" presId="urn:microsoft.com/office/officeart/2008/layout/LinedList"/>
    <dgm:cxn modelId="{D43BA201-C5A6-422A-A170-7E9DFD18AB37}" type="presParOf" srcId="{59A54083-B229-4ACD-9576-80B6B13A8BBC}" destId="{BE20054F-F372-4F61-B062-3596A571A603}" srcOrd="8" destOrd="0" presId="urn:microsoft.com/office/officeart/2008/layout/LinedList"/>
    <dgm:cxn modelId="{88A99ACF-CEE2-41FB-96F1-5B6AB3B68B43}" type="presParOf" srcId="{59A54083-B229-4ACD-9576-80B6B13A8BBC}" destId="{A26DEE0F-BB7D-40B7-A118-3E7C643862B9}" srcOrd="9" destOrd="0" presId="urn:microsoft.com/office/officeart/2008/layout/LinedList"/>
    <dgm:cxn modelId="{9DF7D017-2995-42BC-921C-4329E4CD2722}" type="presParOf" srcId="{A26DEE0F-BB7D-40B7-A118-3E7C643862B9}" destId="{2A3B892D-1089-4FF0-83D7-045CBD15531E}" srcOrd="0" destOrd="0" presId="urn:microsoft.com/office/officeart/2008/layout/LinedList"/>
    <dgm:cxn modelId="{D4A56B31-3E84-482F-8437-22956CC3B292}" type="presParOf" srcId="{A26DEE0F-BB7D-40B7-A118-3E7C643862B9}" destId="{82A58CDA-FC92-4D46-8FDF-A93E15E32A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A61FE8-E6D7-483A-8B67-AD0D455A6DFD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503F8B-A7EA-4C57-985E-51DBAA0EC748}">
      <dgm:prSet custT="1"/>
      <dgm:spPr/>
      <dgm:t>
        <a:bodyPr/>
        <a:lstStyle/>
        <a:p>
          <a:pPr algn="ctr"/>
          <a:r>
            <a:rPr lang="en-US" sz="2400" dirty="0"/>
            <a:t>🎥 </a:t>
          </a:r>
          <a:r>
            <a:rPr lang="en-US" sz="2400" b="1" dirty="0"/>
            <a:t>Focus on Short-Form Content</a:t>
          </a:r>
          <a:endParaRPr lang="en-US" sz="2400" dirty="0"/>
        </a:p>
      </dgm:t>
    </dgm:pt>
    <dgm:pt modelId="{16D9681D-0756-48A4-AF19-7D0F9F67ADB5}" type="parTrans" cxnId="{43BCF31A-F7BC-42BF-909B-C8FF7CA02D7D}">
      <dgm:prSet/>
      <dgm:spPr/>
      <dgm:t>
        <a:bodyPr/>
        <a:lstStyle/>
        <a:p>
          <a:endParaRPr lang="en-US"/>
        </a:p>
      </dgm:t>
    </dgm:pt>
    <dgm:pt modelId="{A07E3A11-7299-4880-AF8F-B9AD4BD50760}" type="sibTrans" cxnId="{43BCF31A-F7BC-42BF-909B-C8FF7CA02D7D}">
      <dgm:prSet/>
      <dgm:spPr/>
      <dgm:t>
        <a:bodyPr/>
        <a:lstStyle/>
        <a:p>
          <a:endParaRPr lang="en-US"/>
        </a:p>
      </dgm:t>
    </dgm:pt>
    <dgm:pt modelId="{9D4D7081-8EC5-4866-B221-A0E9A3C3CEFB}">
      <dgm:prSet/>
      <dgm:spPr/>
      <dgm:t>
        <a:bodyPr/>
        <a:lstStyle/>
        <a:p>
          <a:r>
            <a:rPr lang="en-US"/>
            <a:t>Post more </a:t>
          </a:r>
          <a:r>
            <a:rPr lang="en-US" b="1"/>
            <a:t>Reels</a:t>
          </a:r>
          <a:r>
            <a:rPr lang="en-US"/>
            <a:t> with trending audio and clear, engaging      messages.</a:t>
          </a:r>
        </a:p>
      </dgm:t>
    </dgm:pt>
    <dgm:pt modelId="{CD0B9F65-7B3B-4CF7-B43A-B5B73929E670}" type="parTrans" cxnId="{B46952AD-D854-47B4-B155-C14E54B4C102}">
      <dgm:prSet/>
      <dgm:spPr/>
      <dgm:t>
        <a:bodyPr/>
        <a:lstStyle/>
        <a:p>
          <a:endParaRPr lang="en-US"/>
        </a:p>
      </dgm:t>
    </dgm:pt>
    <dgm:pt modelId="{8981DD8A-6E2A-4571-9DCA-3C19112270E3}" type="sibTrans" cxnId="{B46952AD-D854-47B4-B155-C14E54B4C102}">
      <dgm:prSet/>
      <dgm:spPr/>
      <dgm:t>
        <a:bodyPr/>
        <a:lstStyle/>
        <a:p>
          <a:endParaRPr lang="en-US"/>
        </a:p>
      </dgm:t>
    </dgm:pt>
    <dgm:pt modelId="{B00D3CE5-5E25-476C-8E57-3D7A5D86CFC5}">
      <dgm:prSet/>
      <dgm:spPr/>
      <dgm:t>
        <a:bodyPr/>
        <a:lstStyle/>
        <a:p>
          <a:r>
            <a:rPr lang="en-US" dirty="0"/>
            <a:t>Use </a:t>
          </a:r>
          <a:r>
            <a:rPr lang="en-US" b="1" dirty="0"/>
            <a:t>high-quality visuals</a:t>
          </a:r>
          <a:r>
            <a:rPr lang="en-US" dirty="0"/>
            <a:t> to capture audience </a:t>
          </a:r>
          <a:r>
            <a:rPr lang="en-US"/>
            <a:t>attention.</a:t>
          </a:r>
          <a:endParaRPr lang="en-US" dirty="0"/>
        </a:p>
      </dgm:t>
    </dgm:pt>
    <dgm:pt modelId="{8A657596-56E5-477C-AE08-DF3F2EE884ED}" type="parTrans" cxnId="{FB5FAA65-ECF8-4393-9398-00E50C98452E}">
      <dgm:prSet/>
      <dgm:spPr/>
      <dgm:t>
        <a:bodyPr/>
        <a:lstStyle/>
        <a:p>
          <a:endParaRPr lang="en-US"/>
        </a:p>
      </dgm:t>
    </dgm:pt>
    <dgm:pt modelId="{57746A2B-85A8-45F7-A3E3-A50090E1E4AA}" type="sibTrans" cxnId="{FB5FAA65-ECF8-4393-9398-00E50C98452E}">
      <dgm:prSet/>
      <dgm:spPr/>
      <dgm:t>
        <a:bodyPr/>
        <a:lstStyle/>
        <a:p>
          <a:endParaRPr lang="en-US"/>
        </a:p>
      </dgm:t>
    </dgm:pt>
    <dgm:pt modelId="{590F57CF-6576-4C84-A2E0-3934DC7922CC}">
      <dgm:prSet custT="1"/>
      <dgm:spPr/>
      <dgm:t>
        <a:bodyPr/>
        <a:lstStyle/>
        <a:p>
          <a:pPr algn="ctr"/>
          <a:r>
            <a:rPr lang="en-US" sz="2400" dirty="0"/>
            <a:t>📊 </a:t>
          </a:r>
          <a:r>
            <a:rPr lang="en-US" sz="2400" b="1" dirty="0"/>
            <a:t>Monitor Performance</a:t>
          </a:r>
          <a:endParaRPr lang="en-US" sz="2400" dirty="0"/>
        </a:p>
      </dgm:t>
    </dgm:pt>
    <dgm:pt modelId="{F87F8761-6AFC-44D2-93C7-E4F521817CC6}" type="parTrans" cxnId="{03B48B61-60A1-4937-985D-3864053B8590}">
      <dgm:prSet/>
      <dgm:spPr/>
      <dgm:t>
        <a:bodyPr/>
        <a:lstStyle/>
        <a:p>
          <a:endParaRPr lang="en-US"/>
        </a:p>
      </dgm:t>
    </dgm:pt>
    <dgm:pt modelId="{6DCD10EE-BDBD-4C47-B09D-AC68C29BFF74}" type="sibTrans" cxnId="{03B48B61-60A1-4937-985D-3864053B8590}">
      <dgm:prSet/>
      <dgm:spPr/>
      <dgm:t>
        <a:bodyPr/>
        <a:lstStyle/>
        <a:p>
          <a:endParaRPr lang="en-US"/>
        </a:p>
      </dgm:t>
    </dgm:pt>
    <dgm:pt modelId="{4793B760-C433-4A6D-A512-9BD349605FD7}">
      <dgm:prSet/>
      <dgm:spPr/>
      <dgm:t>
        <a:bodyPr/>
        <a:lstStyle/>
        <a:p>
          <a:r>
            <a:rPr lang="en-US"/>
            <a:t>Track </a:t>
          </a:r>
          <a:r>
            <a:rPr lang="en-US" b="1"/>
            <a:t>likes, comments, shares, saves, reach, and impressions</a:t>
          </a:r>
          <a:r>
            <a:rPr lang="en-US"/>
            <a:t> regularly.</a:t>
          </a:r>
        </a:p>
      </dgm:t>
    </dgm:pt>
    <dgm:pt modelId="{F216559A-3FED-4F5B-B80F-FF0E040907B5}" type="parTrans" cxnId="{6165E5D9-4826-4E3A-8916-1256BE03499C}">
      <dgm:prSet/>
      <dgm:spPr/>
      <dgm:t>
        <a:bodyPr/>
        <a:lstStyle/>
        <a:p>
          <a:endParaRPr lang="en-US"/>
        </a:p>
      </dgm:t>
    </dgm:pt>
    <dgm:pt modelId="{3CD25CF6-B690-4AFA-80A9-35F17C5C196B}" type="sibTrans" cxnId="{6165E5D9-4826-4E3A-8916-1256BE03499C}">
      <dgm:prSet/>
      <dgm:spPr/>
      <dgm:t>
        <a:bodyPr/>
        <a:lstStyle/>
        <a:p>
          <a:endParaRPr lang="en-US"/>
        </a:p>
      </dgm:t>
    </dgm:pt>
    <dgm:pt modelId="{71921CCE-259C-4D65-94D2-E809C6C6C507}">
      <dgm:prSet/>
      <dgm:spPr/>
      <dgm:t>
        <a:bodyPr/>
        <a:lstStyle/>
        <a:p>
          <a:r>
            <a:rPr lang="en-US"/>
            <a:t>Review results </a:t>
          </a:r>
          <a:r>
            <a:rPr lang="en-US" b="1"/>
            <a:t>quarterly</a:t>
          </a:r>
          <a:r>
            <a:rPr lang="en-US"/>
            <a:t> to align strategy with audience interest.</a:t>
          </a:r>
        </a:p>
      </dgm:t>
    </dgm:pt>
    <dgm:pt modelId="{B1063650-3114-4A94-972A-A9436A993890}" type="parTrans" cxnId="{6995E240-E587-4B83-8FD6-D4265086FC25}">
      <dgm:prSet/>
      <dgm:spPr/>
      <dgm:t>
        <a:bodyPr/>
        <a:lstStyle/>
        <a:p>
          <a:endParaRPr lang="en-US"/>
        </a:p>
      </dgm:t>
    </dgm:pt>
    <dgm:pt modelId="{88600F97-E190-47F3-8673-EABFE8CCBC9A}" type="sibTrans" cxnId="{6995E240-E587-4B83-8FD6-D4265086FC25}">
      <dgm:prSet/>
      <dgm:spPr/>
      <dgm:t>
        <a:bodyPr/>
        <a:lstStyle/>
        <a:p>
          <a:endParaRPr lang="en-US"/>
        </a:p>
      </dgm:t>
    </dgm:pt>
    <dgm:pt modelId="{F6C949CB-38F9-4A26-A3AE-EA3554C196CC}">
      <dgm:prSet custT="1"/>
      <dgm:spPr/>
      <dgm:t>
        <a:bodyPr/>
        <a:lstStyle/>
        <a:p>
          <a:pPr algn="ctr"/>
          <a:r>
            <a:rPr lang="en-US" sz="2400" dirty="0"/>
            <a:t>🧠 </a:t>
          </a:r>
          <a:r>
            <a:rPr lang="en-US" sz="2400" b="1" dirty="0"/>
            <a:t>Experiment &amp; Improve</a:t>
          </a:r>
          <a:endParaRPr lang="en-US" sz="2400" dirty="0"/>
        </a:p>
      </dgm:t>
    </dgm:pt>
    <dgm:pt modelId="{CA911AEA-3B48-4DF5-B180-D2F539911FCC}" type="parTrans" cxnId="{74BDAAB4-3D12-4BA7-8204-4BC1B8F0005A}">
      <dgm:prSet/>
      <dgm:spPr/>
      <dgm:t>
        <a:bodyPr/>
        <a:lstStyle/>
        <a:p>
          <a:endParaRPr lang="en-US"/>
        </a:p>
      </dgm:t>
    </dgm:pt>
    <dgm:pt modelId="{19E07229-3A82-4236-BC68-3A2D3016FBB1}" type="sibTrans" cxnId="{74BDAAB4-3D12-4BA7-8204-4BC1B8F0005A}">
      <dgm:prSet/>
      <dgm:spPr/>
      <dgm:t>
        <a:bodyPr/>
        <a:lstStyle/>
        <a:p>
          <a:endParaRPr lang="en-US"/>
        </a:p>
      </dgm:t>
    </dgm:pt>
    <dgm:pt modelId="{81F36BF3-E470-44DD-85CA-1AA65AEDBD86}">
      <dgm:prSet/>
      <dgm:spPr/>
      <dgm:t>
        <a:bodyPr/>
        <a:lstStyle/>
        <a:p>
          <a:r>
            <a:rPr lang="en-US"/>
            <a:t>Run </a:t>
          </a:r>
          <a:r>
            <a:rPr lang="en-US" b="1"/>
            <a:t>A/B tests</a:t>
          </a:r>
          <a:r>
            <a:rPr lang="en-US"/>
            <a:t> to identify best-performing formats.</a:t>
          </a:r>
        </a:p>
      </dgm:t>
    </dgm:pt>
    <dgm:pt modelId="{3B722700-AFE4-42F1-8D3F-21AB279C0614}" type="parTrans" cxnId="{D3B7E53B-5C84-4DDA-9BB8-A4A499B3365A}">
      <dgm:prSet/>
      <dgm:spPr/>
      <dgm:t>
        <a:bodyPr/>
        <a:lstStyle/>
        <a:p>
          <a:endParaRPr lang="en-US"/>
        </a:p>
      </dgm:t>
    </dgm:pt>
    <dgm:pt modelId="{60953CC1-4A44-4CB0-BCDB-575621145C0F}" type="sibTrans" cxnId="{D3B7E53B-5C84-4DDA-9BB8-A4A499B3365A}">
      <dgm:prSet/>
      <dgm:spPr/>
      <dgm:t>
        <a:bodyPr/>
        <a:lstStyle/>
        <a:p>
          <a:endParaRPr lang="en-US"/>
        </a:p>
      </dgm:t>
    </dgm:pt>
    <dgm:pt modelId="{A003D28D-5D10-4626-BA66-B42824F9B704}">
      <dgm:prSet/>
      <dgm:spPr/>
      <dgm:t>
        <a:bodyPr/>
        <a:lstStyle/>
        <a:p>
          <a:r>
            <a:rPr lang="en-US" dirty="0"/>
            <a:t>Maintain </a:t>
          </a:r>
          <a:r>
            <a:rPr lang="en-US" b="1" dirty="0"/>
            <a:t>content diversity</a:t>
          </a:r>
          <a:r>
            <a:rPr lang="en-US" dirty="0"/>
            <a:t> — mix Reels, carousels, and videos.</a:t>
          </a:r>
        </a:p>
      </dgm:t>
    </dgm:pt>
    <dgm:pt modelId="{6B62226C-09CF-41DB-B2B6-08CACB46D115}" type="parTrans" cxnId="{E5D0940C-FE6B-4A98-ABC2-C111ADE4B254}">
      <dgm:prSet/>
      <dgm:spPr/>
      <dgm:t>
        <a:bodyPr/>
        <a:lstStyle/>
        <a:p>
          <a:endParaRPr lang="en-US"/>
        </a:p>
      </dgm:t>
    </dgm:pt>
    <dgm:pt modelId="{38062E01-4588-4EFB-BF39-60D94E8D71BB}" type="sibTrans" cxnId="{E5D0940C-FE6B-4A98-ABC2-C111ADE4B254}">
      <dgm:prSet/>
      <dgm:spPr/>
      <dgm:t>
        <a:bodyPr/>
        <a:lstStyle/>
        <a:p>
          <a:endParaRPr lang="en-US"/>
        </a:p>
      </dgm:t>
    </dgm:pt>
    <dgm:pt modelId="{F05F1252-7A42-4F2F-B600-BC44EBE39202}" type="pres">
      <dgm:prSet presAssocID="{E1A61FE8-E6D7-483A-8B67-AD0D455A6DFD}" presName="vert0" presStyleCnt="0">
        <dgm:presLayoutVars>
          <dgm:dir/>
          <dgm:animOne val="branch"/>
          <dgm:animLvl val="lvl"/>
        </dgm:presLayoutVars>
      </dgm:prSet>
      <dgm:spPr/>
    </dgm:pt>
    <dgm:pt modelId="{88EDEE90-F1CF-4FC6-A09D-F25A4E06E8C7}" type="pres">
      <dgm:prSet presAssocID="{4C503F8B-A7EA-4C57-985E-51DBAA0EC748}" presName="thickLine" presStyleLbl="alignNode1" presStyleIdx="0" presStyleCnt="9"/>
      <dgm:spPr/>
    </dgm:pt>
    <dgm:pt modelId="{65C220D8-C70D-4DE2-8F54-491F950089CE}" type="pres">
      <dgm:prSet presAssocID="{4C503F8B-A7EA-4C57-985E-51DBAA0EC748}" presName="horz1" presStyleCnt="0"/>
      <dgm:spPr/>
    </dgm:pt>
    <dgm:pt modelId="{CD53AF0F-4B9E-44A4-9E58-7077777646A6}" type="pres">
      <dgm:prSet presAssocID="{4C503F8B-A7EA-4C57-985E-51DBAA0EC748}" presName="tx1" presStyleLbl="revTx" presStyleIdx="0" presStyleCnt="9"/>
      <dgm:spPr/>
    </dgm:pt>
    <dgm:pt modelId="{309BED0E-ED0A-45AF-BA6F-C2281C0832EC}" type="pres">
      <dgm:prSet presAssocID="{4C503F8B-A7EA-4C57-985E-51DBAA0EC748}" presName="vert1" presStyleCnt="0"/>
      <dgm:spPr/>
    </dgm:pt>
    <dgm:pt modelId="{B6F41481-8876-444F-97FA-AE482707ED47}" type="pres">
      <dgm:prSet presAssocID="{9D4D7081-8EC5-4866-B221-A0E9A3C3CEFB}" presName="thickLine" presStyleLbl="alignNode1" presStyleIdx="1" presStyleCnt="9"/>
      <dgm:spPr/>
    </dgm:pt>
    <dgm:pt modelId="{4A2D3FA8-A456-4160-BBA5-32AF61CD4D34}" type="pres">
      <dgm:prSet presAssocID="{9D4D7081-8EC5-4866-B221-A0E9A3C3CEFB}" presName="horz1" presStyleCnt="0"/>
      <dgm:spPr/>
    </dgm:pt>
    <dgm:pt modelId="{537B5B38-E2AF-4BD5-B565-48D317DBEFC5}" type="pres">
      <dgm:prSet presAssocID="{9D4D7081-8EC5-4866-B221-A0E9A3C3CEFB}" presName="tx1" presStyleLbl="revTx" presStyleIdx="1" presStyleCnt="9"/>
      <dgm:spPr/>
    </dgm:pt>
    <dgm:pt modelId="{61644A4F-AE27-4DD5-8B3C-3A1C874A4A3E}" type="pres">
      <dgm:prSet presAssocID="{9D4D7081-8EC5-4866-B221-A0E9A3C3CEFB}" presName="vert1" presStyleCnt="0"/>
      <dgm:spPr/>
    </dgm:pt>
    <dgm:pt modelId="{6BD849B0-C202-47E7-B68C-3793BE558983}" type="pres">
      <dgm:prSet presAssocID="{B00D3CE5-5E25-476C-8E57-3D7A5D86CFC5}" presName="thickLine" presStyleLbl="alignNode1" presStyleIdx="2" presStyleCnt="9"/>
      <dgm:spPr/>
    </dgm:pt>
    <dgm:pt modelId="{F34F179F-449C-4D77-B12B-5C6AF5A38A54}" type="pres">
      <dgm:prSet presAssocID="{B00D3CE5-5E25-476C-8E57-3D7A5D86CFC5}" presName="horz1" presStyleCnt="0"/>
      <dgm:spPr/>
    </dgm:pt>
    <dgm:pt modelId="{27A18A5B-19BA-4996-8D21-964A9288D76F}" type="pres">
      <dgm:prSet presAssocID="{B00D3CE5-5E25-476C-8E57-3D7A5D86CFC5}" presName="tx1" presStyleLbl="revTx" presStyleIdx="2" presStyleCnt="9"/>
      <dgm:spPr/>
    </dgm:pt>
    <dgm:pt modelId="{561DE0BD-3D7A-460F-82F5-0AB64DA7F2A5}" type="pres">
      <dgm:prSet presAssocID="{B00D3CE5-5E25-476C-8E57-3D7A5D86CFC5}" presName="vert1" presStyleCnt="0"/>
      <dgm:spPr/>
    </dgm:pt>
    <dgm:pt modelId="{4D1F2B12-AC62-442B-9C10-B2A3ABA85B0C}" type="pres">
      <dgm:prSet presAssocID="{590F57CF-6576-4C84-A2E0-3934DC7922CC}" presName="thickLine" presStyleLbl="alignNode1" presStyleIdx="3" presStyleCnt="9"/>
      <dgm:spPr/>
    </dgm:pt>
    <dgm:pt modelId="{540E06AB-E620-4C62-8136-AC892DC3F4A2}" type="pres">
      <dgm:prSet presAssocID="{590F57CF-6576-4C84-A2E0-3934DC7922CC}" presName="horz1" presStyleCnt="0"/>
      <dgm:spPr/>
    </dgm:pt>
    <dgm:pt modelId="{2D4CAA1C-BCA7-4723-A8FF-06B4C269D844}" type="pres">
      <dgm:prSet presAssocID="{590F57CF-6576-4C84-A2E0-3934DC7922CC}" presName="tx1" presStyleLbl="revTx" presStyleIdx="3" presStyleCnt="9"/>
      <dgm:spPr/>
    </dgm:pt>
    <dgm:pt modelId="{1CBB5880-515B-48E6-9DAB-C85B163D43EF}" type="pres">
      <dgm:prSet presAssocID="{590F57CF-6576-4C84-A2E0-3934DC7922CC}" presName="vert1" presStyleCnt="0"/>
      <dgm:spPr/>
    </dgm:pt>
    <dgm:pt modelId="{05F497BB-5957-4023-8A55-1E3557A9A78E}" type="pres">
      <dgm:prSet presAssocID="{4793B760-C433-4A6D-A512-9BD349605FD7}" presName="thickLine" presStyleLbl="alignNode1" presStyleIdx="4" presStyleCnt="9"/>
      <dgm:spPr/>
    </dgm:pt>
    <dgm:pt modelId="{880D4F38-23B6-4553-BF9A-BA18016E0479}" type="pres">
      <dgm:prSet presAssocID="{4793B760-C433-4A6D-A512-9BD349605FD7}" presName="horz1" presStyleCnt="0"/>
      <dgm:spPr/>
    </dgm:pt>
    <dgm:pt modelId="{4C7E149F-F41C-440A-9DF8-3B110E53EC60}" type="pres">
      <dgm:prSet presAssocID="{4793B760-C433-4A6D-A512-9BD349605FD7}" presName="tx1" presStyleLbl="revTx" presStyleIdx="4" presStyleCnt="9"/>
      <dgm:spPr/>
    </dgm:pt>
    <dgm:pt modelId="{B265BCB9-7776-4935-9392-2D1B8BEECA0D}" type="pres">
      <dgm:prSet presAssocID="{4793B760-C433-4A6D-A512-9BD349605FD7}" presName="vert1" presStyleCnt="0"/>
      <dgm:spPr/>
    </dgm:pt>
    <dgm:pt modelId="{F7685D7E-F16E-4296-A6CA-51288727CF4C}" type="pres">
      <dgm:prSet presAssocID="{71921CCE-259C-4D65-94D2-E809C6C6C507}" presName="thickLine" presStyleLbl="alignNode1" presStyleIdx="5" presStyleCnt="9"/>
      <dgm:spPr/>
    </dgm:pt>
    <dgm:pt modelId="{3772ECBA-951F-4FB1-8AD0-FADBE8319C32}" type="pres">
      <dgm:prSet presAssocID="{71921CCE-259C-4D65-94D2-E809C6C6C507}" presName="horz1" presStyleCnt="0"/>
      <dgm:spPr/>
    </dgm:pt>
    <dgm:pt modelId="{D8469605-B773-45FE-81CC-DD336E90F777}" type="pres">
      <dgm:prSet presAssocID="{71921CCE-259C-4D65-94D2-E809C6C6C507}" presName="tx1" presStyleLbl="revTx" presStyleIdx="5" presStyleCnt="9"/>
      <dgm:spPr/>
    </dgm:pt>
    <dgm:pt modelId="{642A0103-7E17-47A2-8DB4-711BABE41400}" type="pres">
      <dgm:prSet presAssocID="{71921CCE-259C-4D65-94D2-E809C6C6C507}" presName="vert1" presStyleCnt="0"/>
      <dgm:spPr/>
    </dgm:pt>
    <dgm:pt modelId="{933EF512-67E0-4C8E-81C7-F86FF2B9F030}" type="pres">
      <dgm:prSet presAssocID="{F6C949CB-38F9-4A26-A3AE-EA3554C196CC}" presName="thickLine" presStyleLbl="alignNode1" presStyleIdx="6" presStyleCnt="9"/>
      <dgm:spPr/>
    </dgm:pt>
    <dgm:pt modelId="{D3AEFC0C-BD44-4D5B-93CD-81A62F4E9C74}" type="pres">
      <dgm:prSet presAssocID="{F6C949CB-38F9-4A26-A3AE-EA3554C196CC}" presName="horz1" presStyleCnt="0"/>
      <dgm:spPr/>
    </dgm:pt>
    <dgm:pt modelId="{97A8FCB9-937B-4522-BB1B-C9700CBDBBE7}" type="pres">
      <dgm:prSet presAssocID="{F6C949CB-38F9-4A26-A3AE-EA3554C196CC}" presName="tx1" presStyleLbl="revTx" presStyleIdx="6" presStyleCnt="9"/>
      <dgm:spPr/>
    </dgm:pt>
    <dgm:pt modelId="{EA32DCC3-6CF7-4BE9-B72A-5A6D712684BD}" type="pres">
      <dgm:prSet presAssocID="{F6C949CB-38F9-4A26-A3AE-EA3554C196CC}" presName="vert1" presStyleCnt="0"/>
      <dgm:spPr/>
    </dgm:pt>
    <dgm:pt modelId="{F95070AA-0084-4B62-9781-1EBFE71FB674}" type="pres">
      <dgm:prSet presAssocID="{81F36BF3-E470-44DD-85CA-1AA65AEDBD86}" presName="thickLine" presStyleLbl="alignNode1" presStyleIdx="7" presStyleCnt="9"/>
      <dgm:spPr/>
    </dgm:pt>
    <dgm:pt modelId="{F7BC9EB2-934F-4F0C-A1D1-D4E9EDFB75CB}" type="pres">
      <dgm:prSet presAssocID="{81F36BF3-E470-44DD-85CA-1AA65AEDBD86}" presName="horz1" presStyleCnt="0"/>
      <dgm:spPr/>
    </dgm:pt>
    <dgm:pt modelId="{DCACB819-F74A-42E0-9DB6-4B1B38050CE8}" type="pres">
      <dgm:prSet presAssocID="{81F36BF3-E470-44DD-85CA-1AA65AEDBD86}" presName="tx1" presStyleLbl="revTx" presStyleIdx="7" presStyleCnt="9"/>
      <dgm:spPr/>
    </dgm:pt>
    <dgm:pt modelId="{03FAB9FB-C172-41F2-87F4-AFB354E8B568}" type="pres">
      <dgm:prSet presAssocID="{81F36BF3-E470-44DD-85CA-1AA65AEDBD86}" presName="vert1" presStyleCnt="0"/>
      <dgm:spPr/>
    </dgm:pt>
    <dgm:pt modelId="{02508A9D-E1A7-4FFF-8F4C-6D755848D9B3}" type="pres">
      <dgm:prSet presAssocID="{A003D28D-5D10-4626-BA66-B42824F9B704}" presName="thickLine" presStyleLbl="alignNode1" presStyleIdx="8" presStyleCnt="9"/>
      <dgm:spPr/>
    </dgm:pt>
    <dgm:pt modelId="{99B92D8C-84DA-40D0-BF8B-0DB1A3F71422}" type="pres">
      <dgm:prSet presAssocID="{A003D28D-5D10-4626-BA66-B42824F9B704}" presName="horz1" presStyleCnt="0"/>
      <dgm:spPr/>
    </dgm:pt>
    <dgm:pt modelId="{B37713CC-68B0-4966-8E44-56CDFCDD4CB4}" type="pres">
      <dgm:prSet presAssocID="{A003D28D-5D10-4626-BA66-B42824F9B704}" presName="tx1" presStyleLbl="revTx" presStyleIdx="8" presStyleCnt="9" custScaleY="105496"/>
      <dgm:spPr/>
    </dgm:pt>
    <dgm:pt modelId="{FC4497A2-C87A-4552-92D4-E00C1423F68F}" type="pres">
      <dgm:prSet presAssocID="{A003D28D-5D10-4626-BA66-B42824F9B704}" presName="vert1" presStyleCnt="0"/>
      <dgm:spPr/>
    </dgm:pt>
  </dgm:ptLst>
  <dgm:cxnLst>
    <dgm:cxn modelId="{DB119E07-0B30-4AE6-97DA-A69A217016E4}" type="presOf" srcId="{71921CCE-259C-4D65-94D2-E809C6C6C507}" destId="{D8469605-B773-45FE-81CC-DD336E90F777}" srcOrd="0" destOrd="0" presId="urn:microsoft.com/office/officeart/2008/layout/LinedList"/>
    <dgm:cxn modelId="{5301410C-3DD3-4C4E-B2C5-D9EB2FBE76B3}" type="presOf" srcId="{F6C949CB-38F9-4A26-A3AE-EA3554C196CC}" destId="{97A8FCB9-937B-4522-BB1B-C9700CBDBBE7}" srcOrd="0" destOrd="0" presId="urn:microsoft.com/office/officeart/2008/layout/LinedList"/>
    <dgm:cxn modelId="{E5D0940C-FE6B-4A98-ABC2-C111ADE4B254}" srcId="{E1A61FE8-E6D7-483A-8B67-AD0D455A6DFD}" destId="{A003D28D-5D10-4626-BA66-B42824F9B704}" srcOrd="8" destOrd="0" parTransId="{6B62226C-09CF-41DB-B2B6-08CACB46D115}" sibTransId="{38062E01-4588-4EFB-BF39-60D94E8D71BB}"/>
    <dgm:cxn modelId="{04927210-F4E0-44F7-8753-371EDAD62930}" type="presOf" srcId="{A003D28D-5D10-4626-BA66-B42824F9B704}" destId="{B37713CC-68B0-4966-8E44-56CDFCDD4CB4}" srcOrd="0" destOrd="0" presId="urn:microsoft.com/office/officeart/2008/layout/LinedList"/>
    <dgm:cxn modelId="{43BCF31A-F7BC-42BF-909B-C8FF7CA02D7D}" srcId="{E1A61FE8-E6D7-483A-8B67-AD0D455A6DFD}" destId="{4C503F8B-A7EA-4C57-985E-51DBAA0EC748}" srcOrd="0" destOrd="0" parTransId="{16D9681D-0756-48A4-AF19-7D0F9F67ADB5}" sibTransId="{A07E3A11-7299-4880-AF8F-B9AD4BD50760}"/>
    <dgm:cxn modelId="{EE2FA939-28B6-4757-92B9-587670F14A72}" type="presOf" srcId="{4C503F8B-A7EA-4C57-985E-51DBAA0EC748}" destId="{CD53AF0F-4B9E-44A4-9E58-7077777646A6}" srcOrd="0" destOrd="0" presId="urn:microsoft.com/office/officeart/2008/layout/LinedList"/>
    <dgm:cxn modelId="{D3B7E53B-5C84-4DDA-9BB8-A4A499B3365A}" srcId="{E1A61FE8-E6D7-483A-8B67-AD0D455A6DFD}" destId="{81F36BF3-E470-44DD-85CA-1AA65AEDBD86}" srcOrd="7" destOrd="0" parTransId="{3B722700-AFE4-42F1-8D3F-21AB279C0614}" sibTransId="{60953CC1-4A44-4CB0-BCDB-575621145C0F}"/>
    <dgm:cxn modelId="{6995E240-E587-4B83-8FD6-D4265086FC25}" srcId="{E1A61FE8-E6D7-483A-8B67-AD0D455A6DFD}" destId="{71921CCE-259C-4D65-94D2-E809C6C6C507}" srcOrd="5" destOrd="0" parTransId="{B1063650-3114-4A94-972A-A9436A993890}" sibTransId="{88600F97-E190-47F3-8673-EABFE8CCBC9A}"/>
    <dgm:cxn modelId="{03B48B61-60A1-4937-985D-3864053B8590}" srcId="{E1A61FE8-E6D7-483A-8B67-AD0D455A6DFD}" destId="{590F57CF-6576-4C84-A2E0-3934DC7922CC}" srcOrd="3" destOrd="0" parTransId="{F87F8761-6AFC-44D2-93C7-E4F521817CC6}" sibTransId="{6DCD10EE-BDBD-4C47-B09D-AC68C29BFF74}"/>
    <dgm:cxn modelId="{FB5FAA65-ECF8-4393-9398-00E50C98452E}" srcId="{E1A61FE8-E6D7-483A-8B67-AD0D455A6DFD}" destId="{B00D3CE5-5E25-476C-8E57-3D7A5D86CFC5}" srcOrd="2" destOrd="0" parTransId="{8A657596-56E5-477C-AE08-DF3F2EE884ED}" sibTransId="{57746A2B-85A8-45F7-A3E3-A50090E1E4AA}"/>
    <dgm:cxn modelId="{C5D3E29B-0AA1-480C-9396-A75AC4C22FEC}" type="presOf" srcId="{B00D3CE5-5E25-476C-8E57-3D7A5D86CFC5}" destId="{27A18A5B-19BA-4996-8D21-964A9288D76F}" srcOrd="0" destOrd="0" presId="urn:microsoft.com/office/officeart/2008/layout/LinedList"/>
    <dgm:cxn modelId="{B46952AD-D854-47B4-B155-C14E54B4C102}" srcId="{E1A61FE8-E6D7-483A-8B67-AD0D455A6DFD}" destId="{9D4D7081-8EC5-4866-B221-A0E9A3C3CEFB}" srcOrd="1" destOrd="0" parTransId="{CD0B9F65-7B3B-4CF7-B43A-B5B73929E670}" sibTransId="{8981DD8A-6E2A-4571-9DCA-3C19112270E3}"/>
    <dgm:cxn modelId="{74BDAAB4-3D12-4BA7-8204-4BC1B8F0005A}" srcId="{E1A61FE8-E6D7-483A-8B67-AD0D455A6DFD}" destId="{F6C949CB-38F9-4A26-A3AE-EA3554C196CC}" srcOrd="6" destOrd="0" parTransId="{CA911AEA-3B48-4DF5-B180-D2F539911FCC}" sibTransId="{19E07229-3A82-4236-BC68-3A2D3016FBB1}"/>
    <dgm:cxn modelId="{A8FA29C1-92A3-4C05-AF94-7E38394FFBC8}" type="presOf" srcId="{9D4D7081-8EC5-4866-B221-A0E9A3C3CEFB}" destId="{537B5B38-E2AF-4BD5-B565-48D317DBEFC5}" srcOrd="0" destOrd="0" presId="urn:microsoft.com/office/officeart/2008/layout/LinedList"/>
    <dgm:cxn modelId="{EFB9E5C7-47AC-46F0-9300-CBAACE7A9377}" type="presOf" srcId="{590F57CF-6576-4C84-A2E0-3934DC7922CC}" destId="{2D4CAA1C-BCA7-4723-A8FF-06B4C269D844}" srcOrd="0" destOrd="0" presId="urn:microsoft.com/office/officeart/2008/layout/LinedList"/>
    <dgm:cxn modelId="{6165E5D9-4826-4E3A-8916-1256BE03499C}" srcId="{E1A61FE8-E6D7-483A-8B67-AD0D455A6DFD}" destId="{4793B760-C433-4A6D-A512-9BD349605FD7}" srcOrd="4" destOrd="0" parTransId="{F216559A-3FED-4F5B-B80F-FF0E040907B5}" sibTransId="{3CD25CF6-B690-4AFA-80A9-35F17C5C196B}"/>
    <dgm:cxn modelId="{7CB328DA-7460-40E2-B628-219BE3A0CD19}" type="presOf" srcId="{E1A61FE8-E6D7-483A-8B67-AD0D455A6DFD}" destId="{F05F1252-7A42-4F2F-B600-BC44EBE39202}" srcOrd="0" destOrd="0" presId="urn:microsoft.com/office/officeart/2008/layout/LinedList"/>
    <dgm:cxn modelId="{BD1454DF-C52D-4FE8-AD76-DB31EDEAD0A1}" type="presOf" srcId="{4793B760-C433-4A6D-A512-9BD349605FD7}" destId="{4C7E149F-F41C-440A-9DF8-3B110E53EC60}" srcOrd="0" destOrd="0" presId="urn:microsoft.com/office/officeart/2008/layout/LinedList"/>
    <dgm:cxn modelId="{040CF0DF-CA50-4092-B84C-49450B62735B}" type="presOf" srcId="{81F36BF3-E470-44DD-85CA-1AA65AEDBD86}" destId="{DCACB819-F74A-42E0-9DB6-4B1B38050CE8}" srcOrd="0" destOrd="0" presId="urn:microsoft.com/office/officeart/2008/layout/LinedList"/>
    <dgm:cxn modelId="{B817EDC3-FFEB-4A01-B7A3-0979D52B4735}" type="presParOf" srcId="{F05F1252-7A42-4F2F-B600-BC44EBE39202}" destId="{88EDEE90-F1CF-4FC6-A09D-F25A4E06E8C7}" srcOrd="0" destOrd="0" presId="urn:microsoft.com/office/officeart/2008/layout/LinedList"/>
    <dgm:cxn modelId="{99376F91-7184-4398-97D5-A74275B763AF}" type="presParOf" srcId="{F05F1252-7A42-4F2F-B600-BC44EBE39202}" destId="{65C220D8-C70D-4DE2-8F54-491F950089CE}" srcOrd="1" destOrd="0" presId="urn:microsoft.com/office/officeart/2008/layout/LinedList"/>
    <dgm:cxn modelId="{FBFEBAD0-57AA-4F86-A9DF-66CEAB46ABBB}" type="presParOf" srcId="{65C220D8-C70D-4DE2-8F54-491F950089CE}" destId="{CD53AF0F-4B9E-44A4-9E58-7077777646A6}" srcOrd="0" destOrd="0" presId="urn:microsoft.com/office/officeart/2008/layout/LinedList"/>
    <dgm:cxn modelId="{9BFF8608-1B0B-403E-AD82-36FDDD93E7C0}" type="presParOf" srcId="{65C220D8-C70D-4DE2-8F54-491F950089CE}" destId="{309BED0E-ED0A-45AF-BA6F-C2281C0832EC}" srcOrd="1" destOrd="0" presId="urn:microsoft.com/office/officeart/2008/layout/LinedList"/>
    <dgm:cxn modelId="{9303BFB4-88C1-478A-B334-75FF98049533}" type="presParOf" srcId="{F05F1252-7A42-4F2F-B600-BC44EBE39202}" destId="{B6F41481-8876-444F-97FA-AE482707ED47}" srcOrd="2" destOrd="0" presId="urn:microsoft.com/office/officeart/2008/layout/LinedList"/>
    <dgm:cxn modelId="{858B52C6-4669-4779-A3E3-8F4E0D21A0B1}" type="presParOf" srcId="{F05F1252-7A42-4F2F-B600-BC44EBE39202}" destId="{4A2D3FA8-A456-4160-BBA5-32AF61CD4D34}" srcOrd="3" destOrd="0" presId="urn:microsoft.com/office/officeart/2008/layout/LinedList"/>
    <dgm:cxn modelId="{2B8AF7AB-9069-483A-A25F-0169E429E5A4}" type="presParOf" srcId="{4A2D3FA8-A456-4160-BBA5-32AF61CD4D34}" destId="{537B5B38-E2AF-4BD5-B565-48D317DBEFC5}" srcOrd="0" destOrd="0" presId="urn:microsoft.com/office/officeart/2008/layout/LinedList"/>
    <dgm:cxn modelId="{CF4A0080-2B60-4A69-8D0D-FDA17A414F6F}" type="presParOf" srcId="{4A2D3FA8-A456-4160-BBA5-32AF61CD4D34}" destId="{61644A4F-AE27-4DD5-8B3C-3A1C874A4A3E}" srcOrd="1" destOrd="0" presId="urn:microsoft.com/office/officeart/2008/layout/LinedList"/>
    <dgm:cxn modelId="{FC771AE8-54E3-4441-8D17-B37E005DEBD3}" type="presParOf" srcId="{F05F1252-7A42-4F2F-B600-BC44EBE39202}" destId="{6BD849B0-C202-47E7-B68C-3793BE558983}" srcOrd="4" destOrd="0" presId="urn:microsoft.com/office/officeart/2008/layout/LinedList"/>
    <dgm:cxn modelId="{145648A9-9E1C-48E8-9701-472F0E4D5EA7}" type="presParOf" srcId="{F05F1252-7A42-4F2F-B600-BC44EBE39202}" destId="{F34F179F-449C-4D77-B12B-5C6AF5A38A54}" srcOrd="5" destOrd="0" presId="urn:microsoft.com/office/officeart/2008/layout/LinedList"/>
    <dgm:cxn modelId="{9308FEC1-571E-4530-8AAB-CD58F86EDB8D}" type="presParOf" srcId="{F34F179F-449C-4D77-B12B-5C6AF5A38A54}" destId="{27A18A5B-19BA-4996-8D21-964A9288D76F}" srcOrd="0" destOrd="0" presId="urn:microsoft.com/office/officeart/2008/layout/LinedList"/>
    <dgm:cxn modelId="{3EFA2903-2131-4F7F-881B-C4834DFF6759}" type="presParOf" srcId="{F34F179F-449C-4D77-B12B-5C6AF5A38A54}" destId="{561DE0BD-3D7A-460F-82F5-0AB64DA7F2A5}" srcOrd="1" destOrd="0" presId="urn:microsoft.com/office/officeart/2008/layout/LinedList"/>
    <dgm:cxn modelId="{A03D5855-5CC3-4CF7-95FD-62C9E1AA12DC}" type="presParOf" srcId="{F05F1252-7A42-4F2F-B600-BC44EBE39202}" destId="{4D1F2B12-AC62-442B-9C10-B2A3ABA85B0C}" srcOrd="6" destOrd="0" presId="urn:microsoft.com/office/officeart/2008/layout/LinedList"/>
    <dgm:cxn modelId="{1E8E2A32-2B21-49AE-846E-0EE2C86CB347}" type="presParOf" srcId="{F05F1252-7A42-4F2F-B600-BC44EBE39202}" destId="{540E06AB-E620-4C62-8136-AC892DC3F4A2}" srcOrd="7" destOrd="0" presId="urn:microsoft.com/office/officeart/2008/layout/LinedList"/>
    <dgm:cxn modelId="{E3134B01-7C1D-4263-9AAD-566DE9E94717}" type="presParOf" srcId="{540E06AB-E620-4C62-8136-AC892DC3F4A2}" destId="{2D4CAA1C-BCA7-4723-A8FF-06B4C269D844}" srcOrd="0" destOrd="0" presId="urn:microsoft.com/office/officeart/2008/layout/LinedList"/>
    <dgm:cxn modelId="{66958922-1A15-4884-89FC-6853A69DD04D}" type="presParOf" srcId="{540E06AB-E620-4C62-8136-AC892DC3F4A2}" destId="{1CBB5880-515B-48E6-9DAB-C85B163D43EF}" srcOrd="1" destOrd="0" presId="urn:microsoft.com/office/officeart/2008/layout/LinedList"/>
    <dgm:cxn modelId="{CC4B1049-CED7-4899-8062-E671FC002A0C}" type="presParOf" srcId="{F05F1252-7A42-4F2F-B600-BC44EBE39202}" destId="{05F497BB-5957-4023-8A55-1E3557A9A78E}" srcOrd="8" destOrd="0" presId="urn:microsoft.com/office/officeart/2008/layout/LinedList"/>
    <dgm:cxn modelId="{56B64D3B-AC02-41D9-BE3A-0F40C7038C98}" type="presParOf" srcId="{F05F1252-7A42-4F2F-B600-BC44EBE39202}" destId="{880D4F38-23B6-4553-BF9A-BA18016E0479}" srcOrd="9" destOrd="0" presId="urn:microsoft.com/office/officeart/2008/layout/LinedList"/>
    <dgm:cxn modelId="{CFB71576-D1C7-4687-B239-20522CA0146E}" type="presParOf" srcId="{880D4F38-23B6-4553-BF9A-BA18016E0479}" destId="{4C7E149F-F41C-440A-9DF8-3B110E53EC60}" srcOrd="0" destOrd="0" presId="urn:microsoft.com/office/officeart/2008/layout/LinedList"/>
    <dgm:cxn modelId="{25C9D79F-1535-44EE-B64E-70957C20AD9F}" type="presParOf" srcId="{880D4F38-23B6-4553-BF9A-BA18016E0479}" destId="{B265BCB9-7776-4935-9392-2D1B8BEECA0D}" srcOrd="1" destOrd="0" presId="urn:microsoft.com/office/officeart/2008/layout/LinedList"/>
    <dgm:cxn modelId="{39D62D2E-4C79-4A4A-B776-F13D77DA6B64}" type="presParOf" srcId="{F05F1252-7A42-4F2F-B600-BC44EBE39202}" destId="{F7685D7E-F16E-4296-A6CA-51288727CF4C}" srcOrd="10" destOrd="0" presId="urn:microsoft.com/office/officeart/2008/layout/LinedList"/>
    <dgm:cxn modelId="{2191D31D-348C-4AEC-ACAA-9B81A8B81A64}" type="presParOf" srcId="{F05F1252-7A42-4F2F-B600-BC44EBE39202}" destId="{3772ECBA-951F-4FB1-8AD0-FADBE8319C32}" srcOrd="11" destOrd="0" presId="urn:microsoft.com/office/officeart/2008/layout/LinedList"/>
    <dgm:cxn modelId="{124D0C74-38E6-4044-88D9-6298B0E93AE0}" type="presParOf" srcId="{3772ECBA-951F-4FB1-8AD0-FADBE8319C32}" destId="{D8469605-B773-45FE-81CC-DD336E90F777}" srcOrd="0" destOrd="0" presId="urn:microsoft.com/office/officeart/2008/layout/LinedList"/>
    <dgm:cxn modelId="{BF64BC98-00EC-44FB-9B11-A6D96930C9F5}" type="presParOf" srcId="{3772ECBA-951F-4FB1-8AD0-FADBE8319C32}" destId="{642A0103-7E17-47A2-8DB4-711BABE41400}" srcOrd="1" destOrd="0" presId="urn:microsoft.com/office/officeart/2008/layout/LinedList"/>
    <dgm:cxn modelId="{7CB4DDE8-A5E2-4F82-A477-AD897B672273}" type="presParOf" srcId="{F05F1252-7A42-4F2F-B600-BC44EBE39202}" destId="{933EF512-67E0-4C8E-81C7-F86FF2B9F030}" srcOrd="12" destOrd="0" presId="urn:microsoft.com/office/officeart/2008/layout/LinedList"/>
    <dgm:cxn modelId="{449858BB-8678-4E59-A986-EC94A5168D5B}" type="presParOf" srcId="{F05F1252-7A42-4F2F-B600-BC44EBE39202}" destId="{D3AEFC0C-BD44-4D5B-93CD-81A62F4E9C74}" srcOrd="13" destOrd="0" presId="urn:microsoft.com/office/officeart/2008/layout/LinedList"/>
    <dgm:cxn modelId="{9C30C3E5-D3AA-431F-B640-F663000DD127}" type="presParOf" srcId="{D3AEFC0C-BD44-4D5B-93CD-81A62F4E9C74}" destId="{97A8FCB9-937B-4522-BB1B-C9700CBDBBE7}" srcOrd="0" destOrd="0" presId="urn:microsoft.com/office/officeart/2008/layout/LinedList"/>
    <dgm:cxn modelId="{127A590F-CF22-431F-B673-12B7FCB9F151}" type="presParOf" srcId="{D3AEFC0C-BD44-4D5B-93CD-81A62F4E9C74}" destId="{EA32DCC3-6CF7-4BE9-B72A-5A6D712684BD}" srcOrd="1" destOrd="0" presId="urn:microsoft.com/office/officeart/2008/layout/LinedList"/>
    <dgm:cxn modelId="{FE2A5A3D-21B4-46D2-98E2-7E2FC4CD34FB}" type="presParOf" srcId="{F05F1252-7A42-4F2F-B600-BC44EBE39202}" destId="{F95070AA-0084-4B62-9781-1EBFE71FB674}" srcOrd="14" destOrd="0" presId="urn:microsoft.com/office/officeart/2008/layout/LinedList"/>
    <dgm:cxn modelId="{4E399DEA-EE50-4274-84B1-D5505860C02F}" type="presParOf" srcId="{F05F1252-7A42-4F2F-B600-BC44EBE39202}" destId="{F7BC9EB2-934F-4F0C-A1D1-D4E9EDFB75CB}" srcOrd="15" destOrd="0" presId="urn:microsoft.com/office/officeart/2008/layout/LinedList"/>
    <dgm:cxn modelId="{C6EDEAE4-189B-4D99-A8BE-27E9C2D65028}" type="presParOf" srcId="{F7BC9EB2-934F-4F0C-A1D1-D4E9EDFB75CB}" destId="{DCACB819-F74A-42E0-9DB6-4B1B38050CE8}" srcOrd="0" destOrd="0" presId="urn:microsoft.com/office/officeart/2008/layout/LinedList"/>
    <dgm:cxn modelId="{B7F4378C-D4A4-496E-A61D-CDFDBA83977C}" type="presParOf" srcId="{F7BC9EB2-934F-4F0C-A1D1-D4E9EDFB75CB}" destId="{03FAB9FB-C172-41F2-87F4-AFB354E8B568}" srcOrd="1" destOrd="0" presId="urn:microsoft.com/office/officeart/2008/layout/LinedList"/>
    <dgm:cxn modelId="{9AA5360A-E32E-4511-9E5A-5EE2477F0196}" type="presParOf" srcId="{F05F1252-7A42-4F2F-B600-BC44EBE39202}" destId="{02508A9D-E1A7-4FFF-8F4C-6D755848D9B3}" srcOrd="16" destOrd="0" presId="urn:microsoft.com/office/officeart/2008/layout/LinedList"/>
    <dgm:cxn modelId="{8DDF60BC-C6F8-4A62-8B4C-8AB76FB0A9C9}" type="presParOf" srcId="{F05F1252-7A42-4F2F-B600-BC44EBE39202}" destId="{99B92D8C-84DA-40D0-BF8B-0DB1A3F71422}" srcOrd="17" destOrd="0" presId="urn:microsoft.com/office/officeart/2008/layout/LinedList"/>
    <dgm:cxn modelId="{BF7E3007-9F7B-4744-8135-23539777BB2D}" type="presParOf" srcId="{99B92D8C-84DA-40D0-BF8B-0DB1A3F71422}" destId="{B37713CC-68B0-4966-8E44-56CDFCDD4CB4}" srcOrd="0" destOrd="0" presId="urn:microsoft.com/office/officeart/2008/layout/LinedList"/>
    <dgm:cxn modelId="{283B51B3-1FA1-4A6B-9F4B-740937DD1651}" type="presParOf" srcId="{99B92D8C-84DA-40D0-BF8B-0DB1A3F71422}" destId="{FC4497A2-C87A-4552-92D4-E00C1423F6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C8CB1-CD17-44D7-BBBB-00EF6DB0DF1C}">
      <dsp:nvSpPr>
        <dsp:cNvPr id="0" name=""/>
        <dsp:cNvSpPr/>
      </dsp:nvSpPr>
      <dsp:spPr>
        <a:xfrm>
          <a:off x="0" y="879"/>
          <a:ext cx="103669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A2D3D-D411-4641-92DE-036448ABC067}">
      <dsp:nvSpPr>
        <dsp:cNvPr id="0" name=""/>
        <dsp:cNvSpPr/>
      </dsp:nvSpPr>
      <dsp:spPr>
        <a:xfrm>
          <a:off x="0" y="879"/>
          <a:ext cx="10366940" cy="144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baseline="0"/>
            <a:t>📊 </a:t>
          </a:r>
          <a:r>
            <a:rPr lang="en-US" sz="3800" b="1" i="1" kern="1200" baseline="0"/>
            <a:t>Project:</a:t>
          </a:r>
          <a:r>
            <a:rPr lang="en-US" sz="3800" b="1" i="0" kern="1200" baseline="0"/>
            <a:t> Instagram Performance Analysis</a:t>
          </a:r>
          <a:endParaRPr lang="en-US" sz="3800" kern="1200"/>
        </a:p>
      </dsp:txBody>
      <dsp:txXfrm>
        <a:off x="0" y="879"/>
        <a:ext cx="10366940" cy="1440042"/>
      </dsp:txXfrm>
    </dsp:sp>
    <dsp:sp modelId="{6C17D502-9EEC-44B4-8010-3D120EF20147}">
      <dsp:nvSpPr>
        <dsp:cNvPr id="0" name=""/>
        <dsp:cNvSpPr/>
      </dsp:nvSpPr>
      <dsp:spPr>
        <a:xfrm>
          <a:off x="0" y="1440921"/>
          <a:ext cx="103669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EC11B-6AAA-473A-864E-A97B023474BA}">
      <dsp:nvSpPr>
        <dsp:cNvPr id="0" name=""/>
        <dsp:cNvSpPr/>
      </dsp:nvSpPr>
      <dsp:spPr>
        <a:xfrm>
          <a:off x="0" y="1440921"/>
          <a:ext cx="10366940" cy="144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baseline="0"/>
            <a:t>🎯 </a:t>
          </a:r>
          <a:r>
            <a:rPr lang="en-US" sz="3800" b="1" i="1" kern="1200" baseline="0"/>
            <a:t>Goal:</a:t>
          </a:r>
          <a:r>
            <a:rPr lang="en-US" sz="3800" b="1" i="0" kern="1200" baseline="0"/>
            <a:t> Understand engagement trends &amp; improve content strategy</a:t>
          </a:r>
          <a:endParaRPr lang="en-US" sz="3800" kern="1200"/>
        </a:p>
      </dsp:txBody>
      <dsp:txXfrm>
        <a:off x="0" y="1440921"/>
        <a:ext cx="10366940" cy="1440042"/>
      </dsp:txXfrm>
    </dsp:sp>
    <dsp:sp modelId="{C354D9C7-31F2-4C61-B7CB-CA14EEB0603C}">
      <dsp:nvSpPr>
        <dsp:cNvPr id="0" name=""/>
        <dsp:cNvSpPr/>
      </dsp:nvSpPr>
      <dsp:spPr>
        <a:xfrm>
          <a:off x="0" y="2880964"/>
          <a:ext cx="103669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DB3A9-6840-4DB4-B890-E3D12D75A3C5}">
      <dsp:nvSpPr>
        <dsp:cNvPr id="0" name=""/>
        <dsp:cNvSpPr/>
      </dsp:nvSpPr>
      <dsp:spPr>
        <a:xfrm>
          <a:off x="0" y="2880964"/>
          <a:ext cx="10366940" cy="144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baseline="0"/>
            <a:t>📅 </a:t>
          </a:r>
          <a:r>
            <a:rPr lang="en-US" sz="3800" b="1" i="1" kern="1200" baseline="0"/>
            <a:t>Data:</a:t>
          </a:r>
          <a:r>
            <a:rPr lang="en-US" sz="3800" b="1" i="0" kern="1200" baseline="0"/>
            <a:t> 9 months of Instagram activity (Jan – Sept)</a:t>
          </a:r>
          <a:endParaRPr lang="en-US" sz="3800" kern="1200"/>
        </a:p>
      </dsp:txBody>
      <dsp:txXfrm>
        <a:off x="0" y="2880964"/>
        <a:ext cx="10366940" cy="1440042"/>
      </dsp:txXfrm>
    </dsp:sp>
    <dsp:sp modelId="{9CFB638E-E1E0-4541-899A-048249961042}">
      <dsp:nvSpPr>
        <dsp:cNvPr id="0" name=""/>
        <dsp:cNvSpPr/>
      </dsp:nvSpPr>
      <dsp:spPr>
        <a:xfrm>
          <a:off x="0" y="4321007"/>
          <a:ext cx="103669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8827E-D3FF-49F2-88BF-AA3433907ABC}">
      <dsp:nvSpPr>
        <dsp:cNvPr id="0" name=""/>
        <dsp:cNvSpPr/>
      </dsp:nvSpPr>
      <dsp:spPr>
        <a:xfrm>
          <a:off x="0" y="4321007"/>
          <a:ext cx="10366940" cy="144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baseline="0"/>
            <a:t>🛠️ </a:t>
          </a:r>
          <a:r>
            <a:rPr lang="en-US" sz="3800" b="1" i="1" kern="1200" baseline="0"/>
            <a:t>Tools Used:</a:t>
          </a:r>
          <a:r>
            <a:rPr lang="en-US" sz="3800" b="1" i="0" kern="1200" baseline="0"/>
            <a:t> MySQL | Power BI | PowerPoint</a:t>
          </a:r>
          <a:endParaRPr lang="en-US" sz="3800" kern="1200"/>
        </a:p>
      </dsp:txBody>
      <dsp:txXfrm>
        <a:off x="0" y="4321007"/>
        <a:ext cx="10366940" cy="1440042"/>
      </dsp:txXfrm>
    </dsp:sp>
    <dsp:sp modelId="{BE20054F-F372-4F61-B062-3596A571A603}">
      <dsp:nvSpPr>
        <dsp:cNvPr id="0" name=""/>
        <dsp:cNvSpPr/>
      </dsp:nvSpPr>
      <dsp:spPr>
        <a:xfrm>
          <a:off x="0" y="5761050"/>
          <a:ext cx="103669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B892D-1089-4FF0-83D7-045CBD15531E}">
      <dsp:nvSpPr>
        <dsp:cNvPr id="0" name=""/>
        <dsp:cNvSpPr/>
      </dsp:nvSpPr>
      <dsp:spPr>
        <a:xfrm>
          <a:off x="0" y="5761050"/>
          <a:ext cx="10366940" cy="1440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i="0" kern="1200" baseline="0"/>
            <a:t>🌟 </a:t>
          </a:r>
          <a:r>
            <a:rPr lang="en-US" sz="3800" b="1" i="1" kern="1200" baseline="0"/>
            <a:t>Outcome:</a:t>
          </a:r>
          <a:r>
            <a:rPr lang="en-US" sz="3800" b="1" i="0" kern="1200" baseline="0"/>
            <a:t> Actionable insights for better reach, engagement, and growth</a:t>
          </a:r>
          <a:endParaRPr lang="en-US" sz="3800" kern="1200"/>
        </a:p>
      </dsp:txBody>
      <dsp:txXfrm>
        <a:off x="0" y="5761050"/>
        <a:ext cx="10366940" cy="1440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DEE90-F1CF-4FC6-A09D-F25A4E06E8C7}">
      <dsp:nvSpPr>
        <dsp:cNvPr id="0" name=""/>
        <dsp:cNvSpPr/>
      </dsp:nvSpPr>
      <dsp:spPr>
        <a:xfrm>
          <a:off x="0" y="2744"/>
          <a:ext cx="7528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53AF0F-4B9E-44A4-9E58-7077777646A6}">
      <dsp:nvSpPr>
        <dsp:cNvPr id="0" name=""/>
        <dsp:cNvSpPr/>
      </dsp:nvSpPr>
      <dsp:spPr>
        <a:xfrm>
          <a:off x="0" y="2744"/>
          <a:ext cx="7528279" cy="78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🎥 </a:t>
          </a:r>
          <a:r>
            <a:rPr lang="en-US" sz="2400" b="1" kern="1200" dirty="0"/>
            <a:t>Focus on Short-Form Content</a:t>
          </a:r>
          <a:endParaRPr lang="en-US" sz="2400" kern="1200" dirty="0"/>
        </a:p>
      </dsp:txBody>
      <dsp:txXfrm>
        <a:off x="0" y="2744"/>
        <a:ext cx="7528279" cy="785683"/>
      </dsp:txXfrm>
    </dsp:sp>
    <dsp:sp modelId="{B6F41481-8876-444F-97FA-AE482707ED47}">
      <dsp:nvSpPr>
        <dsp:cNvPr id="0" name=""/>
        <dsp:cNvSpPr/>
      </dsp:nvSpPr>
      <dsp:spPr>
        <a:xfrm>
          <a:off x="0" y="788427"/>
          <a:ext cx="7528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7B5B38-E2AF-4BD5-B565-48D317DBEFC5}">
      <dsp:nvSpPr>
        <dsp:cNvPr id="0" name=""/>
        <dsp:cNvSpPr/>
      </dsp:nvSpPr>
      <dsp:spPr>
        <a:xfrm>
          <a:off x="0" y="788427"/>
          <a:ext cx="7528279" cy="78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Post more </a:t>
          </a:r>
          <a:r>
            <a:rPr lang="en-US" sz="2200" b="1" kern="1200"/>
            <a:t>Reels</a:t>
          </a:r>
          <a:r>
            <a:rPr lang="en-US" sz="2200" kern="1200"/>
            <a:t> with trending audio and clear, engaging      messages.</a:t>
          </a:r>
        </a:p>
      </dsp:txBody>
      <dsp:txXfrm>
        <a:off x="0" y="788427"/>
        <a:ext cx="7528279" cy="785683"/>
      </dsp:txXfrm>
    </dsp:sp>
    <dsp:sp modelId="{6BD849B0-C202-47E7-B68C-3793BE558983}">
      <dsp:nvSpPr>
        <dsp:cNvPr id="0" name=""/>
        <dsp:cNvSpPr/>
      </dsp:nvSpPr>
      <dsp:spPr>
        <a:xfrm>
          <a:off x="0" y="1574110"/>
          <a:ext cx="7528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A18A5B-19BA-4996-8D21-964A9288D76F}">
      <dsp:nvSpPr>
        <dsp:cNvPr id="0" name=""/>
        <dsp:cNvSpPr/>
      </dsp:nvSpPr>
      <dsp:spPr>
        <a:xfrm>
          <a:off x="0" y="1574110"/>
          <a:ext cx="7528279" cy="78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</a:t>
          </a:r>
          <a:r>
            <a:rPr lang="en-US" sz="2200" b="1" kern="1200" dirty="0"/>
            <a:t>high-quality visuals</a:t>
          </a:r>
          <a:r>
            <a:rPr lang="en-US" sz="2200" kern="1200" dirty="0"/>
            <a:t> to capture audience </a:t>
          </a:r>
          <a:r>
            <a:rPr lang="en-US" sz="2200" kern="1200"/>
            <a:t>attention.</a:t>
          </a:r>
          <a:endParaRPr lang="en-US" sz="2200" kern="1200" dirty="0"/>
        </a:p>
      </dsp:txBody>
      <dsp:txXfrm>
        <a:off x="0" y="1574110"/>
        <a:ext cx="7528279" cy="785683"/>
      </dsp:txXfrm>
    </dsp:sp>
    <dsp:sp modelId="{4D1F2B12-AC62-442B-9C10-B2A3ABA85B0C}">
      <dsp:nvSpPr>
        <dsp:cNvPr id="0" name=""/>
        <dsp:cNvSpPr/>
      </dsp:nvSpPr>
      <dsp:spPr>
        <a:xfrm>
          <a:off x="0" y="2359793"/>
          <a:ext cx="7528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4CAA1C-BCA7-4723-A8FF-06B4C269D844}">
      <dsp:nvSpPr>
        <dsp:cNvPr id="0" name=""/>
        <dsp:cNvSpPr/>
      </dsp:nvSpPr>
      <dsp:spPr>
        <a:xfrm>
          <a:off x="0" y="2359793"/>
          <a:ext cx="7528279" cy="78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📊 </a:t>
          </a:r>
          <a:r>
            <a:rPr lang="en-US" sz="2400" b="1" kern="1200" dirty="0"/>
            <a:t>Monitor Performance</a:t>
          </a:r>
          <a:endParaRPr lang="en-US" sz="2400" kern="1200" dirty="0"/>
        </a:p>
      </dsp:txBody>
      <dsp:txXfrm>
        <a:off x="0" y="2359793"/>
        <a:ext cx="7528279" cy="785683"/>
      </dsp:txXfrm>
    </dsp:sp>
    <dsp:sp modelId="{05F497BB-5957-4023-8A55-1E3557A9A78E}">
      <dsp:nvSpPr>
        <dsp:cNvPr id="0" name=""/>
        <dsp:cNvSpPr/>
      </dsp:nvSpPr>
      <dsp:spPr>
        <a:xfrm>
          <a:off x="0" y="3145476"/>
          <a:ext cx="7528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C7E149F-F41C-440A-9DF8-3B110E53EC60}">
      <dsp:nvSpPr>
        <dsp:cNvPr id="0" name=""/>
        <dsp:cNvSpPr/>
      </dsp:nvSpPr>
      <dsp:spPr>
        <a:xfrm>
          <a:off x="0" y="3145476"/>
          <a:ext cx="7528279" cy="78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Track </a:t>
          </a:r>
          <a:r>
            <a:rPr lang="en-US" sz="2200" b="1" kern="1200"/>
            <a:t>likes, comments, shares, saves, reach, and impressions</a:t>
          </a:r>
          <a:r>
            <a:rPr lang="en-US" sz="2200" kern="1200"/>
            <a:t> regularly.</a:t>
          </a:r>
        </a:p>
      </dsp:txBody>
      <dsp:txXfrm>
        <a:off x="0" y="3145476"/>
        <a:ext cx="7528279" cy="785683"/>
      </dsp:txXfrm>
    </dsp:sp>
    <dsp:sp modelId="{F7685D7E-F16E-4296-A6CA-51288727CF4C}">
      <dsp:nvSpPr>
        <dsp:cNvPr id="0" name=""/>
        <dsp:cNvSpPr/>
      </dsp:nvSpPr>
      <dsp:spPr>
        <a:xfrm>
          <a:off x="0" y="3931159"/>
          <a:ext cx="7528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469605-B773-45FE-81CC-DD336E90F777}">
      <dsp:nvSpPr>
        <dsp:cNvPr id="0" name=""/>
        <dsp:cNvSpPr/>
      </dsp:nvSpPr>
      <dsp:spPr>
        <a:xfrm>
          <a:off x="0" y="3931159"/>
          <a:ext cx="7528279" cy="78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Review results </a:t>
          </a:r>
          <a:r>
            <a:rPr lang="en-US" sz="2200" b="1" kern="1200"/>
            <a:t>quarterly</a:t>
          </a:r>
          <a:r>
            <a:rPr lang="en-US" sz="2200" kern="1200"/>
            <a:t> to align strategy with audience interest.</a:t>
          </a:r>
        </a:p>
      </dsp:txBody>
      <dsp:txXfrm>
        <a:off x="0" y="3931159"/>
        <a:ext cx="7528279" cy="785683"/>
      </dsp:txXfrm>
    </dsp:sp>
    <dsp:sp modelId="{933EF512-67E0-4C8E-81C7-F86FF2B9F030}">
      <dsp:nvSpPr>
        <dsp:cNvPr id="0" name=""/>
        <dsp:cNvSpPr/>
      </dsp:nvSpPr>
      <dsp:spPr>
        <a:xfrm>
          <a:off x="0" y="4716842"/>
          <a:ext cx="7528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A8FCB9-937B-4522-BB1B-C9700CBDBBE7}">
      <dsp:nvSpPr>
        <dsp:cNvPr id="0" name=""/>
        <dsp:cNvSpPr/>
      </dsp:nvSpPr>
      <dsp:spPr>
        <a:xfrm>
          <a:off x="0" y="4716842"/>
          <a:ext cx="7528279" cy="78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🧠 </a:t>
          </a:r>
          <a:r>
            <a:rPr lang="en-US" sz="2400" b="1" kern="1200" dirty="0"/>
            <a:t>Experiment &amp; Improve</a:t>
          </a:r>
          <a:endParaRPr lang="en-US" sz="2400" kern="1200" dirty="0"/>
        </a:p>
      </dsp:txBody>
      <dsp:txXfrm>
        <a:off x="0" y="4716842"/>
        <a:ext cx="7528279" cy="785683"/>
      </dsp:txXfrm>
    </dsp:sp>
    <dsp:sp modelId="{F95070AA-0084-4B62-9781-1EBFE71FB674}">
      <dsp:nvSpPr>
        <dsp:cNvPr id="0" name=""/>
        <dsp:cNvSpPr/>
      </dsp:nvSpPr>
      <dsp:spPr>
        <a:xfrm>
          <a:off x="0" y="5502526"/>
          <a:ext cx="7528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ACB819-F74A-42E0-9DB6-4B1B38050CE8}">
      <dsp:nvSpPr>
        <dsp:cNvPr id="0" name=""/>
        <dsp:cNvSpPr/>
      </dsp:nvSpPr>
      <dsp:spPr>
        <a:xfrm>
          <a:off x="0" y="5502526"/>
          <a:ext cx="7528279" cy="785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Run </a:t>
          </a:r>
          <a:r>
            <a:rPr lang="en-US" sz="2200" b="1" kern="1200"/>
            <a:t>A/B tests</a:t>
          </a:r>
          <a:r>
            <a:rPr lang="en-US" sz="2200" kern="1200"/>
            <a:t> to identify best-performing formats.</a:t>
          </a:r>
        </a:p>
      </dsp:txBody>
      <dsp:txXfrm>
        <a:off x="0" y="5502526"/>
        <a:ext cx="7528279" cy="785683"/>
      </dsp:txXfrm>
    </dsp:sp>
    <dsp:sp modelId="{02508A9D-E1A7-4FFF-8F4C-6D755848D9B3}">
      <dsp:nvSpPr>
        <dsp:cNvPr id="0" name=""/>
        <dsp:cNvSpPr/>
      </dsp:nvSpPr>
      <dsp:spPr>
        <a:xfrm>
          <a:off x="0" y="6288209"/>
          <a:ext cx="75282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7713CC-68B0-4966-8E44-56CDFCDD4CB4}">
      <dsp:nvSpPr>
        <dsp:cNvPr id="0" name=""/>
        <dsp:cNvSpPr/>
      </dsp:nvSpPr>
      <dsp:spPr>
        <a:xfrm>
          <a:off x="0" y="6288209"/>
          <a:ext cx="7520927" cy="828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Maintain </a:t>
          </a:r>
          <a:r>
            <a:rPr lang="en-US" sz="2200" b="1" kern="1200" dirty="0"/>
            <a:t>content diversity</a:t>
          </a:r>
          <a:r>
            <a:rPr lang="en-US" sz="2200" kern="1200" dirty="0"/>
            <a:t> — mix Reels, carousels, and videos.</a:t>
          </a:r>
        </a:p>
      </dsp:txBody>
      <dsp:txXfrm>
        <a:off x="0" y="6288209"/>
        <a:ext cx="7520927" cy="828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81F34-867A-416C-8169-6C90ED90223C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4C26D-8573-4B83-9C81-2BCDB6761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2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4C26D-8573-4B83-9C81-2BCDB67616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5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4C26D-8573-4B83-9C81-2BCDB67616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3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0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7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3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06005" y="5012918"/>
            <a:ext cx="14275988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0C96F4"/>
                </a:solidFill>
                <a:latin typeface="Quicksand Bold" panose="020B0604020202020204" charset="0"/>
                <a:ea typeface="Gagalin"/>
                <a:cs typeface="Gagalin"/>
                <a:sym typeface="Gagalin"/>
              </a:rPr>
              <a:t>ACCOUNT ANALYTICS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26468" y="2986858"/>
            <a:ext cx="9235063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 dirty="0">
                <a:solidFill>
                  <a:srgbClr val="FF339E"/>
                </a:solidFill>
                <a:latin typeface="Quicksand" panose="020B0604020202020204" charset="0"/>
                <a:ea typeface="Brittany"/>
                <a:cs typeface="Brittany"/>
                <a:sym typeface="Brittany"/>
              </a:rPr>
              <a:t>Instagram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32270" y="7200900"/>
            <a:ext cx="6423458" cy="459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4000" i="1" spc="12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4000" b="1" i="1" spc="12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y Akbar </a:t>
            </a:r>
            <a:r>
              <a:rPr lang="en-US" sz="4000" b="1" i="1" spc="12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Nabiev</a:t>
            </a:r>
            <a:endParaRPr lang="en-US" sz="4000" b="1" i="1" spc="124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778"/>
    </mc:Choice>
    <mc:Fallback xmlns="">
      <p:transition advTm="1177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13EA-C5F2-E8AA-2651-A59596C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1D5A15DC-AF8D-EEE8-2CF4-0CCE0051465C}"/>
              </a:ext>
            </a:extLst>
          </p:cNvPr>
          <p:cNvSpPr txBox="1"/>
          <p:nvPr/>
        </p:nvSpPr>
        <p:spPr>
          <a:xfrm>
            <a:off x="4455054" y="647700"/>
            <a:ext cx="9184746" cy="2931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What is the </a:t>
            </a:r>
            <a:r>
              <a:rPr lang="en-US" sz="2800" b="1" dirty="0" err="1">
                <a:solidFill>
                  <a:srgbClr val="208B07"/>
                </a:solidFill>
                <a:latin typeface="Quicksand" panose="020B0604020202020204" charset="0"/>
              </a:rPr>
              <a:t>the</a:t>
            </a: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 percentage breakdown of total reach by post type 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The final output includes the following fields: 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• post type 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• total reach 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• reach percentage </a:t>
            </a:r>
            <a:endParaRPr lang="en-US" sz="2800" b="1" dirty="0">
              <a:solidFill>
                <a:srgbClr val="208B07"/>
              </a:solidFill>
              <a:latin typeface="Quicksand" panose="020B0604020202020204" charset="0"/>
              <a:sym typeface="Quicksan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2F9D57-2553-CE42-7868-9FD2B4DE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02489"/>
            <a:ext cx="9468158" cy="28051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A01141-E60E-90CC-918A-8A222A87B5B6}"/>
              </a:ext>
            </a:extLst>
          </p:cNvPr>
          <p:cNvCxnSpPr/>
          <p:nvPr/>
        </p:nvCxnSpPr>
        <p:spPr>
          <a:xfrm>
            <a:off x="846551" y="3695700"/>
            <a:ext cx="16530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C358DAA-A4CF-71F4-2075-AF20F7048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6922081"/>
            <a:ext cx="9174480" cy="24962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5421C5-6E95-43F1-DE57-A081AF355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4613" y="3950282"/>
            <a:ext cx="6303267" cy="55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97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78C6F-5C84-AF07-61C0-946D17B3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A6C503F-EBF8-D90F-AB02-64D33F06AF77}"/>
              </a:ext>
            </a:extLst>
          </p:cNvPr>
          <p:cNvSpPr txBox="1"/>
          <p:nvPr/>
        </p:nvSpPr>
        <p:spPr>
          <a:xfrm>
            <a:off x="3048000" y="723916"/>
            <a:ext cx="12192000" cy="1482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Create a report that includes the quarter, total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 comments, and total saves recorded for each post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 category</a:t>
            </a:r>
            <a:endParaRPr lang="en-US" sz="3600" b="1" dirty="0">
              <a:solidFill>
                <a:srgbClr val="208B07"/>
              </a:solidFill>
              <a:latin typeface="Quicksand" panose="020B0604020202020204" charset="0"/>
              <a:sym typeface="Quicksan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2B8DBF-466A-13E3-91D6-896406FB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83" y="2663307"/>
            <a:ext cx="7217167" cy="355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BCF14C-9358-2C17-74BD-DCE47D7EDC32}"/>
              </a:ext>
            </a:extLst>
          </p:cNvPr>
          <p:cNvCxnSpPr/>
          <p:nvPr/>
        </p:nvCxnSpPr>
        <p:spPr>
          <a:xfrm>
            <a:off x="838200" y="2476500"/>
            <a:ext cx="1661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E12FB2-2ED2-E9A5-4EF4-7BF2B319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73" y="6606457"/>
            <a:ext cx="7217167" cy="30817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5AD0D6-AA74-886B-1099-1F33B41F3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200" y="2663307"/>
            <a:ext cx="8382000" cy="34474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752FE0-11B9-9B85-A031-228B6B8C9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6288933"/>
            <a:ext cx="8397240" cy="34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40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57A9C-163B-565F-0DA5-D6F2123DE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B025877-6657-E0B8-EC68-639D75B27E1B}"/>
              </a:ext>
            </a:extLst>
          </p:cNvPr>
          <p:cNvSpPr txBox="1"/>
          <p:nvPr/>
        </p:nvSpPr>
        <p:spPr>
          <a:xfrm>
            <a:off x="2819400" y="822923"/>
            <a:ext cx="12954000" cy="931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List the top three dates in each month with the highest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 number of new followers.</a:t>
            </a:r>
            <a:endParaRPr lang="en-US" sz="3600" b="1" dirty="0">
              <a:solidFill>
                <a:srgbClr val="208B07"/>
              </a:solidFill>
              <a:latin typeface="Quicksand" panose="020B0604020202020204" charset="0"/>
              <a:sym typeface="Quicksan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13C76-136F-464A-5A20-E90F2D028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33699"/>
            <a:ext cx="9372600" cy="624839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3BBE07-D972-C994-E757-16D5A596AF94}"/>
              </a:ext>
            </a:extLst>
          </p:cNvPr>
          <p:cNvCxnSpPr/>
          <p:nvPr/>
        </p:nvCxnSpPr>
        <p:spPr>
          <a:xfrm>
            <a:off x="876300" y="2171700"/>
            <a:ext cx="1653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85E083F-8584-4D32-DB94-C898E246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2552700"/>
            <a:ext cx="6629400" cy="69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26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063D4-3D38-8045-9E8D-F61A85F1E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DE76D37-3A2D-E949-92CF-3D5C78C9B13D}"/>
              </a:ext>
            </a:extLst>
          </p:cNvPr>
          <p:cNvSpPr txBox="1"/>
          <p:nvPr/>
        </p:nvSpPr>
        <p:spPr>
          <a:xfrm>
            <a:off x="2133600" y="800100"/>
            <a:ext cx="14325600" cy="1482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Create a stored procedure that takes the '</a:t>
            </a:r>
            <a:r>
              <a:rPr lang="en-US" sz="3600" b="1" dirty="0" err="1">
                <a:solidFill>
                  <a:srgbClr val="208B07"/>
                </a:solidFill>
                <a:latin typeface="Quicksand" panose="020B0604020202020204" charset="0"/>
              </a:rPr>
              <a:t>Week_no</a:t>
            </a: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' as input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 and generates a report displaying the total shares for each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 '</a:t>
            </a:r>
            <a:r>
              <a:rPr lang="en-US" sz="3600" b="1" dirty="0" err="1">
                <a:solidFill>
                  <a:srgbClr val="208B07"/>
                </a:solidFill>
                <a:latin typeface="Quicksand" panose="020B0604020202020204" charset="0"/>
              </a:rPr>
              <a:t>Post_type</a:t>
            </a: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'.</a:t>
            </a:r>
            <a:endParaRPr lang="en-US" sz="3600" b="1" dirty="0">
              <a:solidFill>
                <a:srgbClr val="208B07"/>
              </a:solidFill>
              <a:latin typeface="Quicksand" panose="020B0604020202020204" charset="0"/>
              <a:sym typeface="Quicksan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EC04F-0025-FFF9-4D63-16909F61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1300"/>
            <a:ext cx="8915400" cy="6400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A2A94C-1921-4301-6FC0-864733F67DDC}"/>
              </a:ext>
            </a:extLst>
          </p:cNvPr>
          <p:cNvCxnSpPr/>
          <p:nvPr/>
        </p:nvCxnSpPr>
        <p:spPr>
          <a:xfrm>
            <a:off x="838200" y="2476500"/>
            <a:ext cx="1645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BE54AB-A4C1-D374-90CF-6A52EB61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3695700"/>
            <a:ext cx="5867400" cy="12273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056437-2E2C-779C-0383-23C7AA789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800" y="4923021"/>
            <a:ext cx="6529664" cy="39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41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2"/>
          <p:cNvGrpSpPr/>
          <p:nvPr/>
        </p:nvGrpSpPr>
        <p:grpSpPr>
          <a:xfrm>
            <a:off x="303793" y="342899"/>
            <a:ext cx="9722652" cy="9622037"/>
            <a:chOff x="0" y="-44257"/>
            <a:chExt cx="2692833" cy="2843185"/>
          </a:xfrm>
        </p:grpSpPr>
        <p:sp>
          <p:nvSpPr>
            <p:cNvPr id="13" name="Freeform 13"/>
            <p:cNvSpPr/>
            <p:nvPr/>
          </p:nvSpPr>
          <p:spPr>
            <a:xfrm>
              <a:off x="0" y="-44257"/>
              <a:ext cx="2692833" cy="2843185"/>
            </a:xfrm>
            <a:custGeom>
              <a:avLst/>
              <a:gdLst/>
              <a:ahLst/>
              <a:cxnLst/>
              <a:rect l="l" t="t" r="r" b="b"/>
              <a:pathLst>
                <a:path w="2692833" h="2798928">
                  <a:moveTo>
                    <a:pt x="0" y="0"/>
                  </a:moveTo>
                  <a:lnTo>
                    <a:pt x="2692833" y="0"/>
                  </a:lnTo>
                  <a:lnTo>
                    <a:pt x="2692833" y="2798928"/>
                  </a:lnTo>
                  <a:lnTo>
                    <a:pt x="0" y="2798928"/>
                  </a:lnTo>
                  <a:close/>
                </a:path>
              </a:pathLst>
            </a:custGeom>
            <a:solidFill>
              <a:srgbClr val="FFF6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692833" cy="283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3793" y="847369"/>
            <a:ext cx="9234061" cy="1079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80"/>
              </a:lnSpc>
            </a:pPr>
            <a:r>
              <a:rPr lang="en-US" sz="6000" b="1" spc="376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Recommendations</a:t>
            </a:r>
          </a:p>
        </p:txBody>
      </p:sp>
      <p:pic>
        <p:nvPicPr>
          <p:cNvPr id="26" name="Picture 25" descr="A logo of a camera&#10;&#10;AI-generated content may be incorrect.">
            <a:extLst>
              <a:ext uri="{FF2B5EF4-FFF2-40B4-BE49-F238E27FC236}">
                <a16:creationId xmlns:a16="http://schemas.microsoft.com/office/drawing/2014/main" id="{3AB4675C-D3C4-CDF7-E795-00088D79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0" y="3378833"/>
            <a:ext cx="3384671" cy="3384671"/>
          </a:xfrm>
          <a:prstGeom prst="rect">
            <a:avLst/>
          </a:prstGeom>
        </p:spPr>
      </p:pic>
      <p:graphicFrame>
        <p:nvGraphicFramePr>
          <p:cNvPr id="28" name="TextBox 16">
            <a:extLst>
              <a:ext uri="{FF2B5EF4-FFF2-40B4-BE49-F238E27FC236}">
                <a16:creationId xmlns:a16="http://schemas.microsoft.com/office/drawing/2014/main" id="{BDCD72B5-5DB4-1C15-B891-054FB4266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094675"/>
              </p:ext>
            </p:extLst>
          </p:nvPr>
        </p:nvGraphicFramePr>
        <p:xfrm>
          <a:off x="914400" y="2476500"/>
          <a:ext cx="7528279" cy="711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1905000" y="4305300"/>
            <a:ext cx="14935200" cy="1328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88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THANKS FOR WATCHING!!!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591499" y="1453032"/>
            <a:ext cx="11105001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80"/>
              </a:lnSpc>
            </a:pPr>
            <a:r>
              <a:rPr lang="en-US" sz="88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LIST OF CONTENTS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26040" y="3201246"/>
            <a:ext cx="1500381" cy="610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66"/>
              </a:lnSpc>
            </a:pPr>
            <a:r>
              <a:rPr lang="en-US" sz="36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83543" y="3394564"/>
            <a:ext cx="794841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36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426041" y="4085188"/>
            <a:ext cx="1500381" cy="610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66"/>
              </a:lnSpc>
            </a:pPr>
            <a:r>
              <a:rPr lang="en-US" sz="3600" b="1" dirty="0">
                <a:solidFill>
                  <a:srgbClr val="000000"/>
                </a:solidFill>
                <a:latin typeface="Quicksand Bold"/>
                <a:sym typeface="Quicksand Bold"/>
              </a:rPr>
              <a:t>2.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88459" y="4215896"/>
            <a:ext cx="82296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8"/>
              </a:lnSpc>
            </a:pPr>
            <a:r>
              <a:rPr lang="en-US" sz="3600" b="1" dirty="0">
                <a:solidFill>
                  <a:srgbClr val="000000"/>
                </a:solidFill>
                <a:latin typeface="Quicksand Bold"/>
                <a:sym typeface="Quicksand Bold"/>
              </a:rPr>
              <a:t>INSIGHTS WITH VISUALS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62913" y="4948922"/>
            <a:ext cx="1500381" cy="610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66"/>
              </a:lnSpc>
            </a:pPr>
            <a:r>
              <a:rPr lang="en-US" sz="36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5EBF4-0638-33F9-7C04-7E3BA8F0F1CD}"/>
              </a:ext>
            </a:extLst>
          </p:cNvPr>
          <p:cNvSpPr txBox="1"/>
          <p:nvPr/>
        </p:nvSpPr>
        <p:spPr>
          <a:xfrm>
            <a:off x="5494429" y="5128971"/>
            <a:ext cx="657681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8"/>
              </a:lnSpc>
            </a:pPr>
            <a:r>
              <a:rPr lang="en-US" sz="3600" b="1" dirty="0">
                <a:solidFill>
                  <a:srgbClr val="000000"/>
                </a:solidFill>
                <a:latin typeface="Quicksand Bold"/>
                <a:sym typeface="Quicksand Bold"/>
              </a:rPr>
              <a:t>RECOMMENDATIONS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1132">
        <p15:prstTrans prst="fallOver"/>
      </p:transition>
    </mc:Choice>
    <mc:Fallback xmlns="">
      <p:transition spd="slow" advTm="1113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8DBDA3-652C-4F87-B53B-7F73AC8F4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8287999" cy="1028699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187232-3845-418F-A17C-C138F01D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32587" cy="10287000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409492C-5704-7025-B257-A4527753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13" y="1310185"/>
            <a:ext cx="4909563" cy="783381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</a:p>
        </p:txBody>
      </p:sp>
      <p:graphicFrame>
        <p:nvGraphicFramePr>
          <p:cNvPr id="23" name="Rectangle 1">
            <a:extLst>
              <a:ext uri="{FF2B5EF4-FFF2-40B4-BE49-F238E27FC236}">
                <a16:creationId xmlns:a16="http://schemas.microsoft.com/office/drawing/2014/main" id="{FFFF954E-0577-9C18-1D5A-687698E88E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93000" y="1625872"/>
          <a:ext cx="10366941" cy="720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29073">
        <p15:prstTrans prst="fallOver"/>
      </p:transition>
    </mc:Choice>
    <mc:Fallback xmlns="">
      <p:transition spd="slow" advTm="12907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BC037B-C0D4-56FB-C943-C121FF75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1580266"/>
            <a:ext cx="10972799" cy="1068809"/>
          </a:xfrm>
        </p:spPr>
        <p:txBody>
          <a:bodyPr/>
          <a:lstStyle/>
          <a:p>
            <a:pPr>
              <a:lnSpc>
                <a:spcPts val="8000"/>
              </a:lnSpc>
            </a:pPr>
            <a:r>
              <a:rPr lang="en-US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INSIGHTS WITH VISUALS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AE5E5F-A0EA-DB38-997E-E18DCBF18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21874" y="3328589"/>
            <a:ext cx="5643388" cy="1870590"/>
          </a:xfrm>
        </p:spPr>
        <p:txBody>
          <a:bodyPr/>
          <a:lstStyle/>
          <a:p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How many unique post types are found in the 'fact content' table?</a:t>
            </a:r>
            <a:endParaRPr lang="en-US" sz="3600" b="1" dirty="0">
              <a:solidFill>
                <a:srgbClr val="208B07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7DFC62-6991-E5CA-CBF2-236DF308E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310" y="3423843"/>
            <a:ext cx="9205890" cy="8814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F591481-FF6F-0B45-4D93-70DC8B847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4200" y="5469689"/>
            <a:ext cx="3886200" cy="3599670"/>
          </a:xfrm>
          <a:prstGeom prst="rect">
            <a:avLst/>
          </a:prstGeom>
          <a:solidFill>
            <a:schemeClr val="bg2">
              <a:lumMod val="1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87A771-9E9E-9267-739D-2858BA19B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5199179"/>
            <a:ext cx="6934198" cy="414069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C3DA91-A527-8F5F-1DC8-645F58333220}"/>
              </a:ext>
            </a:extLst>
          </p:cNvPr>
          <p:cNvCxnSpPr/>
          <p:nvPr/>
        </p:nvCxnSpPr>
        <p:spPr>
          <a:xfrm>
            <a:off x="1721874" y="2857500"/>
            <a:ext cx="14889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48000">
        <p15:prstTrans prst="fallOver"/>
      </p:transition>
    </mc:Choice>
    <mc:Fallback xmlns="">
      <p:transition spd="slow" advTm="4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AA725-8641-2CB8-9A5A-6E1A800D7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1D11BFC2-3849-4C57-0FB5-595B64C2D6C1}"/>
              </a:ext>
            </a:extLst>
          </p:cNvPr>
          <p:cNvSpPr txBox="1"/>
          <p:nvPr/>
        </p:nvSpPr>
        <p:spPr>
          <a:xfrm>
            <a:off x="1981200" y="757046"/>
            <a:ext cx="1377757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1371600"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4000" b="1" dirty="0">
                <a:solidFill>
                  <a:srgbClr val="208B07"/>
                </a:solidFill>
                <a:latin typeface="Quicksand" panose="020B0604020202020204" charset="0"/>
              </a:rPr>
              <a:t>What are the highest and lowest recorded impressions for each post type? </a:t>
            </a:r>
            <a:endParaRPr lang="en-US" sz="4000" b="1" dirty="0">
              <a:solidFill>
                <a:srgbClr val="208B07"/>
              </a:solidFill>
              <a:latin typeface="Quicksand" panose="020B0604020202020204" charset="0"/>
              <a:sym typeface="Quicksan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E0160C-84F1-4300-B063-6901C25B7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1300"/>
            <a:ext cx="8534400" cy="25907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E52870-877F-0697-0AA7-898B3C1A1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07508"/>
            <a:ext cx="8534400" cy="3001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E8652-ADCD-C464-3700-F4E2CF3C5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0019" y="2601199"/>
            <a:ext cx="7315200" cy="645620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785B57-9D23-DD69-0DA0-14ABBB694D1E}"/>
              </a:ext>
            </a:extLst>
          </p:cNvPr>
          <p:cNvCxnSpPr/>
          <p:nvPr/>
        </p:nvCxnSpPr>
        <p:spPr>
          <a:xfrm>
            <a:off x="990600" y="2247900"/>
            <a:ext cx="1630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81997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581">
        <p15:prstTrans prst="fallOver"/>
      </p:transition>
    </mc:Choice>
    <mc:Fallback xmlns="">
      <p:transition spd="slow" advTm="1558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545C-33C9-7877-DCE6-4435F2B0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E6982F1-2AC1-FC30-E5DC-1214B475FE90}"/>
              </a:ext>
            </a:extLst>
          </p:cNvPr>
          <p:cNvSpPr txBox="1"/>
          <p:nvPr/>
        </p:nvSpPr>
        <p:spPr>
          <a:xfrm>
            <a:off x="2261847" y="876300"/>
            <a:ext cx="13764306" cy="1100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1371600"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Filter all the posts published on the weekend in March and April and export them to a separate CSV file. </a:t>
            </a:r>
            <a:endParaRPr lang="en-US" sz="3600" b="1" dirty="0">
              <a:solidFill>
                <a:srgbClr val="208B07"/>
              </a:solidFill>
              <a:latin typeface="Quicksand" panose="020B0604020202020204" charset="0"/>
              <a:sym typeface="Quicksan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F6C36C-3E9B-8D74-DDF5-9E77F780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80" y="2476501"/>
            <a:ext cx="15832640" cy="2209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70FCC7-48D5-CC7E-9586-19C121F8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139720"/>
            <a:ext cx="14935200" cy="42672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10221C-5AA8-1FB5-9A0A-F70ECE014385}"/>
              </a:ext>
            </a:extLst>
          </p:cNvPr>
          <p:cNvCxnSpPr/>
          <p:nvPr/>
        </p:nvCxnSpPr>
        <p:spPr>
          <a:xfrm>
            <a:off x="1227680" y="2171700"/>
            <a:ext cx="1568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84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8A15-5F81-A607-202E-09E368E48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FABB3DB5-D8C9-66D3-03A0-52FAA8E6CB38}"/>
              </a:ext>
            </a:extLst>
          </p:cNvPr>
          <p:cNvSpPr txBox="1"/>
          <p:nvPr/>
        </p:nvSpPr>
        <p:spPr>
          <a:xfrm>
            <a:off x="3829537" y="686979"/>
            <a:ext cx="11049000" cy="2573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Create a report to get the statistics for the account.</a:t>
            </a:r>
          </a:p>
          <a:p>
            <a:pPr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The final output includes the following fields: </a:t>
            </a:r>
          </a:p>
          <a:p>
            <a:pPr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600" b="1" dirty="0">
                <a:solidFill>
                  <a:srgbClr val="208B07"/>
                </a:solidFill>
                <a:latin typeface="Quicksand" panose="020B0604020202020204" charset="0"/>
              </a:rPr>
              <a:t>		</a:t>
            </a:r>
            <a:r>
              <a:rPr lang="en-US" sz="3200" b="1" dirty="0">
                <a:solidFill>
                  <a:srgbClr val="208B07"/>
                </a:solidFill>
                <a:latin typeface="Quicksand" panose="020B0604020202020204" charset="0"/>
              </a:rPr>
              <a:t>      • month name </a:t>
            </a:r>
          </a:p>
          <a:p>
            <a:pPr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200" b="1" dirty="0">
                <a:solidFill>
                  <a:srgbClr val="208B07"/>
                </a:solidFill>
                <a:latin typeface="Quicksand" panose="020B0604020202020204" charset="0"/>
              </a:rPr>
              <a:t>		      • </a:t>
            </a:r>
            <a:r>
              <a:rPr lang="en-US" sz="3200" b="1" dirty="0" err="1">
                <a:solidFill>
                  <a:srgbClr val="208B07"/>
                </a:solidFill>
                <a:latin typeface="Quicksand" panose="020B0604020202020204" charset="0"/>
              </a:rPr>
              <a:t>total_profile_visits</a:t>
            </a:r>
            <a:r>
              <a:rPr lang="en-US" sz="3200" b="1" dirty="0">
                <a:solidFill>
                  <a:srgbClr val="208B07"/>
                </a:solidFill>
                <a:latin typeface="Quicksand" panose="020B0604020202020204" charset="0"/>
              </a:rPr>
              <a:t> </a:t>
            </a:r>
          </a:p>
          <a:p>
            <a:pPr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3200" b="1" dirty="0">
                <a:solidFill>
                  <a:srgbClr val="208B07"/>
                </a:solidFill>
                <a:latin typeface="Quicksand" panose="020B0604020202020204" charset="0"/>
              </a:rPr>
              <a:t>		      • </a:t>
            </a:r>
            <a:r>
              <a:rPr lang="en-US" sz="3200" b="1" dirty="0" err="1">
                <a:solidFill>
                  <a:srgbClr val="208B07"/>
                </a:solidFill>
                <a:latin typeface="Quicksand" panose="020B0604020202020204" charset="0"/>
              </a:rPr>
              <a:t>total_new_followers</a:t>
            </a:r>
            <a:endParaRPr lang="en-US" sz="3200" b="1" dirty="0">
              <a:solidFill>
                <a:srgbClr val="208B07"/>
              </a:solidFill>
              <a:latin typeface="Quicksand" panose="020B0604020202020204" charset="0"/>
              <a:sym typeface="Quicksa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2FA90-87EA-06B4-4FD5-7B9A952AD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9" y="3785566"/>
            <a:ext cx="6912605" cy="2369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342A8-0A85-0C46-C153-784067AD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9" y="6475821"/>
            <a:ext cx="7162799" cy="3124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E6BCC8-C0D5-43AB-2025-909FDDDC9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3785566"/>
            <a:ext cx="8991600" cy="580356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D4A053-2544-1C19-3257-4BDCF3AE0010}"/>
              </a:ext>
            </a:extLst>
          </p:cNvPr>
          <p:cNvCxnSpPr/>
          <p:nvPr/>
        </p:nvCxnSpPr>
        <p:spPr>
          <a:xfrm>
            <a:off x="533400" y="3543300"/>
            <a:ext cx="1684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62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13022-8A73-DBD3-2760-00E409260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F7713F9C-9833-D71F-8D20-65D0D36B7627}"/>
              </a:ext>
            </a:extLst>
          </p:cNvPr>
          <p:cNvSpPr txBox="1"/>
          <p:nvPr/>
        </p:nvSpPr>
        <p:spPr>
          <a:xfrm>
            <a:off x="990600" y="952500"/>
            <a:ext cx="16687800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Write a CTE that calculates the total number of 'likes’ for each 'post category' during the month of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 'July' and subsequently, arrange the 'post category' values in descending order according to their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 total likes.</a:t>
            </a:r>
            <a:endParaRPr lang="en-US" sz="2800" b="1" dirty="0">
              <a:solidFill>
                <a:srgbClr val="208B07"/>
              </a:solidFill>
              <a:latin typeface="Quicksand" panose="020B0604020202020204" charset="0"/>
              <a:sym typeface="Quicksan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098C60-20B3-94C8-121A-C2417081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14" y="3002511"/>
            <a:ext cx="6705600" cy="3429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FEB87-F657-B0A8-B7E4-789D7AA5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57" y="6632721"/>
            <a:ext cx="5977514" cy="2817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AF45F7-FF60-3135-BB7A-89AD08041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902592"/>
            <a:ext cx="8612512" cy="65473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127E4B-9625-08D9-8F5F-D759BD8048D0}"/>
              </a:ext>
            </a:extLst>
          </p:cNvPr>
          <p:cNvCxnSpPr/>
          <p:nvPr/>
        </p:nvCxnSpPr>
        <p:spPr>
          <a:xfrm>
            <a:off x="533400" y="2705100"/>
            <a:ext cx="1691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68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14222-215C-904C-076C-FB9349AD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20B47B52-CD03-A954-B4E0-3ACAC01084D1}"/>
              </a:ext>
            </a:extLst>
          </p:cNvPr>
          <p:cNvSpPr txBox="1"/>
          <p:nvPr/>
        </p:nvSpPr>
        <p:spPr>
          <a:xfrm>
            <a:off x="609600" y="785236"/>
            <a:ext cx="16078200" cy="2923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	Create a report that displays the unique post_category names alongside their respective counts for each month. 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The output should have three columns: 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• month name 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       • </a:t>
            </a:r>
            <a:r>
              <a:rPr lang="en-US" sz="2800" b="1" dirty="0" err="1">
                <a:solidFill>
                  <a:srgbClr val="208B07"/>
                </a:solidFill>
                <a:latin typeface="Quicksand" panose="020B0604020202020204" charset="0"/>
              </a:rPr>
              <a:t>post_category_names</a:t>
            </a: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 </a:t>
            </a:r>
          </a:p>
          <a:p>
            <a:pPr algn="ctr" defTabSz="1371600">
              <a:lnSpc>
                <a:spcPts val="2800"/>
              </a:lnSpc>
              <a:spcBef>
                <a:spcPts val="15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rgbClr val="208B07"/>
                </a:solidFill>
                <a:latin typeface="Quicksand" panose="020B0604020202020204" charset="0"/>
              </a:rPr>
              <a:t>     • </a:t>
            </a:r>
            <a:r>
              <a:rPr lang="en-US" sz="2800" b="1" dirty="0" err="1">
                <a:solidFill>
                  <a:srgbClr val="208B07"/>
                </a:solidFill>
                <a:latin typeface="Quicksand" panose="020B0604020202020204" charset="0"/>
              </a:rPr>
              <a:t>post_category_count</a:t>
            </a:r>
            <a:endParaRPr lang="en-US" sz="2800" b="1" dirty="0">
              <a:solidFill>
                <a:srgbClr val="208B07"/>
              </a:solidFill>
              <a:latin typeface="Quicksand" panose="020B0604020202020204" charset="0"/>
              <a:sym typeface="Quicksan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C7032C-961F-2C19-4C5C-9BB42F2F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229100"/>
            <a:ext cx="7010400" cy="5421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329F88-CED7-7813-90B2-C92AAB93D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191000"/>
            <a:ext cx="9448800" cy="54219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FE292-F95A-A605-EF10-18E711648672}"/>
              </a:ext>
            </a:extLst>
          </p:cNvPr>
          <p:cNvCxnSpPr/>
          <p:nvPr/>
        </p:nvCxnSpPr>
        <p:spPr>
          <a:xfrm>
            <a:off x="609600" y="4000500"/>
            <a:ext cx="1691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4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|31.8|2.6|21.3|24.8|2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9|15.6|1.1|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1649</TotalTime>
  <Words>435</Words>
  <Application>Microsoft Office PowerPoint</Application>
  <PresentationFormat>Custom</PresentationFormat>
  <Paragraphs>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Corbel</vt:lpstr>
      <vt:lpstr>Quicksand Bold</vt:lpstr>
      <vt:lpstr>Quicksand</vt:lpstr>
      <vt:lpstr>Calibri</vt:lpstr>
      <vt:lpstr>Basis</vt:lpstr>
      <vt:lpstr>PowerPoint Presentation</vt:lpstr>
      <vt:lpstr>PowerPoint Presentation</vt:lpstr>
      <vt:lpstr>INTRODUCTION</vt:lpstr>
      <vt:lpstr>INSIGHTS WITH VISUALS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Minimal Portfolio Presentation</dc:title>
  <dc:creator>Akbar</dc:creator>
  <cp:lastModifiedBy>AKBAR NABIEV 557523</cp:lastModifiedBy>
  <cp:revision>76</cp:revision>
  <dcterms:created xsi:type="dcterms:W3CDTF">2006-08-16T00:00:00Z</dcterms:created>
  <dcterms:modified xsi:type="dcterms:W3CDTF">2025-10-11T15:52:08Z</dcterms:modified>
  <dc:identifier>DAGdHgaewcA</dc:identifier>
</cp:coreProperties>
</file>