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78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772400" cy="3200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/>
              <a:t>Math presentation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Name          : Mohammed  </a:t>
            </a:r>
            <a:r>
              <a:rPr lang="en-US" sz="2400" dirty="0" err="1" smtClean="0"/>
              <a:t>akbar</a:t>
            </a:r>
            <a:r>
              <a:rPr lang="en-US" sz="2400" dirty="0" smtClean="0"/>
              <a:t> </a:t>
            </a:r>
            <a:r>
              <a:rPr lang="en-US" sz="2400" dirty="0" err="1" smtClean="0"/>
              <a:t>hossen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Student Id  :223031005</a:t>
            </a:r>
            <a:br>
              <a:rPr lang="en-US" sz="2400" dirty="0" smtClean="0"/>
            </a:br>
            <a:r>
              <a:rPr lang="en-US" sz="2400" dirty="0" smtClean="0"/>
              <a:t>sub code    :QA-101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5041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Indices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534400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1.prove </a:t>
            </a:r>
            <a:r>
              <a:rPr lang="en-US" sz="1600" dirty="0"/>
              <a:t>that:</a:t>
            </a:r>
            <a:endParaRPr lang="en-US" sz="1600" baseline="300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66785"/>
              </p:ext>
            </p:extLst>
          </p:nvPr>
        </p:nvGraphicFramePr>
        <p:xfrm>
          <a:off x="1752600" y="1371600"/>
          <a:ext cx="6737260" cy="1469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3555720" imgH="1015920" progId="Equation.3">
                  <p:embed/>
                </p:oleObj>
              </mc:Choice>
              <mc:Fallback>
                <p:oleObj name="Equation" r:id="rId3" imgW="3555720" imgH="10159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371600"/>
                        <a:ext cx="6737260" cy="1469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617849"/>
              </p:ext>
            </p:extLst>
          </p:nvPr>
        </p:nvGraphicFramePr>
        <p:xfrm>
          <a:off x="4337050" y="3213100"/>
          <a:ext cx="46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5" imgW="469800" imgH="431640" progId="Equation.3">
                  <p:embed/>
                </p:oleObj>
              </mc:Choice>
              <mc:Fallback>
                <p:oleObj name="Equation" r:id="rId5" imgW="4698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7050" y="3213100"/>
                        <a:ext cx="469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98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Microsoft Equation 3.0</vt:lpstr>
      <vt:lpstr>Math presentation  Name          : Mohammed  akbar hossen Student Id  :223031005 sub code    :QA-101</vt:lpstr>
      <vt:lpstr>Indices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PCi</dc:creator>
  <cp:lastModifiedBy>PCi</cp:lastModifiedBy>
  <cp:revision>15</cp:revision>
  <dcterms:created xsi:type="dcterms:W3CDTF">2006-08-16T00:00:00Z</dcterms:created>
  <dcterms:modified xsi:type="dcterms:W3CDTF">2022-11-10T11:53:13Z</dcterms:modified>
</cp:coreProperties>
</file>