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BB3EF03-484C-4FED-AE0C-A18025C99129}">
          <p14:sldIdLst>
            <p14:sldId id="259"/>
            <p14:sldId id="256"/>
            <p14:sldId id="257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EF880B-A380-4710-8538-502DF18D3D0E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CA2905-C47B-43E9-BE05-B64968AEB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64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A2905-C47B-43E9-BE05-B64968AEBE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906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b="1" dirty="0"/>
              <a:t>Welcome to </a:t>
            </a:r>
            <a:r>
              <a:rPr lang="en-US" sz="6600" b="1" dirty="0" smtClean="0"/>
              <a:t>basic structure of C  program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307368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1999" y="1241985"/>
            <a:ext cx="793172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#include&lt;</a:t>
            </a:r>
            <a:r>
              <a:rPr lang="en-US" sz="2000" b="1" dirty="0" err="1" smtClean="0">
                <a:solidFill>
                  <a:srgbClr val="00B050"/>
                </a:solidFill>
              </a:rPr>
              <a:t>stdio.h</a:t>
            </a:r>
            <a:r>
              <a:rPr lang="en-US" sz="2000" b="1" dirty="0" smtClean="0">
                <a:solidFill>
                  <a:srgbClr val="00B050"/>
                </a:solidFill>
              </a:rPr>
              <a:t>&gt;</a:t>
            </a:r>
          </a:p>
          <a:p>
            <a:r>
              <a:rPr lang="en-US" sz="2000" b="1" dirty="0" err="1" smtClean="0">
                <a:solidFill>
                  <a:schemeClr val="tx2"/>
                </a:solidFill>
              </a:rPr>
              <a:t>int</a:t>
            </a:r>
            <a:r>
              <a:rPr lang="en-US" sz="2000" b="1" dirty="0" smtClean="0"/>
              <a:t> main()</a:t>
            </a:r>
          </a:p>
          <a:p>
            <a:r>
              <a:rPr lang="en-US" sz="2000" b="1" dirty="0" smtClean="0"/>
              <a:t>{</a:t>
            </a:r>
          </a:p>
          <a:p>
            <a:r>
              <a:rPr lang="en-US" sz="2000" b="1" dirty="0" smtClean="0"/>
              <a:t>   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option;</a:t>
            </a:r>
          </a:p>
          <a:p>
            <a:r>
              <a:rPr lang="en-US" sz="2000" b="1" dirty="0" smtClean="0"/>
              <a:t>    </a:t>
            </a:r>
            <a:r>
              <a:rPr lang="en-US" sz="2000" b="1" dirty="0" err="1" smtClean="0"/>
              <a:t>scanf</a:t>
            </a:r>
            <a:r>
              <a:rPr lang="en-US" sz="2000" b="1" dirty="0" smtClean="0">
                <a:solidFill>
                  <a:srgbClr val="0070C0"/>
                </a:solidFill>
              </a:rPr>
              <a:t>("%d"</a:t>
            </a:r>
            <a:r>
              <a:rPr lang="en-US" sz="2000" b="1" dirty="0" smtClean="0"/>
              <a:t>, </a:t>
            </a:r>
            <a:r>
              <a:rPr lang="en-US" sz="2000" b="1" dirty="0" smtClean="0">
                <a:solidFill>
                  <a:srgbClr val="C00000"/>
                </a:solidFill>
              </a:rPr>
              <a:t>&amp;</a:t>
            </a:r>
            <a:r>
              <a:rPr lang="en-US" sz="2000" b="1" dirty="0" smtClean="0"/>
              <a:t>option);</a:t>
            </a:r>
          </a:p>
          <a:p>
            <a:r>
              <a:rPr lang="en-US" sz="2000" b="1" dirty="0" smtClean="0"/>
              <a:t>    </a:t>
            </a:r>
            <a:r>
              <a:rPr lang="en-US" sz="2000" b="1" dirty="0" smtClean="0">
                <a:solidFill>
                  <a:srgbClr val="0070C0"/>
                </a:solidFill>
              </a:rPr>
              <a:t>switch</a:t>
            </a:r>
            <a:r>
              <a:rPr lang="en-US" sz="2000" b="1" dirty="0" smtClean="0"/>
              <a:t>(option)</a:t>
            </a:r>
          </a:p>
          <a:p>
            <a:r>
              <a:rPr lang="en-US" sz="2000" b="1" dirty="0" smtClean="0"/>
              <a:t>    {</a:t>
            </a:r>
          </a:p>
          <a:p>
            <a:r>
              <a:rPr lang="en-US" sz="2000" b="1" dirty="0" smtClean="0"/>
              <a:t>        </a:t>
            </a:r>
            <a:r>
              <a:rPr lang="en-US" sz="2000" b="1" dirty="0" smtClean="0">
                <a:solidFill>
                  <a:srgbClr val="0070C0"/>
                </a:solidFill>
              </a:rPr>
              <a:t>case 1  </a:t>
            </a:r>
            <a:r>
              <a:rPr lang="en-US" sz="2000" b="1" dirty="0" smtClean="0">
                <a:solidFill>
                  <a:srgbClr val="C00000"/>
                </a:solidFill>
              </a:rPr>
              <a:t>: </a:t>
            </a:r>
            <a:r>
              <a:rPr lang="en-US" sz="2000" b="1" dirty="0" err="1" smtClean="0"/>
              <a:t>printf</a:t>
            </a:r>
            <a:r>
              <a:rPr lang="en-US" sz="2000" b="1" dirty="0" smtClean="0">
                <a:solidFill>
                  <a:srgbClr val="C00000"/>
                </a:solidFill>
              </a:rPr>
              <a:t>(</a:t>
            </a:r>
            <a:r>
              <a:rPr lang="en-US" sz="2000" b="1" dirty="0" smtClean="0">
                <a:solidFill>
                  <a:srgbClr val="0070C0"/>
                </a:solidFill>
              </a:rPr>
              <a:t>" </a:t>
            </a:r>
            <a:r>
              <a:rPr lang="en-US" sz="2000" b="1" dirty="0" smtClean="0">
                <a:solidFill>
                  <a:srgbClr val="0070C0"/>
                </a:solidFill>
              </a:rPr>
              <a:t>   </a:t>
            </a:r>
            <a:r>
              <a:rPr lang="en-US" sz="2000" b="1" dirty="0" smtClean="0">
                <a:solidFill>
                  <a:srgbClr val="0070C0"/>
                </a:solidFill>
              </a:rPr>
              <a:t>Name  </a:t>
            </a:r>
            <a:r>
              <a:rPr lang="en-US" sz="2000" b="1" dirty="0" smtClean="0">
                <a:solidFill>
                  <a:srgbClr val="0070C0"/>
                </a:solidFill>
              </a:rPr>
              <a:t>     </a:t>
            </a:r>
            <a:r>
              <a:rPr lang="en-US" sz="2000" b="1" dirty="0" smtClean="0">
                <a:solidFill>
                  <a:srgbClr val="0070C0"/>
                </a:solidFill>
              </a:rPr>
              <a:t>: </a:t>
            </a:r>
            <a:r>
              <a:rPr lang="en-US" sz="2000" b="1" dirty="0" err="1" smtClean="0">
                <a:solidFill>
                  <a:srgbClr val="0070C0"/>
                </a:solidFill>
              </a:rPr>
              <a:t>mohammed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</a:rPr>
              <a:t>akbar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</a:rPr>
              <a:t>hossen</a:t>
            </a:r>
            <a:r>
              <a:rPr lang="en-US" sz="2000" b="1" dirty="0" smtClean="0">
                <a:solidFill>
                  <a:srgbClr val="0070C0"/>
                </a:solidFill>
              </a:rPr>
              <a:t>  </a:t>
            </a:r>
            <a:r>
              <a:rPr lang="en-US" sz="2000" b="1" dirty="0" smtClean="0">
                <a:solidFill>
                  <a:srgbClr val="0070C0"/>
                </a:solidFill>
              </a:rPr>
              <a:t>                  "</a:t>
            </a:r>
            <a:r>
              <a:rPr lang="en-US" sz="2000" b="1" dirty="0" smtClean="0">
                <a:solidFill>
                  <a:srgbClr val="C00000"/>
                </a:solidFill>
              </a:rPr>
              <a:t>)</a:t>
            </a:r>
            <a:r>
              <a:rPr lang="en-US" sz="2000" b="1" dirty="0" smtClean="0"/>
              <a:t>;</a:t>
            </a:r>
            <a:endParaRPr lang="en-US" sz="2000" b="1" dirty="0" smtClean="0"/>
          </a:p>
          <a:p>
            <a:r>
              <a:rPr lang="en-US" sz="2000" b="1" dirty="0" smtClean="0"/>
              <a:t>        </a:t>
            </a:r>
            <a:r>
              <a:rPr lang="en-US" sz="2000" b="1" dirty="0" smtClean="0">
                <a:solidFill>
                  <a:srgbClr val="0070C0"/>
                </a:solidFill>
              </a:rPr>
              <a:t>break</a:t>
            </a:r>
            <a:r>
              <a:rPr lang="en-US" sz="2000" b="1" dirty="0" smtClean="0"/>
              <a:t>;</a:t>
            </a:r>
          </a:p>
          <a:p>
            <a:r>
              <a:rPr lang="en-US" sz="2000" b="1" dirty="0" smtClean="0">
                <a:solidFill>
                  <a:srgbClr val="0070C0"/>
                </a:solidFill>
              </a:rPr>
              <a:t>        case 2  </a:t>
            </a:r>
            <a:r>
              <a:rPr lang="en-US" sz="2000" b="1" dirty="0" smtClean="0">
                <a:solidFill>
                  <a:srgbClr val="C00000"/>
                </a:solidFill>
              </a:rPr>
              <a:t>: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printf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C00000"/>
                </a:solidFill>
              </a:rPr>
              <a:t>(</a:t>
            </a:r>
            <a:r>
              <a:rPr lang="en-US" sz="2000" b="1" dirty="0" smtClean="0">
                <a:solidFill>
                  <a:srgbClr val="0070C0"/>
                </a:solidFill>
              </a:rPr>
              <a:t>"    </a:t>
            </a:r>
            <a:r>
              <a:rPr lang="en-US" sz="2000" b="1" dirty="0" smtClean="0">
                <a:solidFill>
                  <a:srgbClr val="0070C0"/>
                </a:solidFill>
              </a:rPr>
              <a:t>Institute </a:t>
            </a:r>
            <a:r>
              <a:rPr lang="en-US" sz="2000" b="1" dirty="0">
                <a:solidFill>
                  <a:srgbClr val="0070C0"/>
                </a:solidFill>
              </a:rPr>
              <a:t>: </a:t>
            </a:r>
            <a:r>
              <a:rPr lang="en-US" sz="2000" b="1" dirty="0" err="1">
                <a:solidFill>
                  <a:srgbClr val="0070C0"/>
                </a:solidFill>
              </a:rPr>
              <a:t>Feni</a:t>
            </a:r>
            <a:r>
              <a:rPr lang="en-US" sz="2000" b="1" dirty="0">
                <a:solidFill>
                  <a:srgbClr val="0070C0"/>
                </a:solidFill>
              </a:rPr>
              <a:t> university  at CSE Dept.   </a:t>
            </a:r>
            <a:r>
              <a:rPr lang="en-US" sz="2000" b="1" dirty="0" smtClean="0">
                <a:solidFill>
                  <a:srgbClr val="0070C0"/>
                </a:solidFill>
              </a:rPr>
              <a:t>              </a:t>
            </a:r>
            <a:r>
              <a:rPr lang="en-US" sz="2000" b="1" dirty="0" smtClean="0">
                <a:solidFill>
                  <a:srgbClr val="C00000"/>
                </a:solidFill>
              </a:rPr>
              <a:t>");</a:t>
            </a:r>
            <a:endParaRPr lang="en-US" sz="2000" b="1" dirty="0" smtClean="0">
              <a:solidFill>
                <a:srgbClr val="C00000"/>
              </a:solidFill>
            </a:endParaRPr>
          </a:p>
          <a:p>
            <a:r>
              <a:rPr lang="en-US" sz="2000" b="1" dirty="0" smtClean="0">
                <a:solidFill>
                  <a:srgbClr val="0070C0"/>
                </a:solidFill>
              </a:rPr>
              <a:t>        break;</a:t>
            </a:r>
          </a:p>
          <a:p>
            <a:r>
              <a:rPr lang="en-US" sz="2000" b="1" dirty="0" smtClean="0">
                <a:solidFill>
                  <a:srgbClr val="0070C0"/>
                </a:solidFill>
              </a:rPr>
              <a:t>        case 3  </a:t>
            </a:r>
            <a:r>
              <a:rPr lang="en-US" sz="2000" b="1" dirty="0" smtClean="0">
                <a:solidFill>
                  <a:srgbClr val="C00000"/>
                </a:solidFill>
              </a:rPr>
              <a:t>: </a:t>
            </a:r>
            <a:r>
              <a:rPr lang="en-US" sz="2000" b="1" dirty="0" err="1" smtClean="0"/>
              <a:t>printf</a:t>
            </a:r>
            <a:r>
              <a:rPr lang="en-US" sz="2000" b="1" dirty="0" smtClean="0">
                <a:solidFill>
                  <a:srgbClr val="C00000"/>
                </a:solidFill>
              </a:rPr>
              <a:t>(</a:t>
            </a:r>
            <a:r>
              <a:rPr lang="en-US" sz="2000" b="1" dirty="0" smtClean="0">
                <a:solidFill>
                  <a:srgbClr val="0070C0"/>
                </a:solidFill>
              </a:rPr>
              <a:t>“         ID        </a:t>
            </a:r>
            <a:r>
              <a:rPr lang="en-US" sz="2000" b="1" dirty="0">
                <a:solidFill>
                  <a:srgbClr val="0070C0"/>
                </a:solidFill>
              </a:rPr>
              <a:t>: </a:t>
            </a:r>
            <a:r>
              <a:rPr lang="en-US" sz="2000" b="1" dirty="0" smtClean="0">
                <a:solidFill>
                  <a:srgbClr val="0070C0"/>
                </a:solidFill>
              </a:rPr>
              <a:t>223031005                                                </a:t>
            </a:r>
            <a:r>
              <a:rPr lang="en-US" sz="2000" b="1" dirty="0" smtClean="0">
                <a:solidFill>
                  <a:srgbClr val="C00000"/>
                </a:solidFill>
              </a:rPr>
              <a:t>“);</a:t>
            </a:r>
            <a:endParaRPr lang="en-US" sz="2000" b="1" dirty="0" smtClean="0">
              <a:solidFill>
                <a:srgbClr val="C00000"/>
              </a:solidFill>
            </a:endParaRPr>
          </a:p>
          <a:p>
            <a:r>
              <a:rPr lang="en-US" sz="2000" b="1" dirty="0" smtClean="0">
                <a:solidFill>
                  <a:srgbClr val="0070C0"/>
                </a:solidFill>
              </a:rPr>
              <a:t>        break</a:t>
            </a:r>
            <a:r>
              <a:rPr lang="en-US" sz="2000" b="1" dirty="0" smtClean="0"/>
              <a:t>;</a:t>
            </a:r>
          </a:p>
          <a:p>
            <a:r>
              <a:rPr lang="en-US" sz="2000" b="1" dirty="0" smtClean="0"/>
              <a:t>    }</a:t>
            </a:r>
          </a:p>
          <a:p>
            <a:r>
              <a:rPr lang="en-US" sz="2000" b="1" dirty="0" smtClean="0"/>
              <a:t>    </a:t>
            </a:r>
            <a:r>
              <a:rPr lang="en-US" sz="2000" b="1" dirty="0" smtClean="0">
                <a:solidFill>
                  <a:srgbClr val="0070C0"/>
                </a:solidFill>
              </a:rPr>
              <a:t>return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0;</a:t>
            </a:r>
          </a:p>
          <a:p>
            <a:r>
              <a:rPr lang="en-US" sz="2000" b="1" dirty="0" smtClean="0"/>
              <a:t>}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21327" y="304800"/>
            <a:ext cx="777240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//MYSELF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61968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BASIC STRUCTURE OF C PROGRAMS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2073003"/>
              </p:ext>
            </p:extLst>
          </p:nvPr>
        </p:nvGraphicFramePr>
        <p:xfrm>
          <a:off x="838200" y="1380713"/>
          <a:ext cx="7620000" cy="54832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69920"/>
                <a:gridCol w="4450080"/>
              </a:tblGrid>
              <a:tr h="840203">
                <a:tc>
                  <a:txBody>
                    <a:bodyPr/>
                    <a:lstStyle/>
                    <a:p>
                      <a:r>
                        <a:rPr lang="en-US" b="1" dirty="0" smtClean="0"/>
                        <a:t>Documentation</a:t>
                      </a:r>
                      <a:r>
                        <a:rPr lang="en-US" b="1" baseline="0" dirty="0" smtClean="0"/>
                        <a:t> section</a:t>
                      </a:r>
                      <a:br>
                        <a:rPr lang="en-US" b="1" baseline="0" dirty="0" smtClean="0"/>
                      </a:br>
                      <a:r>
                        <a:rPr lang="en-US" b="1" baseline="0" dirty="0" smtClean="0"/>
                        <a:t>    [used for comments]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//sample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prog</a:t>
                      </a:r>
                      <a:r>
                        <a:rPr lang="en-US" b="1" baseline="0" dirty="0" smtClean="0"/>
                        <a:t> created </a:t>
                      </a:r>
                      <a:r>
                        <a:rPr lang="en-US" b="1" baseline="0" dirty="0" err="1" smtClean="0"/>
                        <a:t>by:Akbar</a:t>
                      </a:r>
                      <a:endParaRPr lang="en-US" b="1" baseline="0" dirty="0" smtClean="0"/>
                    </a:p>
                    <a:p>
                      <a:r>
                        <a:rPr lang="en-US" b="1" baseline="0" dirty="0" smtClean="0"/>
                        <a:t>//</a:t>
                      </a:r>
                      <a:r>
                        <a:rPr lang="en-US" b="1" baseline="0" dirty="0" err="1" smtClean="0"/>
                        <a:t>Date&amp;time</a:t>
                      </a:r>
                      <a:r>
                        <a:rPr lang="en-US" b="1" baseline="0" dirty="0" smtClean="0"/>
                        <a:t>:-2023-02-16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316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Link</a:t>
                      </a:r>
                      <a:r>
                        <a:rPr lang="en-US" b="1" baseline="0" dirty="0" smtClean="0"/>
                        <a:t> section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#include&lt;</a:t>
                      </a:r>
                      <a:r>
                        <a:rPr lang="en-US" b="1" dirty="0" err="1" smtClean="0"/>
                        <a:t>stdio.h</a:t>
                      </a:r>
                      <a:r>
                        <a:rPr lang="en-US" b="1" dirty="0" smtClean="0"/>
                        <a:t>&gt;</a:t>
                      </a:r>
                    </a:p>
                    <a:p>
                      <a:r>
                        <a:rPr lang="en-US" b="1" dirty="0" smtClean="0"/>
                        <a:t>#</a:t>
                      </a:r>
                      <a:r>
                        <a:rPr lang="en-US" b="1" dirty="0" smtClean="0"/>
                        <a:t>include&lt;</a:t>
                      </a:r>
                      <a:r>
                        <a:rPr lang="en-US" b="1" dirty="0" err="1" smtClean="0"/>
                        <a:t>conio.h</a:t>
                      </a:r>
                      <a:r>
                        <a:rPr lang="en-US" b="1" dirty="0" smtClean="0"/>
                        <a:t>&gt;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332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Definition section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Void fun();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49011">
                <a:tc>
                  <a:txBody>
                    <a:bodyPr/>
                    <a:lstStyle/>
                    <a:p>
                      <a:r>
                        <a:rPr lang="en-US" b="1" dirty="0" smtClean="0"/>
                        <a:t>Global</a:t>
                      </a:r>
                      <a:r>
                        <a:rPr lang="en-US" b="1" baseline="0" dirty="0" smtClean="0"/>
                        <a:t> declaration section</a:t>
                      </a:r>
                      <a:br>
                        <a:rPr lang="en-US" b="1" baseline="0" dirty="0" smtClean="0"/>
                      </a:br>
                      <a:r>
                        <a:rPr lang="en-US" b="1" baseline="0" dirty="0" smtClean="0"/>
                        <a:t>[variable used in more than one function]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Int</a:t>
                      </a:r>
                      <a:r>
                        <a:rPr lang="en-US" b="1" dirty="0" smtClean="0"/>
                        <a:t> a=10,b=20;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3043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Main()</a:t>
                      </a:r>
                    </a:p>
                    <a:p>
                      <a:r>
                        <a:rPr lang="en-US" b="1" dirty="0" smtClean="0"/>
                        <a:t>{</a:t>
                      </a:r>
                    </a:p>
                    <a:p>
                      <a:r>
                        <a:rPr lang="en-US" b="1" dirty="0" smtClean="0"/>
                        <a:t>   Declaration part</a:t>
                      </a:r>
                      <a:br>
                        <a:rPr lang="en-US" b="1" dirty="0" smtClean="0"/>
                      </a:br>
                      <a:r>
                        <a:rPr lang="en-US" b="1" baseline="0" dirty="0" smtClean="0"/>
                        <a:t>   Execution part</a:t>
                      </a:r>
                    </a:p>
                    <a:p>
                      <a:r>
                        <a:rPr lang="en-US" b="1" baseline="0" dirty="0" smtClean="0"/>
                        <a:t>}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{</a:t>
                      </a:r>
                    </a:p>
                    <a:p>
                      <a:r>
                        <a:rPr lang="en-US" b="1" dirty="0" err="1" smtClean="0"/>
                        <a:t>Int</a:t>
                      </a:r>
                      <a:r>
                        <a:rPr lang="en-US" b="1" baseline="0" dirty="0" smtClean="0"/>
                        <a:t> c=20;</a:t>
                      </a:r>
                    </a:p>
                    <a:p>
                      <a:r>
                        <a:rPr lang="en-US" b="1" baseline="0" dirty="0" err="1" smtClean="0"/>
                        <a:t>Printf</a:t>
                      </a:r>
                      <a:r>
                        <a:rPr lang="en-US" b="1" baseline="0" dirty="0" smtClean="0"/>
                        <a:t>(“ value of c inside main():%</a:t>
                      </a:r>
                      <a:r>
                        <a:rPr lang="en-US" b="1" baseline="0" dirty="0" err="1" smtClean="0"/>
                        <a:t>d”,c</a:t>
                      </a:r>
                      <a:r>
                        <a:rPr lang="en-US" b="1" baseline="0" dirty="0" smtClean="0"/>
                        <a:t>);</a:t>
                      </a:r>
                      <a:br>
                        <a:rPr lang="en-US" b="1" baseline="0" dirty="0" smtClean="0"/>
                      </a:br>
                      <a:r>
                        <a:rPr lang="en-US" b="1" baseline="0" dirty="0" smtClean="0"/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6758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Subprogram</a:t>
                      </a:r>
                      <a:r>
                        <a:rPr lang="en-US" b="1" baseline="0" dirty="0" smtClean="0"/>
                        <a:t> section</a:t>
                      </a:r>
                      <a:br>
                        <a:rPr lang="en-US" b="1" baseline="0" dirty="0" smtClean="0"/>
                      </a:br>
                      <a:r>
                        <a:rPr lang="en-US" b="1" baseline="0" dirty="0" smtClean="0"/>
                        <a:t>        [user defined </a:t>
                      </a:r>
                      <a:r>
                        <a:rPr lang="en-US" b="1" baseline="0" dirty="0" err="1" smtClean="0"/>
                        <a:t>fuction</a:t>
                      </a:r>
                      <a:r>
                        <a:rPr lang="en-US" b="1" baseline="0" dirty="0" smtClean="0"/>
                        <a:t>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int</a:t>
                      </a:r>
                      <a:r>
                        <a:rPr lang="en-US" sz="1400" b="1" dirty="0" smtClean="0"/>
                        <a:t> add(</a:t>
                      </a:r>
                      <a:r>
                        <a:rPr lang="en-US" sz="1400" b="1" dirty="0" err="1" smtClean="0"/>
                        <a:t>int</a:t>
                      </a:r>
                      <a:r>
                        <a:rPr lang="en-US" sz="1400" b="1" dirty="0" smtClean="0"/>
                        <a:t> </a:t>
                      </a:r>
                      <a:r>
                        <a:rPr lang="en-US" sz="1400" b="1" dirty="0" err="1" smtClean="0"/>
                        <a:t>a,int</a:t>
                      </a:r>
                      <a:r>
                        <a:rPr lang="en-US" sz="1400" b="1" dirty="0" smtClean="0"/>
                        <a:t> b)</a:t>
                      </a:r>
                    </a:p>
                    <a:p>
                      <a:r>
                        <a:rPr lang="en-US" sz="1400" b="1" dirty="0" smtClean="0"/>
                        <a:t>{</a:t>
                      </a:r>
                    </a:p>
                    <a:p>
                      <a:r>
                        <a:rPr lang="en-US" sz="1400" b="1" dirty="0" smtClean="0"/>
                        <a:t>    return(</a:t>
                      </a:r>
                      <a:r>
                        <a:rPr lang="en-US" sz="1400" b="1" dirty="0" err="1" smtClean="0"/>
                        <a:t>a+b</a:t>
                      </a:r>
                      <a:r>
                        <a:rPr lang="en-US" sz="1400" b="1" dirty="0" smtClean="0"/>
                        <a:t>);</a:t>
                      </a:r>
                    </a:p>
                    <a:p>
                      <a:r>
                        <a:rPr lang="en-US" sz="1400" b="1" dirty="0" smtClean="0"/>
                        <a:t>}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876800" y="1089952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Example: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6547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667000"/>
            <a:ext cx="8229600" cy="2057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b="1" dirty="0" smtClean="0"/>
              <a:t>THANK YOU FOR YOUR TIME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08380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163</Words>
  <Application>Microsoft Office PowerPoint</Application>
  <PresentationFormat>On-screen Show (4:3)</PresentationFormat>
  <Paragraphs>44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BASIC STRUCTURE OF C PROGRAMS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Akbar</dc:creator>
  <cp:lastModifiedBy>Akbar</cp:lastModifiedBy>
  <cp:revision>20</cp:revision>
  <dcterms:created xsi:type="dcterms:W3CDTF">2006-08-16T00:00:00Z</dcterms:created>
  <dcterms:modified xsi:type="dcterms:W3CDTF">2023-02-13T08:44:36Z</dcterms:modified>
</cp:coreProperties>
</file>