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B3EF03-484C-4FED-AE0C-A18025C99129}">
          <p14:sldIdLst>
            <p14:sldId id="260"/>
            <p14:sldId id="259"/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880B-A380-4710-8538-502DF18D3D0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A2905-C47B-43E9-BE05-B64968AE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2905-C47B-43E9-BE05-B64968AEB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2905-C47B-43E9-BE05-B64968AEB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9C8D-F8C1-44BE-8148-894E2D770F32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9BCD-FCF9-4D31-B9DA-A79E0C0BB83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8F83-5F56-4DCE-858F-8BE7F5A1C4B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97D2-C3B2-4BDD-81D5-16F94E57A2EF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0369-CFFA-4C1A-B64E-89FE0F21D2B6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BEC-B72D-4AB3-962F-A2B1EC5CF7B4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1DAF-8EB3-4145-948F-ADC6F23EC2A4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A620-8B5C-4F0C-A563-ECA2D1C08B35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E08F-896C-4D21-9E77-2FF85EC383B3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C0ED-8836-4FDD-B2B8-BC89A22C0E30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AB1-468A-49DE-B996-21A5DDC78605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93E2-02FF-478A-AA6E-440C819BAF7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Welcome to </a:t>
            </a:r>
            <a:r>
              <a:rPr lang="en-US" sz="6600" b="1" dirty="0" smtClean="0"/>
              <a:t>basic structure of C  program</a:t>
            </a:r>
            <a:endParaRPr lang="en-US" sz="6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9" y="1241985"/>
            <a:ext cx="79317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B050"/>
                </a:solidFill>
              </a:rPr>
              <a:t>stdio.h</a:t>
            </a:r>
            <a:r>
              <a:rPr lang="en-US" sz="2000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option;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scanf</a:t>
            </a:r>
            <a:r>
              <a:rPr lang="en-US" sz="2000" b="1" dirty="0" smtClean="0">
                <a:solidFill>
                  <a:srgbClr val="0070C0"/>
                </a:solidFill>
              </a:rPr>
              <a:t>("%d"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&amp;</a:t>
            </a:r>
            <a:r>
              <a:rPr lang="en-US" sz="2000" b="1" dirty="0" smtClean="0"/>
              <a:t>option);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switch</a:t>
            </a:r>
            <a:r>
              <a:rPr lang="en-US" sz="2000" b="1" dirty="0" smtClean="0"/>
              <a:t>(option)</a:t>
            </a:r>
          </a:p>
          <a:p>
            <a:r>
              <a:rPr lang="en-US" sz="2000" b="1" dirty="0" smtClean="0"/>
              <a:t>    {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70C0"/>
                </a:solidFill>
              </a:rPr>
              <a:t>case 1 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 err="1" smtClean="0"/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"    Name       : </a:t>
            </a:r>
            <a:r>
              <a:rPr lang="en-US" sz="2000" b="1" dirty="0" err="1" smtClean="0">
                <a:solidFill>
                  <a:srgbClr val="0070C0"/>
                </a:solidFill>
              </a:rPr>
              <a:t>mohammed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akbar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hossen</a:t>
            </a:r>
            <a:r>
              <a:rPr lang="en-US" sz="2000" b="1" dirty="0" smtClean="0">
                <a:solidFill>
                  <a:srgbClr val="0070C0"/>
                </a:solidFill>
              </a:rPr>
              <a:t>                    "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70C0"/>
                </a:solidFill>
              </a:rPr>
              <a:t>break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case 2  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"    Institute 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 err="1">
                <a:solidFill>
                  <a:srgbClr val="0070C0"/>
                </a:solidFill>
              </a:rPr>
              <a:t>Feni</a:t>
            </a:r>
            <a:r>
              <a:rPr lang="en-US" sz="2000" b="1" dirty="0">
                <a:solidFill>
                  <a:srgbClr val="0070C0"/>
                </a:solidFill>
              </a:rPr>
              <a:t> university  at CSE Dept.   </a:t>
            </a:r>
            <a:r>
              <a:rPr lang="en-US" sz="2000" b="1" dirty="0" smtClean="0">
                <a:solidFill>
                  <a:srgbClr val="0070C0"/>
                </a:solidFill>
              </a:rPr>
              <a:t>              </a:t>
            </a:r>
            <a:r>
              <a:rPr lang="en-US" sz="2000" b="1" dirty="0" smtClean="0">
                <a:solidFill>
                  <a:srgbClr val="C00000"/>
                </a:solidFill>
              </a:rPr>
              <a:t>");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break;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case 3 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b="1" dirty="0" err="1" smtClean="0"/>
              <a:t>printf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“         ID        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 smtClean="0">
                <a:solidFill>
                  <a:srgbClr val="0070C0"/>
                </a:solidFill>
              </a:rPr>
              <a:t>223031005   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“);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        break</a:t>
            </a:r>
            <a:r>
              <a:rPr lang="en-US" sz="2000" b="1" dirty="0" smtClean="0"/>
              <a:t>;</a:t>
            </a:r>
            <a:br>
              <a:rPr lang="en-US" sz="2000" b="1" dirty="0" smtClean="0"/>
            </a:br>
            <a:r>
              <a:rPr lang="en-US" sz="2000" b="1" dirty="0" smtClean="0"/>
              <a:t>        </a:t>
            </a:r>
            <a:r>
              <a:rPr lang="en-US" sz="2000" b="1" dirty="0" smtClean="0">
                <a:solidFill>
                  <a:srgbClr val="0070C0"/>
                </a:solidFill>
              </a:rPr>
              <a:t>case 4  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 </a:t>
            </a:r>
            <a:r>
              <a:rPr lang="en-US" sz="2000" b="1" dirty="0" smtClean="0">
                <a:solidFill>
                  <a:srgbClr val="0070C0"/>
                </a:solidFill>
              </a:rPr>
              <a:t>“       sub       :  structure programming language       ” </a:t>
            </a:r>
            <a:r>
              <a:rPr lang="en-US" sz="2000" b="1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000" b="1" dirty="0" smtClean="0"/>
              <a:t>    }</a:t>
            </a:r>
          </a:p>
          <a:p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70C0"/>
                </a:solidFill>
              </a:rPr>
              <a:t>return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0;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1327" y="304800"/>
            <a:ext cx="7772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//MYSELF</a:t>
            </a:r>
            <a:endParaRPr lang="en-US" sz="5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STRUCTURE OF C PROGRAMS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917758"/>
              </p:ext>
            </p:extLst>
          </p:nvPr>
        </p:nvGraphicFramePr>
        <p:xfrm>
          <a:off x="838200" y="1380713"/>
          <a:ext cx="7620000" cy="54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/>
                <a:gridCol w="4450080"/>
              </a:tblGrid>
              <a:tr h="8402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Documentation</a:t>
                      </a:r>
                      <a:r>
                        <a:rPr lang="en-US" b="1" baseline="0" dirty="0" smtClean="0"/>
                        <a:t>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    [used for comments]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</a:t>
                      </a:r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sample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</a:t>
                      </a:r>
                      <a:r>
                        <a:rPr lang="en-US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created </a:t>
                      </a:r>
                      <a:r>
                        <a:rPr lang="en-US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by:Akbar</a:t>
                      </a:r>
                      <a:endParaRPr lang="en-US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b="1" baseline="0" dirty="0" smtClean="0"/>
                        <a:t>/*</a:t>
                      </a:r>
                      <a:r>
                        <a:rPr lang="en-US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Date&amp;time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:-2023-02-16 *</a:t>
                      </a:r>
                      <a:r>
                        <a:rPr lang="en-US" b="1" baseline="0" dirty="0" smtClean="0"/>
                        <a:t>/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31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Link</a:t>
                      </a:r>
                      <a:r>
                        <a:rPr lang="en-US" b="1" baseline="0" dirty="0" smtClean="0"/>
                        <a:t> section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#include&lt;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stdio.h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#include&lt;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conio.h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3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Definition section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Void fun</a:t>
                      </a:r>
                      <a:r>
                        <a:rPr lang="en-US" b="1" dirty="0" smtClean="0"/>
                        <a:t>();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901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</a:t>
                      </a:r>
                      <a:r>
                        <a:rPr lang="en-US" b="1" baseline="0" dirty="0" smtClean="0"/>
                        <a:t> declaration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[variable used in more than one function]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/>
                        <a:t> a=10,b=20;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04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Main()</a:t>
                      </a:r>
                    </a:p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smtClean="0"/>
                        <a:t>   Declaration part</a:t>
                      </a:r>
                      <a:br>
                        <a:rPr lang="en-US" b="1" dirty="0" smtClean="0"/>
                      </a:br>
                      <a:r>
                        <a:rPr lang="en-US" b="1" baseline="0" dirty="0" smtClean="0"/>
                        <a:t>   Execution part</a:t>
                      </a:r>
                    </a:p>
                    <a:p>
                      <a:r>
                        <a:rPr lang="en-US" b="1" baseline="0" dirty="0" smtClean="0"/>
                        <a:t>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</a:t>
                      </a:r>
                    </a:p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c=20;</a:t>
                      </a:r>
                    </a:p>
                    <a:p>
                      <a:r>
                        <a:rPr lang="en-US" b="1" baseline="0" dirty="0" err="1" smtClean="0"/>
                        <a:t>Printf</a:t>
                      </a:r>
                      <a:r>
                        <a:rPr lang="en-US" b="1" baseline="0" dirty="0" smtClean="0"/>
                        <a:t>(“ value of c inside main():%</a:t>
                      </a:r>
                      <a:r>
                        <a:rPr lang="en-US" b="1" baseline="0" dirty="0" err="1" smtClean="0"/>
                        <a:t>d”,c</a:t>
                      </a:r>
                      <a:r>
                        <a:rPr lang="en-US" b="1" baseline="0" dirty="0" smtClean="0"/>
                        <a:t>);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75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Subprogram</a:t>
                      </a:r>
                      <a:r>
                        <a:rPr lang="en-US" b="1" baseline="0" dirty="0" smtClean="0"/>
                        <a:t> section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        [user defined </a:t>
                      </a:r>
                      <a:r>
                        <a:rPr lang="en-US" b="1" baseline="0" dirty="0" err="1" smtClean="0"/>
                        <a:t>fuction</a:t>
                      </a:r>
                      <a:r>
                        <a:rPr lang="en-US" b="1" baseline="0" dirty="0" smtClean="0"/>
                        <a:t>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en-US" sz="1400" b="1" dirty="0" err="1" smtClean="0"/>
                        <a:t>t</a:t>
                      </a:r>
                      <a:r>
                        <a:rPr lang="en-US" sz="1400" b="1" dirty="0" smtClean="0"/>
                        <a:t> add(</a:t>
                      </a:r>
                      <a:r>
                        <a:rPr lang="en-US" sz="1400" b="1" dirty="0" err="1" smtClean="0"/>
                        <a:t>int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a,int</a:t>
                      </a:r>
                      <a:r>
                        <a:rPr lang="en-US" sz="1400" b="1" dirty="0" smtClean="0"/>
                        <a:t> b)</a:t>
                      </a:r>
                    </a:p>
                    <a:p>
                      <a:r>
                        <a:rPr lang="en-US" sz="1400" b="1" dirty="0" smtClean="0"/>
                        <a:t>{</a:t>
                      </a:r>
                    </a:p>
                    <a:p>
                      <a:r>
                        <a:rPr lang="en-US" sz="1400" b="1" dirty="0" smtClean="0"/>
                        <a:t>    return(</a:t>
                      </a:r>
                      <a:r>
                        <a:rPr lang="en-US" sz="1400" b="1" dirty="0" err="1" smtClean="0"/>
                        <a:t>a+b</a:t>
                      </a:r>
                      <a:r>
                        <a:rPr lang="en-US" sz="1400" b="1" dirty="0" smtClean="0"/>
                        <a:t>);</a:t>
                      </a:r>
                    </a:p>
                    <a:p>
                      <a:r>
                        <a:rPr lang="en-US" sz="1400" b="1" dirty="0" smtClean="0"/>
                        <a:t>}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76800" y="108995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2296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 FOR YOUR TIME</a:t>
            </a:r>
            <a:endParaRPr lang="en-US" sz="4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929</TotalTime>
  <Words>163</Words>
  <Application>Microsoft Office PowerPoint</Application>
  <PresentationFormat>On-screen Show (4:3)</PresentationFormat>
  <Paragraphs>50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BASIC STRUCTURE OF C PROGRAMS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29</cp:revision>
  <dcterms:created xsi:type="dcterms:W3CDTF">2006-08-16T00:00:00Z</dcterms:created>
  <dcterms:modified xsi:type="dcterms:W3CDTF">2023-02-17T03:06:18Z</dcterms:modified>
</cp:coreProperties>
</file>