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7DF92-FBBE-4C2B-AC37-EC1E7161D95A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10E4DEAC-7E90-4C1B-9FC8-09B5FE61F72B}">
      <dgm:prSet phldrT="[Text]" custT="1"/>
      <dgm:spPr/>
      <dgm:t>
        <a:bodyPr/>
        <a:lstStyle/>
        <a:p>
          <a:r>
            <a:rPr lang="en-GB" sz="2400" dirty="0" smtClean="0">
              <a:solidFill>
                <a:srgbClr val="FF0000"/>
              </a:solidFill>
            </a:rPr>
            <a:t>corruption</a:t>
          </a:r>
          <a:endParaRPr lang="en-GB" sz="2400" dirty="0">
            <a:solidFill>
              <a:srgbClr val="FF0000"/>
            </a:solidFill>
          </a:endParaRPr>
        </a:p>
      </dgm:t>
    </dgm:pt>
    <dgm:pt modelId="{85C11E60-2488-4E83-82A4-7B7E197675A8}" type="parTrans" cxnId="{F1FC8CF2-B867-4DB4-BF3B-202FF29D48AF}">
      <dgm:prSet/>
      <dgm:spPr/>
      <dgm:t>
        <a:bodyPr/>
        <a:lstStyle/>
        <a:p>
          <a:endParaRPr lang="en-GB"/>
        </a:p>
      </dgm:t>
    </dgm:pt>
    <dgm:pt modelId="{7789C847-F625-41B5-9111-BE675E8403B9}" type="sibTrans" cxnId="{F1FC8CF2-B867-4DB4-BF3B-202FF29D48AF}">
      <dgm:prSet/>
      <dgm:spPr/>
      <dgm:t>
        <a:bodyPr/>
        <a:lstStyle/>
        <a:p>
          <a:endParaRPr lang="en-GB"/>
        </a:p>
      </dgm:t>
    </dgm:pt>
    <dgm:pt modelId="{93EB6267-D8E4-465F-8FE1-F9C7A5A70DBD}" type="pres">
      <dgm:prSet presAssocID="{1227DF92-FBBE-4C2B-AC37-EC1E7161D95A}" presName="Name0" presStyleCnt="0">
        <dgm:presLayoutVars>
          <dgm:dir/>
        </dgm:presLayoutVars>
      </dgm:prSet>
      <dgm:spPr/>
    </dgm:pt>
    <dgm:pt modelId="{6373EAB8-805B-43BA-9EF3-1CBCD569FF33}" type="pres">
      <dgm:prSet presAssocID="{10E4DEAC-7E90-4C1B-9FC8-09B5FE61F72B}" presName="composite" presStyleCnt="0"/>
      <dgm:spPr/>
    </dgm:pt>
    <dgm:pt modelId="{65858171-3CD9-487A-91E5-551414A80F92}" type="pres">
      <dgm:prSet presAssocID="{10E4DEAC-7E90-4C1B-9FC8-09B5FE61F72B}" presName="rect2" presStyleLbl="revTx" presStyleIdx="0" presStyleCnt="1" custLinFactNeighborX="14200" custLinFactNeighborY="252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02CCA8-225C-4B7C-8010-CC5747115F38}" type="pres">
      <dgm:prSet presAssocID="{10E4DEAC-7E90-4C1B-9FC8-09B5FE61F72B}" presName="rect1" presStyleLbl="alignImgPlace1" presStyleIdx="0" presStyleCnt="1" custLinFactX="-34925" custLinFactNeighborX="-100000" custLinFactNeighborY="164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extLst>
        <a:ext uri="{E40237B7-FDA0-4F09-8148-C483321AD2D9}">
          <dgm14:cNvPr xmlns:dgm14="http://schemas.microsoft.com/office/drawing/2010/diagram" id="0" name="" descr="C:\Users\PCi\AppData\Local\Microsoft\Windows\INetCache\IE\0PKGBILV\shutterstock_269913533[1].jpg"/>
        </a:ext>
      </dgm:extLst>
    </dgm:pt>
  </dgm:ptLst>
  <dgm:cxnLst>
    <dgm:cxn modelId="{F1FC8CF2-B867-4DB4-BF3B-202FF29D48AF}" srcId="{1227DF92-FBBE-4C2B-AC37-EC1E7161D95A}" destId="{10E4DEAC-7E90-4C1B-9FC8-09B5FE61F72B}" srcOrd="0" destOrd="0" parTransId="{85C11E60-2488-4E83-82A4-7B7E197675A8}" sibTransId="{7789C847-F625-41B5-9111-BE675E8403B9}"/>
    <dgm:cxn modelId="{356D01A6-F84A-4961-9D45-E2BFC941CF3C}" type="presOf" srcId="{1227DF92-FBBE-4C2B-AC37-EC1E7161D95A}" destId="{93EB6267-D8E4-465F-8FE1-F9C7A5A70DBD}" srcOrd="0" destOrd="0" presId="urn:microsoft.com/office/officeart/2008/layout/PictureGrid"/>
    <dgm:cxn modelId="{70258372-014D-4951-A71A-7EF17905A02B}" type="presOf" srcId="{10E4DEAC-7E90-4C1B-9FC8-09B5FE61F72B}" destId="{65858171-3CD9-487A-91E5-551414A80F92}" srcOrd="0" destOrd="0" presId="urn:microsoft.com/office/officeart/2008/layout/PictureGrid"/>
    <dgm:cxn modelId="{272FC950-0F81-46EA-8A90-886838D46042}" type="presParOf" srcId="{93EB6267-D8E4-465F-8FE1-F9C7A5A70DBD}" destId="{6373EAB8-805B-43BA-9EF3-1CBCD569FF33}" srcOrd="0" destOrd="0" presId="urn:microsoft.com/office/officeart/2008/layout/PictureGrid"/>
    <dgm:cxn modelId="{45700BAE-8E28-43E4-B7CC-8F7B0C65C9A5}" type="presParOf" srcId="{6373EAB8-805B-43BA-9EF3-1CBCD569FF33}" destId="{65858171-3CD9-487A-91E5-551414A80F92}" srcOrd="0" destOrd="0" presId="urn:microsoft.com/office/officeart/2008/layout/PictureGrid"/>
    <dgm:cxn modelId="{DA60B564-A0FC-4A45-A72A-A2B1914D1F7E}" type="presParOf" srcId="{6373EAB8-805B-43BA-9EF3-1CBCD569FF33}" destId="{1D02CCA8-225C-4B7C-8010-CC5747115F38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58171-3CD9-487A-91E5-551414A80F92}">
      <dsp:nvSpPr>
        <dsp:cNvPr id="0" name=""/>
        <dsp:cNvSpPr/>
      </dsp:nvSpPr>
      <dsp:spPr>
        <a:xfrm>
          <a:off x="1478208" y="200239"/>
          <a:ext cx="1830702" cy="27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91440" bIns="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rgbClr val="FF0000"/>
              </a:solidFill>
            </a:rPr>
            <a:t>corruption</a:t>
          </a:r>
          <a:endParaRPr lang="en-GB" sz="2400" kern="1200" dirty="0">
            <a:solidFill>
              <a:srgbClr val="FF0000"/>
            </a:solidFill>
          </a:endParaRPr>
        </a:p>
      </dsp:txBody>
      <dsp:txXfrm>
        <a:off x="1478208" y="200239"/>
        <a:ext cx="1830702" cy="274605"/>
      </dsp:txXfrm>
    </dsp:sp>
    <dsp:sp modelId="{1D02CCA8-225C-4B7C-8010-CC5747115F38}">
      <dsp:nvSpPr>
        <dsp:cNvPr id="0" name=""/>
        <dsp:cNvSpPr/>
      </dsp:nvSpPr>
      <dsp:spPr>
        <a:xfrm>
          <a:off x="0" y="590666"/>
          <a:ext cx="1830702" cy="183070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228600" y="3200400"/>
            <a:ext cx="8915400" cy="280554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9600" y="533400"/>
            <a:ext cx="1066800" cy="609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382" y="533400"/>
            <a:ext cx="8077200" cy="2514600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my presentation</a:t>
            </a:r>
            <a:endParaRPr lang="en-GB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46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242455"/>
            <a:ext cx="7086600" cy="12954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greatest problem in Bangladesh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Ci\AppData\Local\Microsoft\Windows\INetCache\IE\TYJY33JM\problem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67791"/>
            <a:ext cx="3086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i\AppData\Local\Microsoft\Windows\INetCache\IE\TYJY33JM\problem-solvin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8301"/>
            <a:ext cx="2667679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i\AppData\Local\Microsoft\Windows\INetCache\IE\0PKGBILV\220_F_95268583_tOsSh66f8wKFTpP1GUIh3gENSNkhRuPB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50900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Ci\AppData\Local\Microsoft\Windows\INetCache\IE\0PKGBILV\problem-2731501_192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9" y="4523244"/>
            <a:ext cx="3535282" cy="18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6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3" y="27709"/>
            <a:ext cx="5823087" cy="153562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Major problem of Bangladesh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869745"/>
            <a:ext cx="5715000" cy="262040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3200" dirty="0" smtClean="0"/>
              <a:t>Unemployment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 smtClean="0"/>
              <a:t>Corruption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 smtClean="0"/>
              <a:t>Over population</a:t>
            </a:r>
          </a:p>
        </p:txBody>
      </p:sp>
      <p:pic>
        <p:nvPicPr>
          <p:cNvPr id="2050" name="Picture 2" descr="C:\Users\PCi\AppData\Local\Microsoft\Windows\INetCache\IE\0PKGBILV\97a787f8d6fb66aaef15fa858aa433ea_X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06" y="1524000"/>
            <a:ext cx="2820416" cy="118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i\AppData\Local\Microsoft\Windows\INetCache\IE\E2W29YY2\unemployed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79" y="2880797"/>
            <a:ext cx="2634071" cy="15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1785931"/>
              </p:ext>
            </p:extLst>
          </p:nvPr>
        </p:nvGraphicFramePr>
        <p:xfrm>
          <a:off x="4757029" y="4267200"/>
          <a:ext cx="4267200" cy="242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4" name="Picture 6" descr="C:\Users\PCi\AppData\Local\Microsoft\Windows\INetCache\IE\E2W29YY2\Population-growth-rate_Featured-Image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4899507"/>
            <a:ext cx="2860964" cy="19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4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7086600" cy="1828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Causes of unemployment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4600"/>
            <a:ext cx="4191000" cy="2133600"/>
          </a:xfrm>
        </p:spPr>
        <p:txBody>
          <a:bodyPr>
            <a:noAutofit/>
          </a:bodyPr>
          <a:lstStyle/>
          <a:p>
            <a:pPr marL="416052" indent="-342900">
              <a:buFont typeface="Wingdings" pitchFamily="2" charset="2"/>
              <a:buChar char="Ø"/>
            </a:pPr>
            <a:r>
              <a:rPr lang="en-GB" sz="2800" dirty="0" smtClean="0"/>
              <a:t>Education system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800" dirty="0" smtClean="0"/>
              <a:t>Frustration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800" dirty="0" smtClean="0"/>
              <a:t>Nepotism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800" dirty="0" smtClean="0"/>
              <a:t>Illegal system of PSC</a:t>
            </a:r>
            <a:endParaRPr lang="en-GB" sz="2800" dirty="0"/>
          </a:p>
        </p:txBody>
      </p:sp>
      <p:pic>
        <p:nvPicPr>
          <p:cNvPr id="3074" name="Picture 2" descr="C:\Users\PCi\AppData\Local\Microsoft\Windows\INetCache\IE\CLLNEMMG\IMG_109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2362200" cy="13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i\AppData\Local\Microsoft\Windows\INetCache\IE\CLLNEMMG\image-20150625-22663-1yt0ihi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315498"/>
            <a:ext cx="2396836" cy="11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Ci\AppData\Local\Microsoft\Windows\INetCache\IE\E2W29YY2\NEPOTISMO-720x39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51" y="4876800"/>
            <a:ext cx="235527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i\AppData\Local\Microsoft\Windows\INetCache\IE\TYJY33JM\no-one-is-illegal-toronto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13564"/>
            <a:ext cx="3657599" cy="20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6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09"/>
            <a:ext cx="7086600" cy="1828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Remidies</a:t>
            </a:r>
            <a:r>
              <a:rPr lang="en-GB" dirty="0" smtClean="0">
                <a:solidFill>
                  <a:schemeClr val="tx1"/>
                </a:solidFill>
              </a:rPr>
              <a:t> of unemployment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67000"/>
            <a:ext cx="6934200" cy="1509712"/>
          </a:xfrm>
        </p:spPr>
        <p:txBody>
          <a:bodyPr>
            <a:noAutofit/>
          </a:bodyPr>
          <a:lstStyle/>
          <a:p>
            <a:pPr marL="416052" indent="-342900">
              <a:buFont typeface="Wingdings" pitchFamily="2" charset="2"/>
              <a:buChar char="Ø"/>
            </a:pPr>
            <a:r>
              <a:rPr lang="en-GB" dirty="0" smtClean="0"/>
              <a:t>Education system should change immediately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dirty="0" smtClean="0"/>
              <a:t>Have to emphasize in technical training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dirty="0" smtClean="0"/>
              <a:t>Give us vocational training </a:t>
            </a:r>
            <a:r>
              <a:rPr lang="en-GB" dirty="0" err="1" smtClean="0"/>
              <a:t>like,computer</a:t>
            </a:r>
            <a:r>
              <a:rPr lang="en-GB" dirty="0" smtClean="0"/>
              <a:t> </a:t>
            </a:r>
            <a:r>
              <a:rPr lang="en-GB" dirty="0" err="1" smtClean="0"/>
              <a:t>training,mechanical</a:t>
            </a:r>
            <a:r>
              <a:rPr lang="en-GB" dirty="0" smtClean="0"/>
              <a:t> </a:t>
            </a:r>
            <a:r>
              <a:rPr lang="en-GB" dirty="0" err="1" smtClean="0"/>
              <a:t>training,electrical</a:t>
            </a:r>
            <a:r>
              <a:rPr lang="en-GB" dirty="0" smtClean="0"/>
              <a:t> and welding training also</a:t>
            </a:r>
            <a:endParaRPr lang="en-GB" dirty="0"/>
          </a:p>
        </p:txBody>
      </p:sp>
      <p:pic>
        <p:nvPicPr>
          <p:cNvPr id="4098" name="Picture 2" descr="C:\Users\PCi\AppData\Local\Microsoft\Windows\INetCache\IE\0PKGBILV\school_writing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59114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Ci\AppData\Local\Microsoft\Windows\INetCache\IE\E2W29YY2\373px-Computer_training_class,_Seattle,_2002_(49860661292)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73" y="4114800"/>
            <a:ext cx="1865936" cy="240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Ci\AppData\Local\Microsoft\Windows\INetCache\IE\TYJY33JM\5321469312_a5bf949fe6_b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99443"/>
            <a:ext cx="1676400" cy="22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2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086600" cy="1828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Causes of corruption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362200"/>
            <a:ext cx="7086600" cy="2590800"/>
          </a:xfrm>
        </p:spPr>
        <p:txBody>
          <a:bodyPr>
            <a:noAutofit/>
          </a:bodyPr>
          <a:lstStyle/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High ambitious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Nepotism in job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Mentality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Poverty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Politically misuse of power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Improper implementation of laws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4689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09" y="13855"/>
            <a:ext cx="7197436" cy="181494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Steps to remove </a:t>
            </a:r>
            <a:r>
              <a:rPr lang="en-GB" dirty="0" smtClean="0">
                <a:solidFill>
                  <a:schemeClr val="tx1"/>
                </a:solidFill>
              </a:rPr>
              <a:t>corruption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819400"/>
            <a:ext cx="7197436" cy="2590800"/>
          </a:xfrm>
        </p:spPr>
        <p:txBody>
          <a:bodyPr>
            <a:noAutofit/>
          </a:bodyPr>
          <a:lstStyle/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Must be anti corruption commission should be active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Law should be implement properly 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err="1" smtClean="0"/>
              <a:t>Nepotism,corruption</a:t>
            </a:r>
            <a:r>
              <a:rPr lang="en-GB" sz="2400" dirty="0" smtClean="0"/>
              <a:t>  should be avoided</a:t>
            </a:r>
          </a:p>
          <a:p>
            <a:pPr marL="416052" indent="-342900">
              <a:buFont typeface="Wingdings" pitchFamily="2" charset="2"/>
              <a:buChar char="Ø"/>
            </a:pPr>
            <a:r>
              <a:rPr lang="en-GB" sz="2400" dirty="0" smtClean="0"/>
              <a:t>Government have to suspect and have to punish the corrupted people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09" y="0"/>
            <a:ext cx="7086600" cy="18288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362200"/>
            <a:ext cx="7086600" cy="22098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Corruption is a social </a:t>
            </a:r>
            <a:r>
              <a:rPr lang="en-GB" sz="2400" dirty="0" err="1" smtClean="0"/>
              <a:t>disease.It</a:t>
            </a:r>
            <a:r>
              <a:rPr lang="en-GB" sz="2400" dirty="0" smtClean="0"/>
              <a:t> hampers our </a:t>
            </a:r>
            <a:r>
              <a:rPr lang="en-GB" sz="2400" dirty="0" err="1" smtClean="0"/>
              <a:t>reputaion</a:t>
            </a:r>
            <a:r>
              <a:rPr lang="en-GB" sz="2400" dirty="0" smtClean="0"/>
              <a:t> to other </a:t>
            </a:r>
            <a:r>
              <a:rPr lang="en-GB" sz="2400" dirty="0" err="1" smtClean="0"/>
              <a:t>country.Therefore,anti</a:t>
            </a:r>
            <a:r>
              <a:rPr lang="en-GB" sz="2400" dirty="0" smtClean="0"/>
              <a:t> corruption </a:t>
            </a:r>
            <a:r>
              <a:rPr lang="en-GB" sz="2400" dirty="0" err="1" smtClean="0"/>
              <a:t>commision</a:t>
            </a:r>
            <a:r>
              <a:rPr lang="en-GB" sz="2400" dirty="0" smtClean="0"/>
              <a:t> should </a:t>
            </a:r>
            <a:r>
              <a:rPr lang="en-GB" sz="2400" dirty="0" err="1" smtClean="0"/>
              <a:t>stricker.Goverment</a:t>
            </a:r>
            <a:r>
              <a:rPr lang="en-GB" sz="2400" dirty="0" smtClean="0"/>
              <a:t> should give punish to the corrupted employers.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452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828800"/>
          </a:xfrm>
        </p:spPr>
        <p:txBody>
          <a:bodyPr/>
          <a:lstStyle/>
          <a:p>
            <a:r>
              <a:rPr lang="en-GB" dirty="0" smtClean="0"/>
              <a:t>THANK YOU ALL</a:t>
            </a:r>
            <a:br>
              <a:rPr lang="en-GB" dirty="0" smtClean="0"/>
            </a:br>
            <a:r>
              <a:rPr lang="en-GB" dirty="0" smtClean="0"/>
              <a:t>PRAY FOR 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363" y="3041073"/>
            <a:ext cx="4572000" cy="14548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MAY ALLAH MERCY ON YOU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170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</TotalTime>
  <Words>136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PowerPoint Presentation</vt:lpstr>
      <vt:lpstr>The greatest problem in Bangladesh</vt:lpstr>
      <vt:lpstr>Major problem of Bangladesh</vt:lpstr>
      <vt:lpstr>Causes of unemployment</vt:lpstr>
      <vt:lpstr>Remidies of unemployment</vt:lpstr>
      <vt:lpstr>Causes of corruption</vt:lpstr>
      <vt:lpstr>Steps to remove corruption</vt:lpstr>
      <vt:lpstr>CONCLUSION</vt:lpstr>
      <vt:lpstr>THANK YOU ALL PRAY FOR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greatest problem in Bangladesh</dc:title>
  <dc:creator>PCi</dc:creator>
  <cp:lastModifiedBy>PCi</cp:lastModifiedBy>
  <cp:revision>16</cp:revision>
  <dcterms:created xsi:type="dcterms:W3CDTF">2006-08-16T00:00:00Z</dcterms:created>
  <dcterms:modified xsi:type="dcterms:W3CDTF">2022-09-24T15:44:26Z</dcterms:modified>
</cp:coreProperties>
</file>