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7" r:id="rId2"/>
    <p:sldId id="256" r:id="rId3"/>
    <p:sldId id="26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4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E67C8-2951-4845-8DA8-F5DAFE4EF44A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F10E-4533-4601-9CC3-622D1FDD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3F10E-4533-4601-9CC3-622D1FDDBD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3F10E-4533-4601-9CC3-622D1FDDBD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4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0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9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7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6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2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2819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81E46"/>
              </a:clrFrom>
              <a:clrTo>
                <a:srgbClr val="081E4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915400" cy="5943599"/>
          </a:xfrm>
          <a:prstGeom prst="rect">
            <a:avLst/>
          </a:prstGeom>
          <a:ln>
            <a:noFill/>
          </a:ln>
          <a:effectLst>
            <a:glow rad="1270000">
              <a:schemeClr val="accent1">
                <a:alpha val="32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  <a:reflection blurRad="838200" stA="35000" endPos="65000" dist="508000" dir="5400000" sy="-100000" algn="bl" rotWithShape="0"/>
          </a:effec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79964"/>
              </p:ext>
            </p:extLst>
          </p:nvPr>
        </p:nvGraphicFramePr>
        <p:xfrm>
          <a:off x="304800" y="457200"/>
          <a:ext cx="8382000" cy="5410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4023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8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00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</a:rPr>
                        <a:t>Pros of Artificial Intelligence: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</a:rPr>
                        <a:t>Cons of Artificial Intelligence:</a:t>
                      </a:r>
                      <a:endParaRPr lang="en-US" sz="24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9242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</a:rPr>
                        <a:t>Automation and Efficiency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</a:rPr>
                        <a:t>Improved Decision Making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</a:rPr>
                        <a:t>Enhanced Accuracy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</a:rPr>
                        <a:t>Advanced Problem Solving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</a:rPr>
                        <a:t>Innovation and Advancements</a:t>
                      </a:r>
                    </a:p>
                    <a:p>
                      <a:endParaRPr lang="en-US" sz="24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</a:rPr>
                        <a:t>Job Displacement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</a:rPr>
                        <a:t>Unethical </a:t>
                      </a:r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</a:rPr>
                        <a:t>Considerations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</a:rPr>
                        <a:t>Lack of Human Judgment and Intuition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</a:rPr>
                        <a:t>Reliance on Data and Algorithms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</a:rPr>
                        <a:t>Security and Privacy Risks</a:t>
                      </a:r>
                    </a:p>
                    <a:p>
                      <a:endParaRPr lang="en-US" sz="24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066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0" y="1093940"/>
            <a:ext cx="8001000" cy="500224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8288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Thank you </a:t>
            </a:r>
            <a:endParaRPr lang="en-US" sz="7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0" y="0"/>
            <a:ext cx="8305800" cy="3925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170" y="43434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-Presented by Department of CSE </a:t>
            </a:r>
            <a:br>
              <a:rPr lang="en-US" sz="2400" b="1" dirty="0"/>
            </a:br>
            <a:r>
              <a:rPr lang="en-US" sz="2400" b="1" dirty="0"/>
              <a:t>Subject: English</a:t>
            </a:r>
            <a:br>
              <a:rPr lang="en-US" sz="2400" b="1" dirty="0"/>
            </a:br>
            <a:r>
              <a:rPr lang="en-US" sz="2400" b="1" dirty="0"/>
              <a:t>Subject: </a:t>
            </a:r>
            <a:r>
              <a:rPr lang="en-US" sz="2400" b="1" dirty="0" smtClean="0"/>
              <a:t>Eng-102</a:t>
            </a:r>
            <a:br>
              <a:rPr lang="en-US" sz="2400" b="1" dirty="0" smtClean="0"/>
            </a:br>
            <a:r>
              <a:rPr lang="en-US" sz="2400" b="1" dirty="0" smtClean="0"/>
              <a:t>Batch   : 29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ACFFF113-75A3-4EDF-8648-C47EADD72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09085"/>
              </p:ext>
            </p:extLst>
          </p:nvPr>
        </p:nvGraphicFramePr>
        <p:xfrm>
          <a:off x="457200" y="1397001"/>
          <a:ext cx="8305800" cy="386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="" xmlns:a16="http://schemas.microsoft.com/office/drawing/2014/main" val="658298683"/>
                    </a:ext>
                  </a:extLst>
                </a:gridCol>
                <a:gridCol w="4152900">
                  <a:extLst>
                    <a:ext uri="{9D8B030D-6E8A-4147-A177-3AD203B41FA5}">
                      <a16:colId xmlns="" xmlns:a16="http://schemas.microsoft.com/office/drawing/2014/main" val="2118809269"/>
                    </a:ext>
                  </a:extLst>
                </a:gridCol>
              </a:tblGrid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8527762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Abdul al </a:t>
                      </a:r>
                      <a:r>
                        <a:rPr lang="en-US" sz="2400" dirty="0" err="1"/>
                        <a:t>momin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203031001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8326897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Jannatul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nayeem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223031002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9848695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Fatema sultana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223031003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4841493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Suraiya </a:t>
                      </a:r>
                      <a:r>
                        <a:rPr lang="en-US" sz="2400" dirty="0" err="1"/>
                        <a:t>binte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kamal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223031004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3440427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Mohammed </a:t>
                      </a:r>
                      <a:r>
                        <a:rPr lang="en-US" sz="2400" dirty="0" err="1"/>
                        <a:t>akbar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hossen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223031005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7171683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Meftahul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jannat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223031006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87711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C71D0D-0215-45A9-8E8F-2313FEC50AD0}"/>
              </a:ext>
            </a:extLst>
          </p:cNvPr>
          <p:cNvSpPr txBox="1"/>
          <p:nvPr/>
        </p:nvSpPr>
        <p:spPr>
          <a:xfrm>
            <a:off x="1524000" y="4572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Students name and ID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381000"/>
            <a:ext cx="4689764" cy="3954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519"/>
          <a:stretch/>
        </p:blipFill>
        <p:spPr>
          <a:xfrm>
            <a:off x="152400" y="340360"/>
            <a:ext cx="4156364" cy="6172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/>
              <a:t>7/27/2023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57200"/>
            <a:ext cx="8686800" cy="6172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400"/>
            <a:ext cx="9150927" cy="6324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86282"/>
            <a:ext cx="8496806" cy="478111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9793"/>
            <a:ext cx="8162281" cy="459288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8" y="1219200"/>
            <a:ext cx="8382000" cy="471651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7/27/2023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104</Words>
  <Application>Microsoft Office PowerPoint</Application>
  <PresentationFormat>On-screen Show (4:3)</PresentationFormat>
  <Paragraphs>55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</dc:creator>
  <cp:lastModifiedBy>Akbar</cp:lastModifiedBy>
  <cp:revision>65</cp:revision>
  <dcterms:created xsi:type="dcterms:W3CDTF">2006-08-16T00:00:00Z</dcterms:created>
  <dcterms:modified xsi:type="dcterms:W3CDTF">2023-07-26T17:05:21Z</dcterms:modified>
</cp:coreProperties>
</file>