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94" autoAdjust="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E67C8-2951-4845-8DA8-F5DAFE4EF44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3F10E-4533-4601-9CC3-622D1FDDB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1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3F10E-4533-4601-9CC3-622D1FDDBD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4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0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9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7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9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6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2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9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0" y="0"/>
            <a:ext cx="8305800" cy="3925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4170" y="43434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-Presented by Department of CSE </a:t>
            </a:r>
            <a:br>
              <a:rPr lang="en-US" sz="2400" b="1" dirty="0" smtClean="0"/>
            </a:br>
            <a:r>
              <a:rPr lang="en-US" sz="2400" b="1" dirty="0" smtClean="0"/>
              <a:t>Class Id:-(01-05)</a:t>
            </a:r>
            <a:br>
              <a:rPr lang="en-US" sz="2400" b="1" dirty="0" smtClean="0"/>
            </a:br>
            <a:r>
              <a:rPr lang="en-US" sz="2400" b="1" dirty="0" smtClean="0"/>
              <a:t>Subject: English</a:t>
            </a:r>
            <a:br>
              <a:rPr lang="en-US" sz="2400" b="1" dirty="0" smtClean="0"/>
            </a:br>
            <a:r>
              <a:rPr lang="en-US" sz="2400" b="1" dirty="0" smtClean="0"/>
              <a:t>Subject: Eng-102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48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1" y="381000"/>
            <a:ext cx="4689764" cy="39545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519"/>
          <a:stretch/>
        </p:blipFill>
        <p:spPr>
          <a:xfrm>
            <a:off x="152400" y="381000"/>
            <a:ext cx="4156364" cy="6172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90600" y="2514600"/>
            <a:ext cx="1828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57200"/>
            <a:ext cx="8686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2400"/>
            <a:ext cx="9150927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4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86282"/>
            <a:ext cx="8496806" cy="47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9793"/>
            <a:ext cx="8162281" cy="459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8" y="1219200"/>
            <a:ext cx="8382000" cy="471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6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0" y="2819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081E46"/>
              </a:clrFrom>
              <a:clrTo>
                <a:srgbClr val="081E4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8915400" cy="5943599"/>
          </a:xfrm>
          <a:prstGeom prst="rect">
            <a:avLst/>
          </a:prstGeom>
          <a:ln>
            <a:noFill/>
          </a:ln>
          <a:effectLst>
            <a:glow rad="1270000">
              <a:schemeClr val="accent1">
                <a:alpha val="32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  <a:reflection blurRad="838200" stA="35000" endPos="65000" dist="508000" dir="5400000" sy="-100000" algn="bl" rotWithShape="0"/>
          </a:effec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311934"/>
              </p:ext>
            </p:extLst>
          </p:nvPr>
        </p:nvGraphicFramePr>
        <p:xfrm>
          <a:off x="304800" y="457200"/>
          <a:ext cx="8382000" cy="5410200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4023360"/>
                <a:gridCol w="4358640"/>
              </a:tblGrid>
              <a:tr h="800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</a:rPr>
                        <a:t>Pros of Artificial Intelligence: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</a:rPr>
                        <a:t>Cons of Artificial Intelligence:</a:t>
                      </a:r>
                      <a:endParaRPr lang="en-US" sz="24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09242"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</a:rPr>
                        <a:t>Automation and Efficiency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</a:rPr>
                        <a:t>Improved Decision Making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</a:rPr>
                        <a:t>Enhanced Accuracy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</a:rPr>
                        <a:t>Advanced Problem Solving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</a:rPr>
                        <a:t>Innovation and Advancements</a:t>
                      </a:r>
                    </a:p>
                    <a:p>
                      <a:endParaRPr lang="en-US" sz="24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</a:rPr>
                        <a:t>Job Displacement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</a:rPr>
                        <a:t>Ethical Considerations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</a:rPr>
                        <a:t>Lack of Human Judgment and Intuition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</a:rPr>
                        <a:t>Reliance on Data and Algorithms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2400" b="1" i="0" kern="1200" dirty="0" smtClean="0">
                          <a:solidFill>
                            <a:schemeClr val="bg1"/>
                          </a:solidFill>
                          <a:effectLst/>
                        </a:rPr>
                        <a:t>Security and Privacy Risks</a:t>
                      </a:r>
                    </a:p>
                    <a:p>
                      <a:endParaRPr lang="en-US" sz="24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0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066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90" y="1093940"/>
            <a:ext cx="8001000" cy="500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50</Words>
  <Application>Microsoft Office PowerPoint</Application>
  <PresentationFormat>On-screen Show (4:3)</PresentationFormat>
  <Paragraphs>14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Akbar</dc:creator>
  <cp:lastModifiedBy>Akbar</cp:lastModifiedBy>
  <cp:revision>51</cp:revision>
  <dcterms:created xsi:type="dcterms:W3CDTF">2006-08-16T00:00:00Z</dcterms:created>
  <dcterms:modified xsi:type="dcterms:W3CDTF">2023-07-15T17:26:03Z</dcterms:modified>
</cp:coreProperties>
</file>