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66" r:id="rId3"/>
    <p:sldId id="263" r:id="rId4"/>
    <p:sldId id="257" r:id="rId5"/>
    <p:sldId id="258" r:id="rId6"/>
    <p:sldId id="259" r:id="rId7"/>
    <p:sldId id="260" r:id="rId8"/>
    <p:sldId id="261" r:id="rId9"/>
    <p:sldId id="26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83" d="100"/>
          <a:sy n="83" d="100"/>
        </p:scale>
        <p:origin x="9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73131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C898A-915A-444D-B88F-DFED6E7645E0}" type="datetimeFigureOut">
              <a:rPr lang="en-US" smtClean="0"/>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10619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162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345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4096728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4122148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1040846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3513217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408568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01261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242402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EC898A-915A-444D-B88F-DFED6E7645E0}" type="datetimeFigureOut">
              <a:rPr lang="en-US" smtClean="0"/>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395503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EC898A-915A-444D-B88F-DFED6E7645E0}" type="datetimeFigureOut">
              <a:rPr lang="en-US" smtClean="0"/>
              <a:t>10/1/2022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153704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91301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16700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8EC898A-915A-444D-B88F-DFED6E7645E0}" type="datetimeFigureOut">
              <a:rPr lang="en-US" smtClean="0"/>
              <a:t>10/1/2022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42081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C898A-915A-444D-B88F-DFED6E7645E0}" type="datetimeFigureOut">
              <a:rPr lang="en-US" smtClean="0"/>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363644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microsoft.com/office/2007/relationships/hdphoto" Target="../media/hdphoto1.wdp"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image" Target="../media/image6.png"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20">
                    <a14:imgEffect>
                      <a14:artisticWatercolorSponge/>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EC898A-915A-444D-B88F-DFED6E7645E0}" type="datetimeFigureOut">
              <a:rPr lang="en-US" smtClean="0"/>
              <a:t>10/1/2022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52A071-6234-4F6E-8E5D-6C9BA42B4E78}" type="slidenum">
              <a:rPr lang="en-US" smtClean="0"/>
              <a:t>‹#›</a:t>
            </a:fld>
            <a:endParaRPr lang="en-US"/>
          </a:p>
        </p:txBody>
      </p:sp>
    </p:spTree>
    <p:extLst>
      <p:ext uri="{BB962C8B-B14F-4D97-AF65-F5344CB8AC3E}">
        <p14:creationId xmlns:p14="http://schemas.microsoft.com/office/powerpoint/2010/main" val="1786968123"/>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Hacking</a:t>
            </a:r>
          </a:p>
        </p:txBody>
      </p:sp>
    </p:spTree>
    <p:extLst>
      <p:ext uri="{BB962C8B-B14F-4D97-AF65-F5344CB8AC3E}">
        <p14:creationId xmlns:p14="http://schemas.microsoft.com/office/powerpoint/2010/main" val="347117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biggest hacks in history</a:t>
            </a:r>
          </a:p>
        </p:txBody>
      </p:sp>
      <p:sp>
        <p:nvSpPr>
          <p:cNvPr id="3" name="Content Placeholder 2"/>
          <p:cNvSpPr>
            <a:spLocks noGrp="1"/>
          </p:cNvSpPr>
          <p:nvPr>
            <p:ph idx="1"/>
          </p:nvPr>
        </p:nvSpPr>
        <p:spPr bwMode="black"/>
        <p:txBody>
          <a:bodyPr/>
          <a:lstStyle/>
          <a:p>
            <a:r>
              <a:rPr lang="en-US" dirty="0"/>
              <a:t>The Citibank hack (1995)</a:t>
            </a:r>
          </a:p>
          <a:p>
            <a:r>
              <a:rPr lang="en-US" dirty="0"/>
              <a:t>The Melissa virus (1999)</a:t>
            </a:r>
          </a:p>
          <a:p>
            <a:r>
              <a:rPr lang="en-US" dirty="0"/>
              <a:t>The </a:t>
            </a:r>
            <a:r>
              <a:rPr lang="en-US" dirty="0" err="1"/>
              <a:t>mafiaboy</a:t>
            </a:r>
            <a:r>
              <a:rPr lang="en-US" dirty="0"/>
              <a:t> attacks (2000)</a:t>
            </a:r>
          </a:p>
          <a:p>
            <a:endParaRPr lang="en-US" dirty="0"/>
          </a:p>
        </p:txBody>
      </p:sp>
    </p:spTree>
    <p:extLst>
      <p:ext uri="{BB962C8B-B14F-4D97-AF65-F5344CB8AC3E}">
        <p14:creationId xmlns:p14="http://schemas.microsoft.com/office/powerpoint/2010/main" val="192278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7315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History </a:t>
            </a:r>
          </a:p>
          <a:p>
            <a:r>
              <a:rPr lang="en-US" dirty="0"/>
              <a:t>What is hacking?</a:t>
            </a:r>
          </a:p>
          <a:p>
            <a:r>
              <a:rPr lang="en-US" dirty="0"/>
              <a:t>Hacker</a:t>
            </a:r>
          </a:p>
          <a:p>
            <a:r>
              <a:rPr lang="en-US" dirty="0"/>
              <a:t>Types of hacker</a:t>
            </a:r>
          </a:p>
          <a:p>
            <a:r>
              <a:rPr lang="en-US" dirty="0"/>
              <a:t>Who do hackers hack</a:t>
            </a:r>
          </a:p>
          <a:p>
            <a:r>
              <a:rPr lang="en-US" dirty="0"/>
              <a:t>Types of hacking </a:t>
            </a:r>
          </a:p>
          <a:p>
            <a:r>
              <a:rPr lang="en-US" dirty="0"/>
              <a:t>Types of hacking </a:t>
            </a:r>
            <a:r>
              <a:rPr lang="en-US" dirty="0" err="1"/>
              <a:t>programme</a:t>
            </a:r>
            <a:endParaRPr lang="en-US" dirty="0"/>
          </a:p>
          <a:p>
            <a:r>
              <a:rPr lang="en-US" dirty="0"/>
              <a:t>Some biggest hacks in history</a:t>
            </a:r>
          </a:p>
          <a:p>
            <a:r>
              <a:rPr lang="en-US" dirty="0"/>
              <a:t>conclusion</a:t>
            </a:r>
          </a:p>
          <a:p>
            <a:endParaRPr lang="en-US" dirty="0"/>
          </a:p>
        </p:txBody>
      </p:sp>
    </p:spTree>
    <p:extLst>
      <p:ext uri="{BB962C8B-B14F-4D97-AF65-F5344CB8AC3E}">
        <p14:creationId xmlns:p14="http://schemas.microsoft.com/office/powerpoint/2010/main" val="217916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r>
              <a:rPr lang="en-US" dirty="0"/>
              <a:t>First computer hack was in 1960s</a:t>
            </a:r>
          </a:p>
          <a:p>
            <a:r>
              <a:rPr lang="en-US" dirty="0"/>
              <a:t>People started hacking computer in 1980s</a:t>
            </a:r>
          </a:p>
          <a:p>
            <a:r>
              <a:rPr lang="en-US" dirty="0"/>
              <a:t>Laws were made in 1990s</a:t>
            </a:r>
          </a:p>
        </p:txBody>
      </p:sp>
    </p:spTree>
    <p:extLst>
      <p:ext uri="{BB962C8B-B14F-4D97-AF65-F5344CB8AC3E}">
        <p14:creationId xmlns:p14="http://schemas.microsoft.com/office/powerpoint/2010/main" val="85847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hacking?</a:t>
            </a:r>
          </a:p>
        </p:txBody>
      </p:sp>
      <p:sp>
        <p:nvSpPr>
          <p:cNvPr id="3" name="Content Placeholder 2"/>
          <p:cNvSpPr>
            <a:spLocks noGrp="1"/>
          </p:cNvSpPr>
          <p:nvPr>
            <p:ph idx="1"/>
          </p:nvPr>
        </p:nvSpPr>
        <p:spPr/>
        <p:txBody>
          <a:bodyPr/>
          <a:lstStyle/>
          <a:p>
            <a:pPr marL="0" indent="0">
              <a:lnSpc>
                <a:spcPct val="150000"/>
              </a:lnSpc>
              <a:buNone/>
            </a:pPr>
            <a:r>
              <a:rPr lang="en-US" dirty="0"/>
              <a:t>Hacking refers to activities that seek to compromise digital devices and networks through unauthorized access to an account or computer system. Hacking is not always malicious act but it is most commonly associated with illegal activities.</a:t>
            </a:r>
          </a:p>
        </p:txBody>
      </p:sp>
    </p:spTree>
    <p:extLst>
      <p:ext uri="{BB962C8B-B14F-4D97-AF65-F5344CB8AC3E}">
        <p14:creationId xmlns:p14="http://schemas.microsoft.com/office/powerpoint/2010/main" val="194030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hacker</a:t>
            </a:r>
          </a:p>
        </p:txBody>
      </p:sp>
      <p:sp>
        <p:nvSpPr>
          <p:cNvPr id="3" name="Content Placeholder 2"/>
          <p:cNvSpPr>
            <a:spLocks noGrp="1"/>
          </p:cNvSpPr>
          <p:nvPr>
            <p:ph idx="1"/>
          </p:nvPr>
        </p:nvSpPr>
        <p:spPr/>
        <p:txBody>
          <a:bodyPr/>
          <a:lstStyle/>
          <a:p>
            <a:pPr>
              <a:lnSpc>
                <a:spcPct val="150000"/>
              </a:lnSpc>
            </a:pPr>
            <a:r>
              <a:rPr lang="en-US" dirty="0"/>
              <a:t>A hacker is someone who finds methods for breaching defenses and exploiting weakness in computer system or network</a:t>
            </a:r>
          </a:p>
          <a:p>
            <a:endParaRPr lang="en-US"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9" t="1437" r="-429" b="4906"/>
          <a:stretch/>
        </p:blipFill>
        <p:spPr>
          <a:xfrm>
            <a:off x="3286055" y="3561019"/>
            <a:ext cx="4581053" cy="3003332"/>
          </a:xfrm>
          <a:prstGeom prst="rect">
            <a:avLst/>
          </a:prstGeom>
          <a:ln>
            <a:noFill/>
          </a:ln>
          <a:effectLst>
            <a:outerShdw blurRad="190500" algn="tl" rotWithShape="0">
              <a:srgbClr val="000000">
                <a:alpha val="70000"/>
              </a:srgbClr>
            </a:outerShdw>
            <a:softEdge rad="127000"/>
          </a:effectLst>
        </p:spPr>
      </p:pic>
    </p:spTree>
    <p:extLst>
      <p:ext uri="{BB962C8B-B14F-4D97-AF65-F5344CB8AC3E}">
        <p14:creationId xmlns:p14="http://schemas.microsoft.com/office/powerpoint/2010/main" val="73109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hacker</a:t>
            </a:r>
          </a:p>
        </p:txBody>
      </p:sp>
      <p:sp>
        <p:nvSpPr>
          <p:cNvPr id="3" name="Content Placeholder 2"/>
          <p:cNvSpPr>
            <a:spLocks noGrp="1"/>
          </p:cNvSpPr>
          <p:nvPr>
            <p:ph idx="1"/>
          </p:nvPr>
        </p:nvSpPr>
        <p:spPr/>
        <p:txBody>
          <a:bodyPr/>
          <a:lstStyle/>
          <a:p>
            <a:pPr marL="0" indent="0">
              <a:lnSpc>
                <a:spcPct val="150000"/>
              </a:lnSpc>
              <a:buNone/>
            </a:pPr>
            <a:r>
              <a:rPr lang="en-US" dirty="0"/>
              <a:t>Hackers are of three types:</a:t>
            </a:r>
          </a:p>
          <a:p>
            <a:pPr marL="400050" indent="-400050">
              <a:lnSpc>
                <a:spcPct val="150000"/>
              </a:lnSpc>
              <a:buFont typeface="+mj-lt"/>
              <a:buAutoNum type="romanUcPeriod"/>
            </a:pPr>
            <a:r>
              <a:rPr lang="en-US" dirty="0"/>
              <a:t>white hat hacker</a:t>
            </a:r>
          </a:p>
          <a:p>
            <a:pPr marL="400050" indent="-400050">
              <a:lnSpc>
                <a:spcPct val="150000"/>
              </a:lnSpc>
              <a:buFont typeface="+mj-lt"/>
              <a:buAutoNum type="romanUcPeriod"/>
            </a:pPr>
            <a:r>
              <a:rPr lang="en-US" dirty="0"/>
              <a:t>gray hat hacker</a:t>
            </a:r>
          </a:p>
          <a:p>
            <a:pPr marL="400050" indent="-400050">
              <a:lnSpc>
                <a:spcPct val="150000"/>
              </a:lnSpc>
              <a:buFont typeface="+mj-lt"/>
              <a:buAutoNum type="romanUcPeriod"/>
            </a:pPr>
            <a:r>
              <a:rPr lang="en-US" dirty="0"/>
              <a:t>black hat hacker</a:t>
            </a:r>
          </a:p>
        </p:txBody>
      </p:sp>
    </p:spTree>
    <p:extLst>
      <p:ext uri="{BB962C8B-B14F-4D97-AF65-F5344CB8AC3E}">
        <p14:creationId xmlns:p14="http://schemas.microsoft.com/office/powerpoint/2010/main" val="207567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hackers hack</a:t>
            </a:r>
          </a:p>
        </p:txBody>
      </p:sp>
      <p:sp>
        <p:nvSpPr>
          <p:cNvPr id="3" name="Content Placeholder 2"/>
          <p:cNvSpPr>
            <a:spLocks noGrp="1"/>
          </p:cNvSpPr>
          <p:nvPr>
            <p:ph idx="1"/>
          </p:nvPr>
        </p:nvSpPr>
        <p:spPr/>
        <p:txBody>
          <a:bodyPr/>
          <a:lstStyle/>
          <a:p>
            <a:r>
              <a:rPr lang="en-US" dirty="0"/>
              <a:t>Just for fun</a:t>
            </a:r>
          </a:p>
          <a:p>
            <a:r>
              <a:rPr lang="en-US" dirty="0"/>
              <a:t>Show off</a:t>
            </a:r>
          </a:p>
          <a:p>
            <a:r>
              <a:rPr lang="en-US" dirty="0"/>
              <a:t>To find vulnerabilities</a:t>
            </a:r>
          </a:p>
          <a:p>
            <a:r>
              <a:rPr lang="en-US" dirty="0"/>
              <a:t>Steal information</a:t>
            </a:r>
          </a:p>
          <a:p>
            <a:endParaRPr lang="en-US" dirty="0"/>
          </a:p>
          <a:p>
            <a:endParaRPr lang="en-US" dirty="0"/>
          </a:p>
        </p:txBody>
      </p:sp>
    </p:spTree>
    <p:extLst>
      <p:ext uri="{BB962C8B-B14F-4D97-AF65-F5344CB8AC3E}">
        <p14:creationId xmlns:p14="http://schemas.microsoft.com/office/powerpoint/2010/main" val="242837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hacking</a:t>
            </a:r>
          </a:p>
        </p:txBody>
      </p:sp>
      <p:sp>
        <p:nvSpPr>
          <p:cNvPr id="3" name="Content Placeholder 2"/>
          <p:cNvSpPr>
            <a:spLocks noGrp="1"/>
          </p:cNvSpPr>
          <p:nvPr>
            <p:ph idx="1"/>
          </p:nvPr>
        </p:nvSpPr>
        <p:spPr/>
        <p:txBody>
          <a:bodyPr/>
          <a:lstStyle/>
          <a:p>
            <a:r>
              <a:rPr lang="en-US" dirty="0"/>
              <a:t>Website hacking</a:t>
            </a:r>
          </a:p>
          <a:p>
            <a:r>
              <a:rPr lang="en-US" dirty="0"/>
              <a:t>Network hacking</a:t>
            </a:r>
          </a:p>
          <a:p>
            <a:r>
              <a:rPr lang="en-US" dirty="0"/>
              <a:t>Ethical hacking</a:t>
            </a:r>
          </a:p>
          <a:p>
            <a:r>
              <a:rPr lang="en-US" dirty="0"/>
              <a:t>Email hacking</a:t>
            </a:r>
          </a:p>
          <a:p>
            <a:r>
              <a:rPr lang="en-US" dirty="0"/>
              <a:t>Password hacking</a:t>
            </a:r>
          </a:p>
          <a:p>
            <a:r>
              <a:rPr lang="en-US" dirty="0"/>
              <a:t>Online banking hacking</a:t>
            </a:r>
          </a:p>
          <a:p>
            <a:r>
              <a:rPr lang="en-US" dirty="0"/>
              <a:t>Computer hacking</a:t>
            </a:r>
          </a:p>
        </p:txBody>
      </p:sp>
    </p:spTree>
    <p:extLst>
      <p:ext uri="{BB962C8B-B14F-4D97-AF65-F5344CB8AC3E}">
        <p14:creationId xmlns:p14="http://schemas.microsoft.com/office/powerpoint/2010/main" val="393679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hacking </a:t>
            </a:r>
            <a:r>
              <a:rPr lang="en-US" dirty="0" err="1"/>
              <a:t>programme</a:t>
            </a:r>
            <a:endParaRPr lang="en-US" dirty="0"/>
          </a:p>
        </p:txBody>
      </p:sp>
      <p:sp>
        <p:nvSpPr>
          <p:cNvPr id="3" name="Content Placeholder 2"/>
          <p:cNvSpPr>
            <a:spLocks noGrp="1"/>
          </p:cNvSpPr>
          <p:nvPr>
            <p:ph idx="1"/>
          </p:nvPr>
        </p:nvSpPr>
        <p:spPr/>
        <p:txBody>
          <a:bodyPr/>
          <a:lstStyle/>
          <a:p>
            <a:r>
              <a:rPr lang="en-US" dirty="0"/>
              <a:t>Trojan horses</a:t>
            </a:r>
          </a:p>
          <a:p>
            <a:r>
              <a:rPr lang="en-US" dirty="0"/>
              <a:t>Computer virus</a:t>
            </a:r>
          </a:p>
          <a:p>
            <a:r>
              <a:rPr lang="en-US" dirty="0"/>
              <a:t>Computer worms</a:t>
            </a:r>
          </a:p>
        </p:txBody>
      </p:sp>
    </p:spTree>
    <p:extLst>
      <p:ext uri="{BB962C8B-B14F-4D97-AF65-F5344CB8AC3E}">
        <p14:creationId xmlns:p14="http://schemas.microsoft.com/office/powerpoint/2010/main" val="806795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148</TotalTime>
  <Words>191</Words>
  <Application>Microsoft Office PowerPoint</Application>
  <PresentationFormat>Widescreen</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Hacking</vt:lpstr>
      <vt:lpstr>content</vt:lpstr>
      <vt:lpstr>history</vt:lpstr>
      <vt:lpstr>What is hacking?</vt:lpstr>
      <vt:lpstr>hacker</vt:lpstr>
      <vt:lpstr>Types of hacker</vt:lpstr>
      <vt:lpstr>Why do hackers hack</vt:lpstr>
      <vt:lpstr>Types of hacking</vt:lpstr>
      <vt:lpstr>Types of hacking programme</vt:lpstr>
      <vt:lpstr>Some biggest hacks in history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abir</dc:creator>
  <cp:lastModifiedBy>MD AKBAR</cp:lastModifiedBy>
  <cp:revision>15</cp:revision>
  <dcterms:created xsi:type="dcterms:W3CDTF">2022-10-01T11:47:42Z</dcterms:created>
  <dcterms:modified xsi:type="dcterms:W3CDTF">2022-10-01T15:40:43Z</dcterms:modified>
</cp:coreProperties>
</file>