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7C698-DD0F-4678-A941-5D2B92B78DB9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0A382-C81F-4E18-888A-86F02EE6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2F75-54D9-4AA5-A1EF-23760EDBC312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11F9-7859-45EE-8348-65771E59DF5C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3143-8EEC-4ECB-9F17-B0A0E98B38DF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215E-467C-4B6A-A5A7-AB2941D936C6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48F7-FA48-4B39-8ECF-B03AB92EB087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3F59-441C-4438-91B9-51F8635B94B2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203A-31A2-452A-BEE3-CFB7D994F381}" type="datetime1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79D6-358A-48D8-8C1B-D1DA7626F2E3}" type="datetime1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AA5F-BBAA-469C-A2F2-AA186D65E1A3}" type="datetime1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4B80-A0F7-46FA-85C4-B607193B7DAC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1FF3-7464-430E-BACA-D5A30F010184}" type="datetime1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D985-D309-4FC9-9BFC-21CDD43F0FA0}" type="datetime1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990600"/>
            <a:ext cx="7772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Topic </a:t>
            </a:r>
            <a:r>
              <a:rPr lang="en-US" sz="4000" b="1" dirty="0" err="1" smtClean="0"/>
              <a:t>Name:Domain</a:t>
            </a:r>
            <a:r>
              <a:rPr lang="en-US" sz="4000" b="1" dirty="0" smtClean="0"/>
              <a:t> and Range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Student Name    :  Mohammed </a:t>
            </a:r>
            <a:r>
              <a:rPr lang="en-US" sz="2400" dirty="0" err="1" smtClean="0"/>
              <a:t>akbar</a:t>
            </a:r>
            <a:r>
              <a:rPr lang="en-US" sz="2400" dirty="0" smtClean="0"/>
              <a:t> </a:t>
            </a:r>
            <a:r>
              <a:rPr lang="en-US" sz="2400" dirty="0" err="1" smtClean="0"/>
              <a:t>hossen</a:t>
            </a:r>
            <a:endParaRPr lang="en-US" sz="2400" dirty="0" smtClean="0"/>
          </a:p>
          <a:p>
            <a:r>
              <a:rPr lang="en-US" sz="2400" dirty="0" smtClean="0"/>
              <a:t>Id                           : 223031005</a:t>
            </a:r>
            <a:br>
              <a:rPr lang="en-US" sz="2400" dirty="0" smtClean="0"/>
            </a:br>
            <a:r>
              <a:rPr lang="en-US" sz="2400" dirty="0" smtClean="0"/>
              <a:t>Batch                    :  29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975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90600" y="1295400"/>
                <a:ext cx="7239000" cy="258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𝑓𝑢𝑛𝑡𝑖𝑜𝑛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𝑓𝑖𝑛𝑑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𝑑𝑜𝑚𝑎𝑖𝑛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𝑟𝑎𝑛𝑔𝑒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  <a:ea typeface="Cambria Math"/>
                        </a:rPr>
                        <m:t>Y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+10</m:t>
                          </m:r>
                        </m:e>
                      </m:rad>
                    </m:oMath>
                  </m:oMathPara>
                </a14:m>
                <a:r>
                  <a:rPr lang="en-US" b="0" dirty="0" smtClean="0">
                    <a:ea typeface="Cambria Math"/>
                  </a:rPr>
                  <a:t/>
                </a:r>
                <a:br>
                  <a:rPr lang="en-US" b="0" dirty="0" smtClean="0">
                    <a:ea typeface="Cambria Math"/>
                  </a:rPr>
                </a:b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𝑠𝑜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𝑛𝑜𝑤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𝑔𝑖𝑣𝑒𝑛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−7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+10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/>
                      </m:rad>
                    </m:oMath>
                    <m:oMath xmlns:m="http://schemas.openxmlformats.org/officeDocument/2006/math">
                      <a:fld id="{7DF1F372-09B3-4451-9162-1B5DB9688D9D}" type="mathplaceholder">
                        <a:rPr lang="en-US" b="0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95400"/>
                <a:ext cx="7239000" cy="2582887"/>
              </a:xfrm>
              <a:prstGeom prst="rect">
                <a:avLst/>
              </a:prstGeom>
              <a:blipFill rotWithShape="1">
                <a:blip r:embed="rId2"/>
                <a:stretch>
                  <a:fillRect l="-758" t="-1182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29</cp:revision>
  <dcterms:created xsi:type="dcterms:W3CDTF">2006-08-16T00:00:00Z</dcterms:created>
  <dcterms:modified xsi:type="dcterms:W3CDTF">2023-03-25T15:09:43Z</dcterms:modified>
</cp:coreProperties>
</file>