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6200"/>
                <a:ext cx="8839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𝑙𝑒𝑡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𝑏𝑒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𝑠𝑢𝑏𝑠𝑝𝑎𝑐𝑒𝑠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𝑔𝑒𝑛𝑒𝑟𝑎𝑡𝑒𝑑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𝑏𝑦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𝑓𝑜𝑙𝑙𝑜𝑤𝑖𝑛𝑔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𝑠𝑒𝑡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𝑣𝑒𝑐𝑡𝑜𝑟𝑠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𝑟𝑒𝑠𝑝𝑒𝑐𝑡𝑖𝑣𝑒𝑙𝑦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𝑏𝑎𝑠𝑖𝑠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𝑑𝑖𝑚𝑒𝑛𝑡𝑖𝑜𝑛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1,2,1,1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,(1,2,−1,2)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1,2,3,0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,(2,2,2,2)}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"/>
                <a:ext cx="88392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t="-3012" r="-1241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6364" y="2057400"/>
                <a:ext cx="8305800" cy="140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𝑠𝑜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𝑔𝑖𝑣𝑒𝑛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𝑡h𝑎𝑡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1,2,1,1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,(1,2,−1,2)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1,2,3,0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2,2,2,2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𝑣𝑒𝑐𝑡𝑜𝑟𝑠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𝑟𝑜𝑤𝑠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𝑓𝑜𝑟𝑚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𝑚𝑎𝑡𝑟𝑖𝑥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4" y="2057400"/>
                <a:ext cx="8305800" cy="1407308"/>
              </a:xfrm>
              <a:prstGeom prst="rect">
                <a:avLst/>
              </a:prstGeom>
              <a:blipFill rotWithShape="1">
                <a:blip r:embed="rId3"/>
                <a:stretch>
                  <a:fillRect l="-220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7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11</cp:revision>
  <dcterms:created xsi:type="dcterms:W3CDTF">2006-08-16T00:00:00Z</dcterms:created>
  <dcterms:modified xsi:type="dcterms:W3CDTF">2023-07-25T02:41:56Z</dcterms:modified>
</cp:coreProperties>
</file>