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6"/>
  </p:notesMasterIdLst>
  <p:sldIdLst>
    <p:sldId id="256" r:id="rId2"/>
    <p:sldId id="257" r:id="rId3"/>
    <p:sldId id="351" r:id="rId4"/>
    <p:sldId id="371" r:id="rId5"/>
    <p:sldId id="370" r:id="rId6"/>
    <p:sldId id="372" r:id="rId7"/>
    <p:sldId id="373" r:id="rId8"/>
    <p:sldId id="375" r:id="rId9"/>
    <p:sldId id="376" r:id="rId10"/>
    <p:sldId id="377" r:id="rId11"/>
    <p:sldId id="378" r:id="rId12"/>
    <p:sldId id="380" r:id="rId13"/>
    <p:sldId id="379" r:id="rId14"/>
    <p:sldId id="374" r:id="rId15"/>
  </p:sldIdLst>
  <p:sldSz cx="9144000" cy="5143500" type="screen16x9"/>
  <p:notesSz cx="6858000" cy="9144000"/>
  <p:embeddedFontLst>
    <p:embeddedFont>
      <p:font typeface="Roboto Mono Medium" charset="0"/>
      <p:regular r:id="rId17"/>
      <p:bold r:id="rId18"/>
      <p:italic r:id="rId19"/>
      <p:boldItalic r:id="rId20"/>
    </p:embeddedFont>
    <p:embeddedFont>
      <p:font typeface="Coming Soon" charset="0"/>
      <p:regular r:id="rId21"/>
    </p:embeddedFont>
    <p:embeddedFont>
      <p:font typeface="Concert One"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D13CE580-B4EE-4FD4-BD9F-9A2F338EA84A}">
  <a:tblStyle styleId="{D13CE580-B4EE-4FD4-BD9F-9A2F338EA8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88" autoAdjust="0"/>
    <p:restoredTop sz="94662" autoAdjust="0"/>
  </p:normalViewPr>
  <p:slideViewPr>
    <p:cSldViewPr>
      <p:cViewPr>
        <p:scale>
          <a:sx n="100" d="100"/>
          <a:sy n="100" d="100"/>
        </p:scale>
        <p:origin x="-822" y="-48"/>
      </p:cViewPr>
      <p:guideLst>
        <p:guide orient="horz" pos="1620"/>
        <p:guide pos="2880"/>
      </p:guideLst>
    </p:cSldViewPr>
  </p:slideViewPr>
  <p:outlineViewPr>
    <p:cViewPr>
      <p:scale>
        <a:sx n="33" d="100"/>
        <a:sy n="33" d="100"/>
      </p:scale>
      <p:origin x="0" y="98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6486765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8506521a88_4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8506521a88_4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8506521a88_4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8506521a88_4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8506521a88_4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8506521a88_4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8506521a88_4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8506521a88_4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28000"/>
          </a:blip>
          <a:srcRect t="3044" b="39510"/>
          <a:stretch/>
        </p:blipFill>
        <p:spPr>
          <a:xfrm>
            <a:off x="-247647" y="-187450"/>
            <a:ext cx="9736453" cy="5520130"/>
          </a:xfrm>
          <a:prstGeom prst="rect">
            <a:avLst/>
          </a:prstGeom>
          <a:noFill/>
          <a:ln>
            <a:noFill/>
          </a:ln>
        </p:spPr>
      </p:pic>
      <p:pic>
        <p:nvPicPr>
          <p:cNvPr id="10" name="Google Shape;10;p2"/>
          <p:cNvPicPr preferRelativeResize="0"/>
          <p:nvPr/>
        </p:nvPicPr>
        <p:blipFill rotWithShape="1">
          <a:blip r:embed="rId3">
            <a:alphaModFix/>
          </a:blip>
          <a:srcRect b="61089"/>
          <a:stretch/>
        </p:blipFill>
        <p:spPr>
          <a:xfrm rot="-620881">
            <a:off x="1853550" y="40484"/>
            <a:ext cx="2068427" cy="1772790"/>
          </a:xfrm>
          <a:prstGeom prst="rect">
            <a:avLst/>
          </a:prstGeom>
          <a:noFill/>
          <a:ln>
            <a:noFill/>
          </a:ln>
        </p:spPr>
      </p:pic>
      <p:pic>
        <p:nvPicPr>
          <p:cNvPr id="11" name="Google Shape;11;p2"/>
          <p:cNvPicPr preferRelativeResize="0"/>
          <p:nvPr/>
        </p:nvPicPr>
        <p:blipFill rotWithShape="1">
          <a:blip r:embed="rId4">
            <a:alphaModFix/>
          </a:blip>
          <a:srcRect r="1545" b="6838"/>
          <a:stretch/>
        </p:blipFill>
        <p:spPr>
          <a:xfrm>
            <a:off x="1047891" y="524012"/>
            <a:ext cx="7048226" cy="4102024"/>
          </a:xfrm>
          <a:prstGeom prst="rect">
            <a:avLst/>
          </a:prstGeom>
          <a:noFill/>
          <a:ln>
            <a:noFill/>
          </a:ln>
        </p:spPr>
      </p:pic>
      <p:pic>
        <p:nvPicPr>
          <p:cNvPr id="12" name="Google Shape;12;p2"/>
          <p:cNvPicPr preferRelativeResize="0"/>
          <p:nvPr/>
        </p:nvPicPr>
        <p:blipFill>
          <a:blip r:embed="rId5">
            <a:alphaModFix/>
          </a:blip>
          <a:stretch>
            <a:fillRect/>
          </a:stretch>
        </p:blipFill>
        <p:spPr>
          <a:xfrm>
            <a:off x="1593928" y="2989526"/>
            <a:ext cx="1584773" cy="1852801"/>
          </a:xfrm>
          <a:prstGeom prst="rect">
            <a:avLst/>
          </a:prstGeom>
          <a:noFill/>
          <a:ln>
            <a:noFill/>
          </a:ln>
          <a:effectLst>
            <a:outerShdw blurRad="57150" dist="19050" dir="3300000" algn="bl" rotWithShape="0">
              <a:srgbClr val="000000">
                <a:alpha val="34000"/>
              </a:srgbClr>
            </a:outerShdw>
          </a:effectLst>
        </p:spPr>
      </p:pic>
      <p:sp>
        <p:nvSpPr>
          <p:cNvPr id="13" name="Google Shape;13;p2"/>
          <p:cNvSpPr txBox="1">
            <a:spLocks noGrp="1"/>
          </p:cNvSpPr>
          <p:nvPr>
            <p:ph type="ctrTitle"/>
          </p:nvPr>
        </p:nvSpPr>
        <p:spPr>
          <a:xfrm>
            <a:off x="1532101" y="1728423"/>
            <a:ext cx="6079801" cy="1655100"/>
          </a:xfrm>
          <a:prstGeom prst="rect">
            <a:avLst/>
          </a:prstGeom>
        </p:spPr>
        <p:txBody>
          <a:bodyPr spcFirstLastPara="1" wrap="square" lIns="91375" tIns="91375" rIns="91375" bIns="91375" anchor="b" anchorCtr="0">
            <a:noAutofit/>
          </a:bodyPr>
          <a:lstStyle>
            <a:lvl1pPr lvl="0" algn="ctr">
              <a:lnSpc>
                <a:spcPct val="80000"/>
              </a:lnSpc>
              <a:spcBef>
                <a:spcPts val="0"/>
              </a:spcBef>
              <a:spcAft>
                <a:spcPts val="0"/>
              </a:spcAft>
              <a:buSzPts val="6000"/>
              <a:buNone/>
              <a:defRPr sz="6000"/>
            </a:lvl1pPr>
            <a:lvl2pPr lvl="1" algn="ctr">
              <a:lnSpc>
                <a:spcPct val="80000"/>
              </a:lnSpc>
              <a:spcBef>
                <a:spcPts val="0"/>
              </a:spcBef>
              <a:spcAft>
                <a:spcPts val="0"/>
              </a:spcAft>
              <a:buClr>
                <a:srgbClr val="0B5394"/>
              </a:buClr>
              <a:buSzPts val="6000"/>
              <a:buNone/>
              <a:defRPr sz="6000">
                <a:solidFill>
                  <a:srgbClr val="0B5394"/>
                </a:solidFill>
              </a:defRPr>
            </a:lvl2pPr>
            <a:lvl3pPr lvl="2" algn="ctr">
              <a:lnSpc>
                <a:spcPct val="80000"/>
              </a:lnSpc>
              <a:spcBef>
                <a:spcPts val="0"/>
              </a:spcBef>
              <a:spcAft>
                <a:spcPts val="0"/>
              </a:spcAft>
              <a:buClr>
                <a:srgbClr val="0B5394"/>
              </a:buClr>
              <a:buSzPts val="6000"/>
              <a:buNone/>
              <a:defRPr sz="6000">
                <a:solidFill>
                  <a:srgbClr val="0B5394"/>
                </a:solidFill>
              </a:defRPr>
            </a:lvl3pPr>
            <a:lvl4pPr lvl="3" algn="ctr">
              <a:lnSpc>
                <a:spcPct val="80000"/>
              </a:lnSpc>
              <a:spcBef>
                <a:spcPts val="0"/>
              </a:spcBef>
              <a:spcAft>
                <a:spcPts val="0"/>
              </a:spcAft>
              <a:buClr>
                <a:srgbClr val="0B5394"/>
              </a:buClr>
              <a:buSzPts val="6000"/>
              <a:buNone/>
              <a:defRPr sz="6000">
                <a:solidFill>
                  <a:srgbClr val="0B5394"/>
                </a:solidFill>
              </a:defRPr>
            </a:lvl4pPr>
            <a:lvl5pPr lvl="4" algn="ctr">
              <a:lnSpc>
                <a:spcPct val="80000"/>
              </a:lnSpc>
              <a:spcBef>
                <a:spcPts val="0"/>
              </a:spcBef>
              <a:spcAft>
                <a:spcPts val="0"/>
              </a:spcAft>
              <a:buClr>
                <a:srgbClr val="0B5394"/>
              </a:buClr>
              <a:buSzPts val="6000"/>
              <a:buNone/>
              <a:defRPr sz="6000">
                <a:solidFill>
                  <a:srgbClr val="0B5394"/>
                </a:solidFill>
              </a:defRPr>
            </a:lvl5pPr>
            <a:lvl6pPr lvl="5" algn="ctr">
              <a:lnSpc>
                <a:spcPct val="80000"/>
              </a:lnSpc>
              <a:spcBef>
                <a:spcPts val="0"/>
              </a:spcBef>
              <a:spcAft>
                <a:spcPts val="0"/>
              </a:spcAft>
              <a:buClr>
                <a:srgbClr val="0B5394"/>
              </a:buClr>
              <a:buSzPts val="6000"/>
              <a:buNone/>
              <a:defRPr sz="6000">
                <a:solidFill>
                  <a:srgbClr val="0B5394"/>
                </a:solidFill>
              </a:defRPr>
            </a:lvl6pPr>
            <a:lvl7pPr lvl="6" algn="ctr">
              <a:lnSpc>
                <a:spcPct val="80000"/>
              </a:lnSpc>
              <a:spcBef>
                <a:spcPts val="0"/>
              </a:spcBef>
              <a:spcAft>
                <a:spcPts val="0"/>
              </a:spcAft>
              <a:buClr>
                <a:srgbClr val="0B5394"/>
              </a:buClr>
              <a:buSzPts val="6000"/>
              <a:buNone/>
              <a:defRPr sz="6000">
                <a:solidFill>
                  <a:srgbClr val="0B5394"/>
                </a:solidFill>
              </a:defRPr>
            </a:lvl7pPr>
            <a:lvl8pPr lvl="7" algn="ctr">
              <a:lnSpc>
                <a:spcPct val="80000"/>
              </a:lnSpc>
              <a:spcBef>
                <a:spcPts val="0"/>
              </a:spcBef>
              <a:spcAft>
                <a:spcPts val="0"/>
              </a:spcAft>
              <a:buClr>
                <a:srgbClr val="0B5394"/>
              </a:buClr>
              <a:buSzPts val="6000"/>
              <a:buNone/>
              <a:defRPr sz="6000">
                <a:solidFill>
                  <a:srgbClr val="0B5394"/>
                </a:solidFill>
              </a:defRPr>
            </a:lvl8pPr>
            <a:lvl9pPr lvl="8" algn="ctr">
              <a:lnSpc>
                <a:spcPct val="80000"/>
              </a:lnSpc>
              <a:spcBef>
                <a:spcPts val="0"/>
              </a:spcBef>
              <a:spcAft>
                <a:spcPts val="0"/>
              </a:spcAft>
              <a:buClr>
                <a:srgbClr val="0B5394"/>
              </a:buClr>
              <a:buSzPts val="6000"/>
              <a:buNone/>
              <a:defRPr sz="6000">
                <a:solidFill>
                  <a:srgbClr val="0B5394"/>
                </a:solidFill>
              </a:defRPr>
            </a:lvl9pPr>
          </a:lstStyle>
          <a:p>
            <a:endParaRPr/>
          </a:p>
        </p:txBody>
      </p:sp>
      <p:sp>
        <p:nvSpPr>
          <p:cNvPr id="14" name="Google Shape;14;p2"/>
          <p:cNvSpPr txBox="1">
            <a:spLocks noGrp="1"/>
          </p:cNvSpPr>
          <p:nvPr>
            <p:ph type="subTitle" idx="1"/>
          </p:nvPr>
        </p:nvSpPr>
        <p:spPr>
          <a:xfrm>
            <a:off x="1672763" y="3769325"/>
            <a:ext cx="1427100" cy="792600"/>
          </a:xfrm>
          <a:prstGeom prst="rect">
            <a:avLst/>
          </a:prstGeom>
        </p:spPr>
        <p:txBody>
          <a:bodyPr spcFirstLastPara="1" wrap="square" lIns="91375" tIns="91375" rIns="91375" bIns="91375" anchor="t" anchorCtr="0">
            <a:noAutofit/>
          </a:bodyPr>
          <a:lstStyle>
            <a:lvl1pPr lvl="0" algn="ctr">
              <a:lnSpc>
                <a:spcPct val="90000"/>
              </a:lnSpc>
              <a:spcBef>
                <a:spcPts val="0"/>
              </a:spcBef>
              <a:spcAft>
                <a:spcPts val="0"/>
              </a:spcAft>
              <a:buClr>
                <a:schemeClr val="dk2"/>
              </a:buClr>
              <a:buSzPts val="1400"/>
              <a:buNone/>
              <a:defRPr sz="1400">
                <a:solidFill>
                  <a:schemeClr val="dk2"/>
                </a:solidFill>
              </a:defRPr>
            </a:lvl1pPr>
            <a:lvl2pPr lvl="1"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pic>
        <p:nvPicPr>
          <p:cNvPr id="22" name="Google Shape;22;p4"/>
          <p:cNvPicPr preferRelativeResize="0"/>
          <p:nvPr/>
        </p:nvPicPr>
        <p:blipFill rotWithShape="1">
          <a:blip r:embed="rId2">
            <a:alphaModFix amt="28000"/>
          </a:blip>
          <a:srcRect t="3044" b="39510"/>
          <a:stretch/>
        </p:blipFill>
        <p:spPr>
          <a:xfrm>
            <a:off x="-247647" y="-187450"/>
            <a:ext cx="9736453" cy="5520130"/>
          </a:xfrm>
          <a:prstGeom prst="rect">
            <a:avLst/>
          </a:prstGeom>
          <a:noFill/>
          <a:ln>
            <a:noFill/>
          </a:ln>
        </p:spPr>
      </p:pic>
      <p:pic>
        <p:nvPicPr>
          <p:cNvPr id="23" name="Google Shape;23;p4"/>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24" name="Google Shape;24;p4"/>
          <p:cNvSpPr txBox="1">
            <a:spLocks noGrp="1"/>
          </p:cNvSpPr>
          <p:nvPr>
            <p:ph type="title"/>
          </p:nvPr>
        </p:nvSpPr>
        <p:spPr>
          <a:xfrm>
            <a:off x="1836901" y="711175"/>
            <a:ext cx="5470201" cy="572700"/>
          </a:xfrm>
          <a:prstGeom prst="rect">
            <a:avLst/>
          </a:prstGeom>
        </p:spPr>
        <p:txBody>
          <a:bodyPr spcFirstLastPara="1" wrap="square" lIns="91375" tIns="91375" rIns="91375" bIns="91375" anchor="t" anchorCtr="0">
            <a:noAutofit/>
          </a:bodyPr>
          <a:lstStyle>
            <a:lvl1pPr lvl="0" algn="ctr"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
        <p:nvSpPr>
          <p:cNvPr id="25" name="Google Shape;25;p4"/>
          <p:cNvSpPr txBox="1">
            <a:spLocks noGrp="1"/>
          </p:cNvSpPr>
          <p:nvPr>
            <p:ph type="body" idx="1"/>
          </p:nvPr>
        </p:nvSpPr>
        <p:spPr>
          <a:xfrm>
            <a:off x="1398275" y="1249425"/>
            <a:ext cx="6963300" cy="2836500"/>
          </a:xfrm>
          <a:prstGeom prst="rect">
            <a:avLst/>
          </a:prstGeom>
        </p:spPr>
        <p:txBody>
          <a:bodyPr spcFirstLastPara="1" wrap="square" lIns="91375" tIns="91375" rIns="91375" bIns="91375" anchor="t" anchorCtr="0">
            <a:noAutofit/>
          </a:bodyPr>
          <a:lstStyle>
            <a:lvl1pPr marL="456951" lvl="0" indent="-288768">
              <a:spcBef>
                <a:spcPts val="0"/>
              </a:spcBef>
              <a:spcAft>
                <a:spcPts val="0"/>
              </a:spcAft>
              <a:buClr>
                <a:schemeClr val="dk2"/>
              </a:buClr>
              <a:buSzPts val="950"/>
              <a:buChar char="●"/>
              <a:defRPr sz="1000">
                <a:solidFill>
                  <a:schemeClr val="dk2"/>
                </a:solidFill>
              </a:defRPr>
            </a:lvl1pPr>
            <a:lvl2pPr marL="913903" lvl="1" indent="-288768">
              <a:spcBef>
                <a:spcPts val="1599"/>
              </a:spcBef>
              <a:spcAft>
                <a:spcPts val="0"/>
              </a:spcAft>
              <a:buClr>
                <a:schemeClr val="dk2"/>
              </a:buClr>
              <a:buSzPts val="950"/>
              <a:buChar char="○"/>
              <a:defRPr sz="1000">
                <a:solidFill>
                  <a:schemeClr val="dk2"/>
                </a:solidFill>
              </a:defRPr>
            </a:lvl2pPr>
            <a:lvl3pPr marL="1370854" lvl="2" indent="-288768">
              <a:spcBef>
                <a:spcPts val="1599"/>
              </a:spcBef>
              <a:spcAft>
                <a:spcPts val="0"/>
              </a:spcAft>
              <a:buClr>
                <a:schemeClr val="dk2"/>
              </a:buClr>
              <a:buSzPts val="950"/>
              <a:buChar char="■"/>
              <a:defRPr sz="1000">
                <a:solidFill>
                  <a:schemeClr val="dk2"/>
                </a:solidFill>
              </a:defRPr>
            </a:lvl3pPr>
            <a:lvl4pPr marL="1827805" lvl="3" indent="-288768">
              <a:spcBef>
                <a:spcPts val="1599"/>
              </a:spcBef>
              <a:spcAft>
                <a:spcPts val="0"/>
              </a:spcAft>
              <a:buClr>
                <a:schemeClr val="dk2"/>
              </a:buClr>
              <a:buSzPts val="950"/>
              <a:buChar char="●"/>
              <a:defRPr sz="1000">
                <a:solidFill>
                  <a:schemeClr val="dk2"/>
                </a:solidFill>
              </a:defRPr>
            </a:lvl4pPr>
            <a:lvl5pPr marL="2284756" lvl="4" indent="-288768">
              <a:spcBef>
                <a:spcPts val="1599"/>
              </a:spcBef>
              <a:spcAft>
                <a:spcPts val="0"/>
              </a:spcAft>
              <a:buClr>
                <a:schemeClr val="dk2"/>
              </a:buClr>
              <a:buSzPts val="950"/>
              <a:buChar char="○"/>
              <a:defRPr sz="1000">
                <a:solidFill>
                  <a:schemeClr val="dk2"/>
                </a:solidFill>
              </a:defRPr>
            </a:lvl5pPr>
            <a:lvl6pPr marL="2741708" lvl="5" indent="-288768">
              <a:spcBef>
                <a:spcPts val="1599"/>
              </a:spcBef>
              <a:spcAft>
                <a:spcPts val="0"/>
              </a:spcAft>
              <a:buClr>
                <a:schemeClr val="dk2"/>
              </a:buClr>
              <a:buSzPts val="950"/>
              <a:buChar char="■"/>
              <a:defRPr sz="1000">
                <a:solidFill>
                  <a:schemeClr val="dk2"/>
                </a:solidFill>
              </a:defRPr>
            </a:lvl6pPr>
            <a:lvl7pPr marL="3198659" lvl="6" indent="-288768">
              <a:spcBef>
                <a:spcPts val="1599"/>
              </a:spcBef>
              <a:spcAft>
                <a:spcPts val="0"/>
              </a:spcAft>
              <a:buClr>
                <a:schemeClr val="dk2"/>
              </a:buClr>
              <a:buSzPts val="950"/>
              <a:buChar char="●"/>
              <a:defRPr sz="1000">
                <a:solidFill>
                  <a:schemeClr val="dk2"/>
                </a:solidFill>
              </a:defRPr>
            </a:lvl7pPr>
            <a:lvl8pPr marL="3655610" lvl="7" indent="-288768">
              <a:spcBef>
                <a:spcPts val="1599"/>
              </a:spcBef>
              <a:spcAft>
                <a:spcPts val="0"/>
              </a:spcAft>
              <a:buClr>
                <a:schemeClr val="dk2"/>
              </a:buClr>
              <a:buSzPts val="950"/>
              <a:buChar char="○"/>
              <a:defRPr sz="1000">
                <a:solidFill>
                  <a:schemeClr val="dk2"/>
                </a:solidFill>
              </a:defRPr>
            </a:lvl8pPr>
            <a:lvl9pPr marL="4112561" lvl="8" indent="-288768">
              <a:spcBef>
                <a:spcPts val="1599"/>
              </a:spcBef>
              <a:spcAft>
                <a:spcPts val="1599"/>
              </a:spcAft>
              <a:buClr>
                <a:schemeClr val="dk2"/>
              </a:buClr>
              <a:buSzPts val="950"/>
              <a:buChar char="■"/>
              <a:defRPr sz="10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hree columns">
  <p:cSld name="SECTION_TITLE_AND_DESCRIPTION_1_1">
    <p:spTree>
      <p:nvGrpSpPr>
        <p:cNvPr id="1" name="Shape 74"/>
        <p:cNvGrpSpPr/>
        <p:nvPr/>
      </p:nvGrpSpPr>
      <p:grpSpPr>
        <a:xfrm>
          <a:off x="0" y="0"/>
          <a:ext cx="0" cy="0"/>
          <a:chOff x="0" y="0"/>
          <a:chExt cx="0" cy="0"/>
        </a:xfrm>
      </p:grpSpPr>
      <p:pic>
        <p:nvPicPr>
          <p:cNvPr id="75" name="Google Shape;75;p14"/>
          <p:cNvPicPr preferRelativeResize="0"/>
          <p:nvPr/>
        </p:nvPicPr>
        <p:blipFill rotWithShape="1">
          <a:blip r:embed="rId2">
            <a:alphaModFix amt="28000"/>
          </a:blip>
          <a:srcRect t="3044" b="39510"/>
          <a:stretch/>
        </p:blipFill>
        <p:spPr>
          <a:xfrm>
            <a:off x="-247647" y="-187450"/>
            <a:ext cx="9736453" cy="5520130"/>
          </a:xfrm>
          <a:prstGeom prst="rect">
            <a:avLst/>
          </a:prstGeom>
          <a:noFill/>
          <a:ln>
            <a:noFill/>
          </a:ln>
        </p:spPr>
      </p:pic>
      <p:pic>
        <p:nvPicPr>
          <p:cNvPr id="76" name="Google Shape;76;p14"/>
          <p:cNvPicPr preferRelativeResize="0"/>
          <p:nvPr/>
        </p:nvPicPr>
        <p:blipFill rotWithShape="1">
          <a:blip r:embed="rId3">
            <a:alphaModFix/>
          </a:blip>
          <a:srcRect t="29" b="29"/>
          <a:stretch/>
        </p:blipFill>
        <p:spPr>
          <a:xfrm>
            <a:off x="254428" y="201115"/>
            <a:ext cx="8635148" cy="4741275"/>
          </a:xfrm>
          <a:prstGeom prst="rect">
            <a:avLst/>
          </a:prstGeom>
          <a:noFill/>
          <a:ln>
            <a:noFill/>
          </a:ln>
        </p:spPr>
      </p:pic>
      <p:sp>
        <p:nvSpPr>
          <p:cNvPr id="77" name="Google Shape;77;p14"/>
          <p:cNvSpPr txBox="1">
            <a:spLocks noGrp="1"/>
          </p:cNvSpPr>
          <p:nvPr>
            <p:ph type="title"/>
          </p:nvPr>
        </p:nvSpPr>
        <p:spPr>
          <a:xfrm>
            <a:off x="6013615" y="838400"/>
            <a:ext cx="2333100" cy="488400"/>
          </a:xfrm>
          <a:prstGeom prst="rect">
            <a:avLst/>
          </a:prstGeom>
        </p:spPr>
        <p:txBody>
          <a:bodyPr spcFirstLastPara="1" wrap="square" lIns="91375" tIns="91375" rIns="91375" bIns="9137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78" name="Google Shape;78;p14"/>
          <p:cNvSpPr txBox="1">
            <a:spLocks noGrp="1"/>
          </p:cNvSpPr>
          <p:nvPr>
            <p:ph type="subTitle" idx="1"/>
          </p:nvPr>
        </p:nvSpPr>
        <p:spPr>
          <a:xfrm>
            <a:off x="6013615" y="1199353"/>
            <a:ext cx="2333100" cy="572700"/>
          </a:xfrm>
          <a:prstGeom prst="rect">
            <a:avLst/>
          </a:prstGeom>
        </p:spPr>
        <p:txBody>
          <a:bodyPr spcFirstLastPara="1" wrap="square" lIns="91375" tIns="91375" rIns="91375" bIns="9137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79" name="Google Shape;79;p14"/>
          <p:cNvSpPr txBox="1">
            <a:spLocks noGrp="1"/>
          </p:cNvSpPr>
          <p:nvPr>
            <p:ph type="title" idx="2"/>
          </p:nvPr>
        </p:nvSpPr>
        <p:spPr>
          <a:xfrm>
            <a:off x="6013606" y="2104924"/>
            <a:ext cx="2333100" cy="488400"/>
          </a:xfrm>
          <a:prstGeom prst="rect">
            <a:avLst/>
          </a:prstGeom>
        </p:spPr>
        <p:txBody>
          <a:bodyPr spcFirstLastPara="1" wrap="square" lIns="91375" tIns="91375" rIns="91375" bIns="9137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0" name="Google Shape;80;p14"/>
          <p:cNvSpPr txBox="1">
            <a:spLocks noGrp="1"/>
          </p:cNvSpPr>
          <p:nvPr>
            <p:ph type="subTitle" idx="3"/>
          </p:nvPr>
        </p:nvSpPr>
        <p:spPr>
          <a:xfrm>
            <a:off x="6013601" y="2465876"/>
            <a:ext cx="2333100" cy="572700"/>
          </a:xfrm>
          <a:prstGeom prst="rect">
            <a:avLst/>
          </a:prstGeom>
        </p:spPr>
        <p:txBody>
          <a:bodyPr spcFirstLastPara="1" wrap="square" lIns="91375" tIns="91375" rIns="91375" bIns="9137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81" name="Google Shape;81;p14"/>
          <p:cNvSpPr txBox="1">
            <a:spLocks noGrp="1"/>
          </p:cNvSpPr>
          <p:nvPr>
            <p:ph type="title" idx="4"/>
          </p:nvPr>
        </p:nvSpPr>
        <p:spPr>
          <a:xfrm>
            <a:off x="6013621" y="3371448"/>
            <a:ext cx="2333100" cy="488400"/>
          </a:xfrm>
          <a:prstGeom prst="rect">
            <a:avLst/>
          </a:prstGeom>
        </p:spPr>
        <p:txBody>
          <a:bodyPr spcFirstLastPara="1" wrap="square" lIns="91375" tIns="91375" rIns="91375" bIns="9137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2" name="Google Shape;82;p14"/>
          <p:cNvSpPr txBox="1">
            <a:spLocks noGrp="1"/>
          </p:cNvSpPr>
          <p:nvPr>
            <p:ph type="subTitle" idx="5"/>
          </p:nvPr>
        </p:nvSpPr>
        <p:spPr>
          <a:xfrm>
            <a:off x="6013615" y="3732400"/>
            <a:ext cx="2333100" cy="572700"/>
          </a:xfrm>
          <a:prstGeom prst="rect">
            <a:avLst/>
          </a:prstGeom>
        </p:spPr>
        <p:txBody>
          <a:bodyPr spcFirstLastPara="1" wrap="square" lIns="91375" tIns="91375" rIns="91375" bIns="9137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83" name="Google Shape;83;p14"/>
          <p:cNvSpPr txBox="1">
            <a:spLocks noGrp="1"/>
          </p:cNvSpPr>
          <p:nvPr>
            <p:ph type="title" idx="6"/>
          </p:nvPr>
        </p:nvSpPr>
        <p:spPr>
          <a:xfrm>
            <a:off x="1002326" y="711181"/>
            <a:ext cx="2403900" cy="572700"/>
          </a:xfrm>
          <a:prstGeom prst="rect">
            <a:avLst/>
          </a:prstGeom>
        </p:spPr>
        <p:txBody>
          <a:bodyPr spcFirstLastPara="1" wrap="square" lIns="91375" tIns="91375" rIns="91375" bIns="9137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APTION_ONLY_1_1">
    <p:spTree>
      <p:nvGrpSpPr>
        <p:cNvPr id="1" name="Shape 159"/>
        <p:cNvGrpSpPr/>
        <p:nvPr/>
      </p:nvGrpSpPr>
      <p:grpSpPr>
        <a:xfrm>
          <a:off x="0" y="0"/>
          <a:ext cx="0" cy="0"/>
          <a:chOff x="0" y="0"/>
          <a:chExt cx="0" cy="0"/>
        </a:xfrm>
      </p:grpSpPr>
      <p:pic>
        <p:nvPicPr>
          <p:cNvPr id="160" name="Google Shape;160;p24"/>
          <p:cNvPicPr preferRelativeResize="0"/>
          <p:nvPr/>
        </p:nvPicPr>
        <p:blipFill rotWithShape="1">
          <a:blip r:embed="rId2">
            <a:alphaModFix amt="28000"/>
          </a:blip>
          <a:srcRect t="3044" b="39510"/>
          <a:stretch/>
        </p:blipFill>
        <p:spPr>
          <a:xfrm>
            <a:off x="-247647" y="-187450"/>
            <a:ext cx="9736453" cy="5520130"/>
          </a:xfrm>
          <a:prstGeom prst="rect">
            <a:avLst/>
          </a:prstGeom>
          <a:noFill/>
          <a:ln>
            <a:noFill/>
          </a:ln>
        </p:spPr>
      </p:pic>
      <p:pic>
        <p:nvPicPr>
          <p:cNvPr id="161" name="Google Shape;161;p24"/>
          <p:cNvPicPr preferRelativeResize="0"/>
          <p:nvPr/>
        </p:nvPicPr>
        <p:blipFill rotWithShape="1">
          <a:blip r:embed="rId3">
            <a:alphaModFix/>
          </a:blip>
          <a:srcRect l="19" r="9"/>
          <a:stretch/>
        </p:blipFill>
        <p:spPr>
          <a:xfrm>
            <a:off x="255774" y="186276"/>
            <a:ext cx="8632448" cy="47709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SECTION_TITLE_AND_DESCRIPTION_1_1_3_1">
    <p:spTree>
      <p:nvGrpSpPr>
        <p:cNvPr id="1" name="Shape 162"/>
        <p:cNvGrpSpPr/>
        <p:nvPr/>
      </p:nvGrpSpPr>
      <p:grpSpPr>
        <a:xfrm>
          <a:off x="0" y="0"/>
          <a:ext cx="0" cy="0"/>
          <a:chOff x="0" y="0"/>
          <a:chExt cx="0" cy="0"/>
        </a:xfrm>
      </p:grpSpPr>
      <p:pic>
        <p:nvPicPr>
          <p:cNvPr id="163" name="Google Shape;163;p25"/>
          <p:cNvPicPr preferRelativeResize="0"/>
          <p:nvPr/>
        </p:nvPicPr>
        <p:blipFill rotWithShape="1">
          <a:blip r:embed="rId2">
            <a:alphaModFix amt="28000"/>
          </a:blip>
          <a:srcRect t="3044" b="39510"/>
          <a:stretch/>
        </p:blipFill>
        <p:spPr>
          <a:xfrm>
            <a:off x="-247647" y="-187450"/>
            <a:ext cx="9736453" cy="5520130"/>
          </a:xfrm>
          <a:prstGeom prst="rect">
            <a:avLst/>
          </a:prstGeom>
          <a:noFill/>
          <a:ln>
            <a:noFill/>
          </a:ln>
        </p:spPr>
      </p:pic>
      <p:pic>
        <p:nvPicPr>
          <p:cNvPr id="164" name="Google Shape;164;p25"/>
          <p:cNvPicPr preferRelativeResize="0"/>
          <p:nvPr/>
        </p:nvPicPr>
        <p:blipFill rotWithShape="1">
          <a:blip r:embed="rId3">
            <a:alphaModFix/>
          </a:blip>
          <a:srcRect t="29" b="29"/>
          <a:stretch/>
        </p:blipFill>
        <p:spPr>
          <a:xfrm>
            <a:off x="254428" y="201115"/>
            <a:ext cx="8635148" cy="47412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3">
  <p:cSld name="BIG_NUMBER_1_1_2">
    <p:spTree>
      <p:nvGrpSpPr>
        <p:cNvPr id="1" name="Shape 165"/>
        <p:cNvGrpSpPr/>
        <p:nvPr/>
      </p:nvGrpSpPr>
      <p:grpSpPr>
        <a:xfrm>
          <a:off x="0" y="0"/>
          <a:ext cx="0" cy="0"/>
          <a:chOff x="0" y="0"/>
          <a:chExt cx="0" cy="0"/>
        </a:xfrm>
      </p:grpSpPr>
      <p:pic>
        <p:nvPicPr>
          <p:cNvPr id="166" name="Google Shape;166;p26"/>
          <p:cNvPicPr preferRelativeResize="0"/>
          <p:nvPr/>
        </p:nvPicPr>
        <p:blipFill rotWithShape="1">
          <a:blip r:embed="rId2">
            <a:alphaModFix amt="28000"/>
          </a:blip>
          <a:srcRect t="3044" b="39510"/>
          <a:stretch/>
        </p:blipFill>
        <p:spPr>
          <a:xfrm>
            <a:off x="-247647" y="-187450"/>
            <a:ext cx="9736453" cy="5520130"/>
          </a:xfrm>
          <a:prstGeom prst="rect">
            <a:avLst/>
          </a:prstGeom>
          <a:noFill/>
          <a:ln>
            <a:noFill/>
          </a:ln>
        </p:spPr>
      </p:pic>
      <p:pic>
        <p:nvPicPr>
          <p:cNvPr id="167" name="Google Shape;167;p26"/>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1" y="445025"/>
            <a:ext cx="8520601" cy="572700"/>
          </a:xfrm>
          <a:prstGeom prst="rect">
            <a:avLst/>
          </a:prstGeom>
          <a:noFill/>
          <a:ln>
            <a:noFill/>
          </a:ln>
        </p:spPr>
        <p:txBody>
          <a:bodyPr spcFirstLastPara="1" wrap="square" lIns="91375" tIns="91375" rIns="91375" bIns="91375" anchor="t" anchorCtr="0">
            <a:noAutofit/>
          </a:bodyPr>
          <a:lstStyle>
            <a:lvl1pPr lvl="0">
              <a:spcBef>
                <a:spcPts val="0"/>
              </a:spcBef>
              <a:spcAft>
                <a:spcPts val="0"/>
              </a:spcAft>
              <a:buClr>
                <a:schemeClr val="accent2"/>
              </a:buClr>
              <a:buSzPts val="2800"/>
              <a:buFont typeface="Concert One"/>
              <a:buNone/>
              <a:defRPr sz="2800" b="1">
                <a:solidFill>
                  <a:schemeClr val="accent2"/>
                </a:solidFill>
                <a:latin typeface="Concert One"/>
                <a:ea typeface="Concert One"/>
                <a:cs typeface="Concert One"/>
                <a:sym typeface="Concert One"/>
              </a:defRPr>
            </a:lvl1pPr>
            <a:lvl2pPr lvl="1">
              <a:spcBef>
                <a:spcPts val="0"/>
              </a:spcBef>
              <a:spcAft>
                <a:spcPts val="0"/>
              </a:spcAft>
              <a:buClr>
                <a:schemeClr val="accent2"/>
              </a:buClr>
              <a:buSzPts val="2800"/>
              <a:buNone/>
              <a:defRPr sz="2800">
                <a:solidFill>
                  <a:schemeClr val="accent2"/>
                </a:solidFill>
              </a:defRPr>
            </a:lvl2pPr>
            <a:lvl3pPr lvl="2">
              <a:spcBef>
                <a:spcPts val="0"/>
              </a:spcBef>
              <a:spcAft>
                <a:spcPts val="0"/>
              </a:spcAft>
              <a:buClr>
                <a:schemeClr val="accent2"/>
              </a:buClr>
              <a:buSzPts val="2800"/>
              <a:buNone/>
              <a:defRPr sz="2800">
                <a:solidFill>
                  <a:schemeClr val="accent2"/>
                </a:solidFill>
              </a:defRPr>
            </a:lvl3pPr>
            <a:lvl4pPr lvl="3">
              <a:spcBef>
                <a:spcPts val="0"/>
              </a:spcBef>
              <a:spcAft>
                <a:spcPts val="0"/>
              </a:spcAft>
              <a:buClr>
                <a:schemeClr val="accent2"/>
              </a:buClr>
              <a:buSzPts val="2800"/>
              <a:buNone/>
              <a:defRPr sz="2800">
                <a:solidFill>
                  <a:schemeClr val="accent2"/>
                </a:solidFill>
              </a:defRPr>
            </a:lvl4pPr>
            <a:lvl5pPr lvl="4">
              <a:spcBef>
                <a:spcPts val="0"/>
              </a:spcBef>
              <a:spcAft>
                <a:spcPts val="0"/>
              </a:spcAft>
              <a:buClr>
                <a:schemeClr val="accent2"/>
              </a:buClr>
              <a:buSzPts val="2800"/>
              <a:buNone/>
              <a:defRPr sz="2800">
                <a:solidFill>
                  <a:schemeClr val="accent2"/>
                </a:solidFill>
              </a:defRPr>
            </a:lvl5pPr>
            <a:lvl6pPr lvl="5">
              <a:spcBef>
                <a:spcPts val="0"/>
              </a:spcBef>
              <a:spcAft>
                <a:spcPts val="0"/>
              </a:spcAft>
              <a:buClr>
                <a:schemeClr val="accent2"/>
              </a:buClr>
              <a:buSzPts val="2800"/>
              <a:buNone/>
              <a:defRPr sz="2800">
                <a:solidFill>
                  <a:schemeClr val="accent2"/>
                </a:solidFill>
              </a:defRPr>
            </a:lvl6pPr>
            <a:lvl7pPr lvl="6">
              <a:spcBef>
                <a:spcPts val="0"/>
              </a:spcBef>
              <a:spcAft>
                <a:spcPts val="0"/>
              </a:spcAft>
              <a:buClr>
                <a:schemeClr val="accent2"/>
              </a:buClr>
              <a:buSzPts val="2800"/>
              <a:buNone/>
              <a:defRPr sz="2800">
                <a:solidFill>
                  <a:schemeClr val="accent2"/>
                </a:solidFill>
              </a:defRPr>
            </a:lvl7pPr>
            <a:lvl8pPr lvl="7">
              <a:spcBef>
                <a:spcPts val="0"/>
              </a:spcBef>
              <a:spcAft>
                <a:spcPts val="0"/>
              </a:spcAft>
              <a:buClr>
                <a:schemeClr val="accent2"/>
              </a:buClr>
              <a:buSzPts val="2800"/>
              <a:buNone/>
              <a:defRPr sz="2800">
                <a:solidFill>
                  <a:schemeClr val="accent2"/>
                </a:solidFill>
              </a:defRPr>
            </a:lvl8pPr>
            <a:lvl9pPr lvl="8">
              <a:spcBef>
                <a:spcPts val="0"/>
              </a:spcBef>
              <a:spcAft>
                <a:spcPts val="0"/>
              </a:spcAft>
              <a:buClr>
                <a:schemeClr val="accent2"/>
              </a:buClr>
              <a:buSzPts val="2800"/>
              <a:buNone/>
              <a:defRPr sz="2800">
                <a:solidFill>
                  <a:schemeClr val="accent2"/>
                </a:solidFill>
              </a:defRPr>
            </a:lvl9pPr>
          </a:lstStyle>
          <a:p>
            <a:endParaRPr/>
          </a:p>
        </p:txBody>
      </p:sp>
      <p:sp>
        <p:nvSpPr>
          <p:cNvPr id="7" name="Google Shape;7;p1"/>
          <p:cNvSpPr txBox="1">
            <a:spLocks noGrp="1"/>
          </p:cNvSpPr>
          <p:nvPr>
            <p:ph type="body" idx="1"/>
          </p:nvPr>
        </p:nvSpPr>
        <p:spPr>
          <a:xfrm>
            <a:off x="311701" y="1124900"/>
            <a:ext cx="8520601" cy="3416400"/>
          </a:xfrm>
          <a:prstGeom prst="rect">
            <a:avLst/>
          </a:prstGeom>
          <a:noFill/>
          <a:ln>
            <a:noFill/>
          </a:ln>
        </p:spPr>
        <p:txBody>
          <a:bodyPr spcFirstLastPara="1" wrap="square" lIns="91375" tIns="91375" rIns="91375" bIns="91375" anchor="t" anchorCtr="0">
            <a:noAutofit/>
          </a:bodyPr>
          <a:lstStyle>
            <a:lvl1pPr marL="457200" lvl="0" indent="-342900">
              <a:lnSpc>
                <a:spcPct val="100000"/>
              </a:lnSpc>
              <a:spcBef>
                <a:spcPts val="0"/>
              </a:spcBef>
              <a:spcAft>
                <a:spcPts val="0"/>
              </a:spcAft>
              <a:buClr>
                <a:schemeClr val="accent2"/>
              </a:buClr>
              <a:buSzPts val="1800"/>
              <a:buFont typeface="Roboto Mono Medium"/>
              <a:buChar char="●"/>
              <a:defRPr sz="1800">
                <a:solidFill>
                  <a:schemeClr val="accent2"/>
                </a:solidFill>
                <a:latin typeface="Roboto Mono Medium"/>
                <a:ea typeface="Roboto Mono Medium"/>
                <a:cs typeface="Roboto Mono Medium"/>
                <a:sym typeface="Roboto Mono Medium"/>
              </a:defRPr>
            </a:lvl1pPr>
            <a:lvl2pPr marL="914400" lvl="1"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2pPr>
            <a:lvl3pPr marL="1371600" lvl="2"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3pPr>
            <a:lvl4pPr marL="1828800" lvl="3"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4pPr>
            <a:lvl5pPr marL="2286000" lvl="4"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5pPr>
            <a:lvl6pPr marL="2743200" lvl="5"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6pPr>
            <a:lvl7pPr marL="3200400" lvl="6"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7pPr>
            <a:lvl8pPr marL="3657600" lvl="7"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8pPr>
            <a:lvl9pPr marL="4114800" lvl="8" indent="-317500">
              <a:lnSpc>
                <a:spcPct val="100000"/>
              </a:lnSpc>
              <a:spcBef>
                <a:spcPts val="1600"/>
              </a:spcBef>
              <a:spcAft>
                <a:spcPts val="160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60" r:id="rId3"/>
    <p:sldLayoutId id="2147483670" r:id="rId4"/>
    <p:sldLayoutId id="2147483671" r:id="rId5"/>
    <p:sldLayoutId id="2147483672"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txBox="1">
            <a:spLocks noGrp="1"/>
          </p:cNvSpPr>
          <p:nvPr>
            <p:ph type="ctrTitle"/>
          </p:nvPr>
        </p:nvSpPr>
        <p:spPr>
          <a:xfrm>
            <a:off x="1644974" y="1297650"/>
            <a:ext cx="6079801" cy="1655100"/>
          </a:xfrm>
          <a:prstGeom prst="rect">
            <a:avLst/>
          </a:prstGeom>
        </p:spPr>
        <p:txBody>
          <a:bodyPr spcFirstLastPara="1" wrap="square" lIns="91375" tIns="91375" rIns="91375" bIns="91375" anchor="b" anchorCtr="0">
            <a:noAutofit/>
          </a:bodyPr>
          <a:lstStyle/>
          <a:p>
            <a:pPr>
              <a:lnSpc>
                <a:spcPct val="100000"/>
              </a:lnSpc>
            </a:pPr>
            <a:r>
              <a:rPr lang="en-US" sz="2400" dirty="0">
                <a:solidFill>
                  <a:schemeClr val="bg2">
                    <a:lumMod val="50000"/>
                  </a:schemeClr>
                </a:solidFill>
              </a:rPr>
              <a:t>RANCANG BANGUN DATABASE MAHASISWA TEKNIK INFORMATIKA BERBASIS JAVA PROGRAMMING  </a:t>
            </a:r>
            <a:br>
              <a:rPr lang="en-US" sz="2400" dirty="0">
                <a:solidFill>
                  <a:schemeClr val="bg2">
                    <a:lumMod val="50000"/>
                  </a:schemeClr>
                </a:solidFill>
              </a:rPr>
            </a:br>
            <a:endParaRPr sz="1800" dirty="0">
              <a:solidFill>
                <a:schemeClr val="bg2">
                  <a:lumMod val="50000"/>
                </a:schemeClr>
              </a:solidFill>
            </a:endParaRPr>
          </a:p>
        </p:txBody>
      </p:sp>
      <p:pic>
        <p:nvPicPr>
          <p:cNvPr id="181" name="Google Shape;181;p29"/>
          <p:cNvPicPr preferRelativeResize="0"/>
          <p:nvPr/>
        </p:nvPicPr>
        <p:blipFill rotWithShape="1">
          <a:blip r:embed="rId3">
            <a:alphaModFix/>
            <a:duotone>
              <a:schemeClr val="accent5">
                <a:shade val="45000"/>
                <a:satMod val="135000"/>
              </a:schemeClr>
              <a:prstClr val="white"/>
            </a:duotone>
          </a:blip>
          <a:srcRect t="16970" r="8892" b="21025"/>
          <a:stretch/>
        </p:blipFill>
        <p:spPr>
          <a:xfrm>
            <a:off x="7107150" y="3603224"/>
            <a:ext cx="2036850" cy="810276"/>
          </a:xfrm>
          <a:prstGeom prst="rect">
            <a:avLst/>
          </a:prstGeom>
          <a:noFill/>
          <a:ln>
            <a:noFill/>
          </a:ln>
        </p:spPr>
      </p:pic>
      <p:pic>
        <p:nvPicPr>
          <p:cNvPr id="182" name="Google Shape;182;p29"/>
          <p:cNvPicPr preferRelativeResize="0"/>
          <p:nvPr/>
        </p:nvPicPr>
        <p:blipFill rotWithShape="1">
          <a:blip r:embed="rId4">
            <a:alphaModFix/>
            <a:duotone>
              <a:prstClr val="black"/>
              <a:schemeClr val="accent5">
                <a:tint val="45000"/>
                <a:satMod val="400000"/>
              </a:schemeClr>
            </a:duotone>
          </a:blip>
          <a:srcRect t="16734" r="8892" b="18300"/>
          <a:stretch/>
        </p:blipFill>
        <p:spPr>
          <a:xfrm>
            <a:off x="7086600" y="3055100"/>
            <a:ext cx="2036850" cy="846042"/>
          </a:xfrm>
          <a:prstGeom prst="rect">
            <a:avLst/>
          </a:prstGeom>
          <a:noFill/>
          <a:ln>
            <a:noFill/>
          </a:ln>
        </p:spPr>
      </p:pic>
      <p:pic>
        <p:nvPicPr>
          <p:cNvPr id="1026" name="Picture 2" descr="C:\Users\X441NA\Downloads\java-logo-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3562350"/>
            <a:ext cx="1119279" cy="1119279"/>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188;p30"/>
          <p:cNvSpPr txBox="1">
            <a:spLocks/>
          </p:cNvSpPr>
          <p:nvPr/>
        </p:nvSpPr>
        <p:spPr>
          <a:xfrm>
            <a:off x="2948250" y="2571750"/>
            <a:ext cx="4214550" cy="1417873"/>
          </a:xfrm>
          <a:prstGeom prst="rect">
            <a:avLst/>
          </a:prstGeom>
          <a:noFill/>
          <a:ln>
            <a:noFill/>
          </a:ln>
        </p:spPr>
        <p:txBody>
          <a:bodyPr spcFirstLastPara="1" wrap="square" lIns="91375" tIns="91375" rIns="91375" bIns="91375" anchor="t" anchorCtr="0">
            <a:noAutofit/>
          </a:bodyPr>
          <a:lstStyle>
            <a:defPPr marR="0" lvl="0" algn="l" rtl="0">
              <a:lnSpc>
                <a:spcPct val="100000"/>
              </a:lnSpc>
              <a:spcBef>
                <a:spcPts val="0"/>
              </a:spcBef>
              <a:spcAft>
                <a:spcPts val="0"/>
              </a:spcAft>
            </a:defPPr>
            <a:lvl1pPr marL="457200" marR="0" lvl="0" indent="-342900" algn="ctr" rtl="0">
              <a:lnSpc>
                <a:spcPct val="90000"/>
              </a:lnSpc>
              <a:spcBef>
                <a:spcPts val="0"/>
              </a:spcBef>
              <a:spcAft>
                <a:spcPts val="0"/>
              </a:spcAft>
              <a:buClr>
                <a:schemeClr val="dk2"/>
              </a:buClr>
              <a:buSzPts val="1400"/>
              <a:buFont typeface="Roboto Mono Medium"/>
              <a:buNone/>
              <a:defRPr sz="1400" b="0" i="0" u="none" strike="noStrike" cap="none">
                <a:solidFill>
                  <a:schemeClr val="dk2"/>
                </a:solidFill>
                <a:latin typeface="Roboto Mono Medium"/>
                <a:ea typeface="Roboto Mono Medium"/>
                <a:cs typeface="Roboto Mono Medium"/>
                <a:sym typeface="Roboto Mono Medium"/>
              </a:defRPr>
            </a:lvl1pPr>
            <a:lvl2pPr marL="914400" marR="0" lvl="1"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2pPr>
            <a:lvl3pPr marL="1371600" marR="0" lvl="2"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3pPr>
            <a:lvl4pPr marL="1828800" marR="0" lvl="3"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4pPr>
            <a:lvl5pPr marL="2286000" marR="0" lvl="4"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5pPr>
            <a:lvl6pPr marL="2743200" marR="0" lvl="5"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6pPr>
            <a:lvl7pPr marL="3200400" marR="0" lvl="6"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7pPr>
            <a:lvl8pPr marL="3657600" marR="0" lvl="7"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8pPr>
            <a:lvl9pPr marL="4114800" marR="0" lvl="8"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9pPr>
          </a:lstStyle>
          <a:p>
            <a:pPr marL="511083" algn="just">
              <a:lnSpc>
                <a:spcPct val="150000"/>
              </a:lnSpc>
              <a:buAutoNum type="arabicPeriod"/>
            </a:pPr>
            <a:r>
              <a:rPr lang="en-US" sz="1200" dirty="0" err="1" smtClean="0"/>
              <a:t>Rifki</a:t>
            </a:r>
            <a:r>
              <a:rPr lang="en-US" sz="1200" dirty="0" smtClean="0"/>
              <a:t> </a:t>
            </a:r>
            <a:r>
              <a:rPr lang="en-US" sz="1200" dirty="0" err="1" smtClean="0"/>
              <a:t>Ramdhani</a:t>
            </a:r>
            <a:r>
              <a:rPr lang="en-US" sz="1200" dirty="0" smtClean="0"/>
              <a:t>		(20210040037)</a:t>
            </a:r>
          </a:p>
          <a:p>
            <a:pPr marL="511083" algn="just">
              <a:lnSpc>
                <a:spcPct val="150000"/>
              </a:lnSpc>
              <a:buAutoNum type="arabicPeriod"/>
            </a:pPr>
            <a:r>
              <a:rPr lang="en-US" sz="1200" dirty="0" err="1" smtClean="0"/>
              <a:t>Muhamad</a:t>
            </a:r>
            <a:r>
              <a:rPr lang="en-US" sz="1200" dirty="0" smtClean="0"/>
              <a:t> </a:t>
            </a:r>
            <a:r>
              <a:rPr lang="en-US" sz="1200" dirty="0" err="1" smtClean="0"/>
              <a:t>Rizky</a:t>
            </a:r>
            <a:r>
              <a:rPr lang="en-US" sz="1200" dirty="0" smtClean="0"/>
              <a:t> </a:t>
            </a:r>
            <a:r>
              <a:rPr lang="en-US" sz="1200" dirty="0" err="1" smtClean="0"/>
              <a:t>Fauzi</a:t>
            </a:r>
            <a:r>
              <a:rPr lang="en-US" sz="1200" dirty="0"/>
              <a:t>	</a:t>
            </a:r>
            <a:r>
              <a:rPr lang="en-US" sz="1200" dirty="0" smtClean="0"/>
              <a:t>(20210040048)</a:t>
            </a:r>
          </a:p>
          <a:p>
            <a:pPr marL="511083" algn="just">
              <a:lnSpc>
                <a:spcPct val="150000"/>
              </a:lnSpc>
              <a:buAutoNum type="arabicPeriod"/>
            </a:pPr>
            <a:r>
              <a:rPr lang="en-US" sz="1200" dirty="0" err="1" smtClean="0"/>
              <a:t>Rubby</a:t>
            </a:r>
            <a:r>
              <a:rPr lang="en-US" sz="1200" dirty="0" smtClean="0"/>
              <a:t> Malik </a:t>
            </a:r>
            <a:r>
              <a:rPr lang="en-US" sz="1200" dirty="0" err="1" smtClean="0"/>
              <a:t>Fajar</a:t>
            </a:r>
            <a:r>
              <a:rPr lang="en-US" sz="1200" dirty="0"/>
              <a:t>	</a:t>
            </a:r>
            <a:r>
              <a:rPr lang="en-US" sz="1200" dirty="0" smtClean="0"/>
              <a:t>(20210040051)</a:t>
            </a:r>
          </a:p>
          <a:p>
            <a:pPr marL="511083" algn="just">
              <a:lnSpc>
                <a:spcPct val="150000"/>
              </a:lnSpc>
              <a:buAutoNum type="arabicPeriod"/>
            </a:pPr>
            <a:r>
              <a:rPr lang="en-US" sz="1200" dirty="0" smtClean="0"/>
              <a:t>Akbar Ilham Perhan	(20210040083)</a:t>
            </a:r>
          </a:p>
          <a:p>
            <a:pPr marL="511083" algn="just">
              <a:lnSpc>
                <a:spcPct val="150000"/>
              </a:lnSpc>
              <a:buAutoNum type="arabicPeriod"/>
            </a:pPr>
            <a:r>
              <a:rPr lang="en-US" sz="1200" dirty="0" err="1" smtClean="0"/>
              <a:t>Yudistira</a:t>
            </a:r>
            <a:r>
              <a:rPr lang="en-US" sz="1200" dirty="0" smtClean="0"/>
              <a:t> </a:t>
            </a:r>
            <a:r>
              <a:rPr lang="en-US" sz="1200" dirty="0" err="1" smtClean="0"/>
              <a:t>Pratama</a:t>
            </a:r>
            <a:r>
              <a:rPr lang="en-US" sz="1200" dirty="0"/>
              <a:t>	</a:t>
            </a:r>
            <a:r>
              <a:rPr lang="en-US" sz="1200" dirty="0" smtClean="0"/>
              <a:t>(20210040108)</a:t>
            </a:r>
            <a:endParaRPr lang="en-US"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2850" y="361950"/>
            <a:ext cx="1638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Google Shape;187;p30"/>
          <p:cNvSpPr txBox="1">
            <a:spLocks noGrp="1"/>
          </p:cNvSpPr>
          <p:nvPr>
            <p:ph type="title"/>
          </p:nvPr>
        </p:nvSpPr>
        <p:spPr>
          <a:xfrm>
            <a:off x="2209800" y="322650"/>
            <a:ext cx="4724400" cy="572700"/>
          </a:xfrm>
          <a:prstGeom prst="rect">
            <a:avLst/>
          </a:prstGeom>
        </p:spPr>
        <p:txBody>
          <a:bodyPr spcFirstLastPara="1" wrap="square" lIns="91375" tIns="91375" rIns="91375" bIns="91375" anchor="t" anchorCtr="0">
            <a:noAutofit/>
          </a:bodyPr>
          <a:lstStyle/>
          <a:p>
            <a:pPr>
              <a:buClrTx/>
              <a:buSzPct val="100000"/>
            </a:pPr>
            <a:r>
              <a:rPr lang="en-US" sz="2400" b="0" dirty="0" smtClean="0">
                <a:solidFill>
                  <a:schemeClr val="bg2">
                    <a:lumMod val="50000"/>
                  </a:schemeClr>
                </a:solidFill>
              </a:rPr>
              <a:t>Flowchart </a:t>
            </a:r>
            <a:r>
              <a:rPr lang="en-US" sz="2400" b="0" dirty="0" err="1" smtClean="0">
                <a:solidFill>
                  <a:schemeClr val="bg2">
                    <a:lumMod val="50000"/>
                  </a:schemeClr>
                </a:solidFill>
              </a:rPr>
              <a:t>tabel</a:t>
            </a:r>
            <a:r>
              <a:rPr lang="en-US" sz="2400" b="0" dirty="0" smtClean="0">
                <a:solidFill>
                  <a:schemeClr val="bg2">
                    <a:lumMod val="50000"/>
                  </a:schemeClr>
                </a:solidFill>
              </a:rPr>
              <a:t> </a:t>
            </a:r>
            <a:r>
              <a:rPr lang="en-US" sz="2400" b="0" dirty="0" err="1" smtClean="0">
                <a:solidFill>
                  <a:schemeClr val="bg2">
                    <a:lumMod val="50000"/>
                  </a:schemeClr>
                </a:solidFill>
              </a:rPr>
              <a:t>kelola</a:t>
            </a:r>
            <a:r>
              <a:rPr lang="en-US" sz="2400" b="0" dirty="0" smtClean="0">
                <a:solidFill>
                  <a:schemeClr val="bg2">
                    <a:lumMod val="50000"/>
                  </a:schemeClr>
                </a:solidFill>
              </a:rPr>
              <a:t> </a:t>
            </a:r>
            <a:r>
              <a:rPr lang="en-US" sz="2400" b="0" dirty="0" err="1" smtClean="0">
                <a:solidFill>
                  <a:schemeClr val="bg2">
                    <a:lumMod val="50000"/>
                  </a:schemeClr>
                </a:solidFill>
              </a:rPr>
              <a:t>mahasiswa</a:t>
            </a:r>
            <a:endParaRPr sz="2400" b="0" dirty="0">
              <a:solidFill>
                <a:schemeClr val="bg2">
                  <a:lumMod val="50000"/>
                </a:schemeClr>
              </a:solidFill>
            </a:endParaRPr>
          </a:p>
        </p:txBody>
      </p:sp>
      <p:pic>
        <p:nvPicPr>
          <p:cNvPr id="6" name="Picture 2">
            <a:extLst>
              <a:ext uri="{FF2B5EF4-FFF2-40B4-BE49-F238E27FC236}">
                <a16:creationId xmlns="" xmlns:a16="http://schemas.microsoft.com/office/drawing/2014/main" id="{23EF69E1-0988-AD60-2C1E-AB41EBECCC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4351" y="819150"/>
            <a:ext cx="6435299"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6507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2850" y="361950"/>
            <a:ext cx="1638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Google Shape;187;p30"/>
          <p:cNvSpPr txBox="1">
            <a:spLocks noGrp="1"/>
          </p:cNvSpPr>
          <p:nvPr>
            <p:ph type="title"/>
          </p:nvPr>
        </p:nvSpPr>
        <p:spPr>
          <a:xfrm>
            <a:off x="2628900" y="322650"/>
            <a:ext cx="3886200" cy="572700"/>
          </a:xfrm>
          <a:prstGeom prst="rect">
            <a:avLst/>
          </a:prstGeom>
        </p:spPr>
        <p:txBody>
          <a:bodyPr spcFirstLastPara="1" wrap="square" lIns="91375" tIns="91375" rIns="91375" bIns="91375" anchor="t" anchorCtr="0">
            <a:noAutofit/>
          </a:bodyPr>
          <a:lstStyle/>
          <a:p>
            <a:pPr>
              <a:buClrTx/>
              <a:buSzPct val="100000"/>
            </a:pPr>
            <a:r>
              <a:rPr lang="en-US" sz="2400" b="0" dirty="0" smtClean="0">
                <a:solidFill>
                  <a:schemeClr val="bg2">
                    <a:lumMod val="50000"/>
                  </a:schemeClr>
                </a:solidFill>
              </a:rPr>
              <a:t>Flowchart </a:t>
            </a:r>
            <a:r>
              <a:rPr lang="en-US" sz="2400" b="0" dirty="0" err="1" smtClean="0">
                <a:solidFill>
                  <a:schemeClr val="bg2">
                    <a:lumMod val="50000"/>
                  </a:schemeClr>
                </a:solidFill>
              </a:rPr>
              <a:t>tabel</a:t>
            </a:r>
            <a:r>
              <a:rPr lang="en-US" sz="2400" b="0" dirty="0" smtClean="0">
                <a:solidFill>
                  <a:schemeClr val="bg2">
                    <a:lumMod val="50000"/>
                  </a:schemeClr>
                </a:solidFill>
              </a:rPr>
              <a:t> </a:t>
            </a:r>
            <a:r>
              <a:rPr lang="en-US" sz="2400" b="0" dirty="0" err="1" smtClean="0">
                <a:solidFill>
                  <a:schemeClr val="bg2">
                    <a:lumMod val="50000"/>
                  </a:schemeClr>
                </a:solidFill>
              </a:rPr>
              <a:t>kelola</a:t>
            </a:r>
            <a:r>
              <a:rPr lang="en-US" sz="2400" b="0" dirty="0" smtClean="0">
                <a:solidFill>
                  <a:schemeClr val="bg2">
                    <a:lumMod val="50000"/>
                  </a:schemeClr>
                </a:solidFill>
              </a:rPr>
              <a:t> </a:t>
            </a:r>
            <a:r>
              <a:rPr lang="en-US" sz="2400" b="0" dirty="0" err="1" smtClean="0">
                <a:solidFill>
                  <a:schemeClr val="bg2">
                    <a:lumMod val="50000"/>
                  </a:schemeClr>
                </a:solidFill>
              </a:rPr>
              <a:t>nilai</a:t>
            </a:r>
            <a:endParaRPr sz="2400" b="0" dirty="0">
              <a:solidFill>
                <a:schemeClr val="bg2">
                  <a:lumMod val="50000"/>
                </a:schemeClr>
              </a:solidFill>
            </a:endParaRPr>
          </a:p>
        </p:txBody>
      </p:sp>
      <p:pic>
        <p:nvPicPr>
          <p:cNvPr id="5" name="Picture 2">
            <a:extLst>
              <a:ext uri="{FF2B5EF4-FFF2-40B4-BE49-F238E27FC236}">
                <a16:creationId xmlns="" xmlns:a16="http://schemas.microsoft.com/office/drawing/2014/main" id="{54428C2B-70FB-C4EF-1791-CF47F606A7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3117" y="865337"/>
            <a:ext cx="6257766" cy="36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59405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1836901" y="627450"/>
            <a:ext cx="5470201" cy="572700"/>
          </a:xfrm>
          <a:prstGeom prst="rect">
            <a:avLst/>
          </a:prstGeom>
        </p:spPr>
        <p:txBody>
          <a:bodyPr spcFirstLastPara="1" wrap="square" lIns="91375" tIns="91375" rIns="91375" bIns="91375" anchor="t" anchorCtr="0">
            <a:noAutofit/>
          </a:bodyPr>
          <a:lstStyle/>
          <a:p>
            <a:pPr marL="514350" indent="-514350">
              <a:buClrTx/>
              <a:buFont typeface="+mj-lt"/>
              <a:buAutoNum type="alphaUcPeriod" startAt="2"/>
            </a:pPr>
            <a:r>
              <a:rPr lang="en-US" dirty="0" smtClean="0">
                <a:solidFill>
                  <a:schemeClr val="bg2">
                    <a:lumMod val="50000"/>
                  </a:schemeClr>
                </a:solidFill>
              </a:rPr>
              <a:t>HASIL</a:t>
            </a:r>
            <a:endParaRPr dirty="0">
              <a:solidFill>
                <a:schemeClr val="bg2">
                  <a:lumMod val="50000"/>
                </a:schemeClr>
              </a:solidFill>
            </a:endParaRPr>
          </a:p>
        </p:txBody>
      </p:sp>
      <p:sp>
        <p:nvSpPr>
          <p:cNvPr id="7" name="Google Shape;188;p30"/>
          <p:cNvSpPr txBox="1">
            <a:spLocks noGrp="1"/>
          </p:cNvSpPr>
          <p:nvPr>
            <p:ph type="body" idx="1"/>
          </p:nvPr>
        </p:nvSpPr>
        <p:spPr>
          <a:xfrm>
            <a:off x="1295400" y="1047750"/>
            <a:ext cx="6963300" cy="3063000"/>
          </a:xfrm>
          <a:prstGeom prst="rect">
            <a:avLst/>
          </a:prstGeom>
        </p:spPr>
        <p:txBody>
          <a:bodyPr spcFirstLastPara="1" wrap="square" lIns="91375" tIns="91375" rIns="91375" bIns="91375" anchor="t" anchorCtr="0">
            <a:noAutofit/>
          </a:bodyPr>
          <a:lstStyle/>
          <a:p>
            <a:pPr marL="168183" indent="0" algn="just">
              <a:lnSpc>
                <a:spcPct val="150000"/>
              </a:lnSpc>
              <a:buSzPct val="94000"/>
              <a:buNone/>
            </a:pPr>
            <a:r>
              <a:rPr lang="en-US" sz="1400" dirty="0" err="1">
                <a:solidFill>
                  <a:schemeClr val="tx1"/>
                </a:solidFill>
              </a:rPr>
              <a:t>Pengujian</a:t>
            </a:r>
            <a:r>
              <a:rPr lang="en-US" sz="1400" dirty="0">
                <a:solidFill>
                  <a:schemeClr val="tx1"/>
                </a:solidFill>
              </a:rPr>
              <a:t> </a:t>
            </a:r>
            <a:r>
              <a:rPr lang="en-US" sz="1400" dirty="0" err="1">
                <a:solidFill>
                  <a:schemeClr val="tx1"/>
                </a:solidFill>
              </a:rPr>
              <a:t>sistem</a:t>
            </a:r>
            <a:r>
              <a:rPr lang="en-US" sz="1400" dirty="0">
                <a:solidFill>
                  <a:schemeClr val="tx1"/>
                </a:solidFill>
              </a:rPr>
              <a:t> </a:t>
            </a:r>
            <a:r>
              <a:rPr lang="en-US" sz="1400" dirty="0" err="1">
                <a:solidFill>
                  <a:schemeClr val="tx1"/>
                </a:solidFill>
              </a:rPr>
              <a:t>adalah</a:t>
            </a:r>
            <a:r>
              <a:rPr lang="en-US" sz="1400" dirty="0">
                <a:solidFill>
                  <a:schemeClr val="tx1"/>
                </a:solidFill>
              </a:rPr>
              <a:t> </a:t>
            </a:r>
            <a:r>
              <a:rPr lang="en-US" sz="1400" dirty="0" err="1">
                <a:solidFill>
                  <a:schemeClr val="tx1"/>
                </a:solidFill>
              </a:rPr>
              <a:t>tahap</a:t>
            </a:r>
            <a:r>
              <a:rPr lang="en-US" sz="1400" dirty="0">
                <a:solidFill>
                  <a:schemeClr val="tx1"/>
                </a:solidFill>
              </a:rPr>
              <a:t> yang </a:t>
            </a:r>
            <a:r>
              <a:rPr lang="en-US" sz="1400" dirty="0" err="1">
                <a:solidFill>
                  <a:schemeClr val="tx1"/>
                </a:solidFill>
              </a:rPr>
              <a:t>dilakukan</a:t>
            </a:r>
            <a:r>
              <a:rPr lang="en-US" sz="1400" dirty="0">
                <a:solidFill>
                  <a:schemeClr val="tx1"/>
                </a:solidFill>
              </a:rPr>
              <a:t> </a:t>
            </a:r>
            <a:r>
              <a:rPr lang="en-US" sz="1400" dirty="0" err="1">
                <a:solidFill>
                  <a:schemeClr val="tx1"/>
                </a:solidFill>
              </a:rPr>
              <a:t>untuk</a:t>
            </a:r>
            <a:r>
              <a:rPr lang="en-US" sz="1400" dirty="0">
                <a:solidFill>
                  <a:schemeClr val="tx1"/>
                </a:solidFill>
              </a:rPr>
              <a:t> </a:t>
            </a:r>
            <a:r>
              <a:rPr lang="en-US" sz="1400" dirty="0" err="1">
                <a:solidFill>
                  <a:schemeClr val="tx1"/>
                </a:solidFill>
              </a:rPr>
              <a:t>menguji</a:t>
            </a:r>
            <a:r>
              <a:rPr lang="en-US" sz="1400" dirty="0">
                <a:solidFill>
                  <a:schemeClr val="tx1"/>
                </a:solidFill>
              </a:rPr>
              <a:t> </a:t>
            </a:r>
            <a:r>
              <a:rPr lang="en-US" sz="1400" dirty="0" err="1">
                <a:solidFill>
                  <a:schemeClr val="tx1"/>
                </a:solidFill>
              </a:rPr>
              <a:t>hubungan</a:t>
            </a:r>
            <a:r>
              <a:rPr lang="en-US" sz="1400" dirty="0">
                <a:solidFill>
                  <a:schemeClr val="tx1"/>
                </a:solidFill>
              </a:rPr>
              <a:t> </a:t>
            </a:r>
            <a:r>
              <a:rPr lang="en-US" sz="1400" dirty="0" err="1">
                <a:solidFill>
                  <a:schemeClr val="tx1"/>
                </a:solidFill>
              </a:rPr>
              <a:t>antara</a:t>
            </a:r>
            <a:r>
              <a:rPr lang="en-US" sz="1400" dirty="0">
                <a:solidFill>
                  <a:schemeClr val="tx1"/>
                </a:solidFill>
              </a:rPr>
              <a:t> </a:t>
            </a:r>
            <a:r>
              <a:rPr lang="en-US" sz="1400" dirty="0" err="1">
                <a:solidFill>
                  <a:schemeClr val="tx1"/>
                </a:solidFill>
              </a:rPr>
              <a:t>aplikasi</a:t>
            </a:r>
            <a:r>
              <a:rPr lang="en-US" sz="1400" dirty="0">
                <a:solidFill>
                  <a:schemeClr val="tx1"/>
                </a:solidFill>
              </a:rPr>
              <a:t> yang </a:t>
            </a:r>
            <a:r>
              <a:rPr lang="en-US" sz="1400" dirty="0" err="1">
                <a:solidFill>
                  <a:schemeClr val="tx1"/>
                </a:solidFill>
              </a:rPr>
              <a:t>dirancang</a:t>
            </a:r>
            <a:r>
              <a:rPr lang="en-US" sz="1400" dirty="0">
                <a:solidFill>
                  <a:schemeClr val="tx1"/>
                </a:solidFill>
              </a:rPr>
              <a:t> </a:t>
            </a:r>
            <a:r>
              <a:rPr lang="en-US" sz="1400" dirty="0" err="1">
                <a:solidFill>
                  <a:schemeClr val="tx1"/>
                </a:solidFill>
              </a:rPr>
              <a:t>dengan</a:t>
            </a:r>
            <a:r>
              <a:rPr lang="en-US" sz="1400" dirty="0">
                <a:solidFill>
                  <a:schemeClr val="tx1"/>
                </a:solidFill>
              </a:rPr>
              <a:t> </a:t>
            </a:r>
            <a:r>
              <a:rPr lang="en-US" sz="1400" dirty="0" err="1">
                <a:solidFill>
                  <a:schemeClr val="tx1"/>
                </a:solidFill>
              </a:rPr>
              <a:t>elemen</a:t>
            </a:r>
            <a:r>
              <a:rPr lang="en-US" sz="1400" dirty="0">
                <a:solidFill>
                  <a:schemeClr val="tx1"/>
                </a:solidFill>
              </a:rPr>
              <a:t> yang lain </a:t>
            </a:r>
            <a:r>
              <a:rPr lang="en-US" sz="1400" dirty="0" err="1">
                <a:solidFill>
                  <a:schemeClr val="tx1"/>
                </a:solidFill>
              </a:rPr>
              <a:t>didalam</a:t>
            </a:r>
            <a:r>
              <a:rPr lang="en-US" sz="1400" dirty="0">
                <a:solidFill>
                  <a:schemeClr val="tx1"/>
                </a:solidFill>
              </a:rPr>
              <a:t> </a:t>
            </a:r>
            <a:r>
              <a:rPr lang="en-US" sz="1400" dirty="0" err="1">
                <a:solidFill>
                  <a:schemeClr val="tx1"/>
                </a:solidFill>
              </a:rPr>
              <a:t>sistem</a:t>
            </a:r>
            <a:r>
              <a:rPr lang="en-US" sz="1400" dirty="0">
                <a:solidFill>
                  <a:schemeClr val="tx1"/>
                </a:solidFill>
              </a:rPr>
              <a:t>. </a:t>
            </a:r>
            <a:r>
              <a:rPr lang="en-US" sz="1400" dirty="0" err="1">
                <a:solidFill>
                  <a:schemeClr val="tx1"/>
                </a:solidFill>
              </a:rPr>
              <a:t>Tujuan</a:t>
            </a:r>
            <a:r>
              <a:rPr lang="en-US" sz="1400" dirty="0">
                <a:solidFill>
                  <a:schemeClr val="tx1"/>
                </a:solidFill>
              </a:rPr>
              <a:t> </a:t>
            </a:r>
            <a:r>
              <a:rPr lang="en-US" sz="1400" dirty="0" err="1">
                <a:solidFill>
                  <a:schemeClr val="tx1"/>
                </a:solidFill>
              </a:rPr>
              <a:t>dari</a:t>
            </a:r>
            <a:r>
              <a:rPr lang="en-US" sz="1400" dirty="0">
                <a:solidFill>
                  <a:schemeClr val="tx1"/>
                </a:solidFill>
              </a:rPr>
              <a:t> </a:t>
            </a:r>
            <a:r>
              <a:rPr lang="en-US" sz="1400" dirty="0" err="1">
                <a:solidFill>
                  <a:schemeClr val="tx1"/>
                </a:solidFill>
              </a:rPr>
              <a:t>pengujian</a:t>
            </a:r>
            <a:r>
              <a:rPr lang="en-US" sz="1400" dirty="0">
                <a:solidFill>
                  <a:schemeClr val="tx1"/>
                </a:solidFill>
              </a:rPr>
              <a:t> </a:t>
            </a:r>
            <a:r>
              <a:rPr lang="en-US" sz="1400" dirty="0" err="1">
                <a:solidFill>
                  <a:schemeClr val="tx1"/>
                </a:solidFill>
              </a:rPr>
              <a:t>sistem</a:t>
            </a:r>
            <a:r>
              <a:rPr lang="en-US" sz="1400" dirty="0">
                <a:solidFill>
                  <a:schemeClr val="tx1"/>
                </a:solidFill>
              </a:rPr>
              <a:t> </a:t>
            </a:r>
            <a:r>
              <a:rPr lang="en-US" sz="1400" dirty="0" err="1">
                <a:solidFill>
                  <a:schemeClr val="tx1"/>
                </a:solidFill>
              </a:rPr>
              <a:t>ini</a:t>
            </a:r>
            <a:r>
              <a:rPr lang="en-US" sz="1400" dirty="0">
                <a:solidFill>
                  <a:schemeClr val="tx1"/>
                </a:solidFill>
              </a:rPr>
              <a:t> </a:t>
            </a:r>
            <a:r>
              <a:rPr lang="en-US" sz="1400" dirty="0" err="1">
                <a:solidFill>
                  <a:schemeClr val="tx1"/>
                </a:solidFill>
              </a:rPr>
              <a:t>adalah</a:t>
            </a:r>
            <a:r>
              <a:rPr lang="en-US" sz="1400" dirty="0">
                <a:solidFill>
                  <a:schemeClr val="tx1"/>
                </a:solidFill>
              </a:rPr>
              <a:t> </a:t>
            </a:r>
            <a:r>
              <a:rPr lang="en-US" sz="1400" dirty="0" err="1">
                <a:solidFill>
                  <a:schemeClr val="tx1"/>
                </a:solidFill>
              </a:rPr>
              <a:t>untuk</a:t>
            </a:r>
            <a:r>
              <a:rPr lang="en-US" sz="1400" dirty="0">
                <a:solidFill>
                  <a:schemeClr val="tx1"/>
                </a:solidFill>
              </a:rPr>
              <a:t> </a:t>
            </a:r>
            <a:r>
              <a:rPr lang="en-US" sz="1400" dirty="0" err="1">
                <a:solidFill>
                  <a:schemeClr val="tx1"/>
                </a:solidFill>
              </a:rPr>
              <a:t>memastikan</a:t>
            </a:r>
            <a:r>
              <a:rPr lang="en-US" sz="1400" dirty="0">
                <a:solidFill>
                  <a:schemeClr val="tx1"/>
                </a:solidFill>
              </a:rPr>
              <a:t> </a:t>
            </a:r>
            <a:r>
              <a:rPr lang="en-US" sz="1400" dirty="0" err="1">
                <a:solidFill>
                  <a:schemeClr val="tx1"/>
                </a:solidFill>
              </a:rPr>
              <a:t>semua</a:t>
            </a:r>
            <a:r>
              <a:rPr lang="en-US" sz="1400" dirty="0">
                <a:solidFill>
                  <a:schemeClr val="tx1"/>
                </a:solidFill>
              </a:rPr>
              <a:t> </a:t>
            </a:r>
            <a:r>
              <a:rPr lang="en-US" sz="1400" dirty="0" err="1">
                <a:solidFill>
                  <a:schemeClr val="tx1"/>
                </a:solidFill>
              </a:rPr>
              <a:t>elemen</a:t>
            </a:r>
            <a:r>
              <a:rPr lang="en-US" sz="1400" dirty="0">
                <a:solidFill>
                  <a:schemeClr val="tx1"/>
                </a:solidFill>
              </a:rPr>
              <a:t> </a:t>
            </a:r>
            <a:r>
              <a:rPr lang="en-US" sz="1400" dirty="0" err="1">
                <a:solidFill>
                  <a:schemeClr val="tx1"/>
                </a:solidFill>
              </a:rPr>
              <a:t>didalam</a:t>
            </a:r>
            <a:r>
              <a:rPr lang="en-US" sz="1400" dirty="0">
                <a:solidFill>
                  <a:schemeClr val="tx1"/>
                </a:solidFill>
              </a:rPr>
              <a:t> </a:t>
            </a:r>
            <a:r>
              <a:rPr lang="en-US" sz="1400" dirty="0" err="1">
                <a:solidFill>
                  <a:schemeClr val="tx1"/>
                </a:solidFill>
              </a:rPr>
              <a:t>sistem</a:t>
            </a:r>
            <a:r>
              <a:rPr lang="en-US" sz="1400" dirty="0">
                <a:solidFill>
                  <a:schemeClr val="tx1"/>
                </a:solidFill>
              </a:rPr>
              <a:t> </a:t>
            </a:r>
            <a:r>
              <a:rPr lang="en-US" sz="1400" dirty="0" err="1">
                <a:solidFill>
                  <a:schemeClr val="tx1"/>
                </a:solidFill>
              </a:rPr>
              <a:t>telah</a:t>
            </a:r>
            <a:r>
              <a:rPr lang="en-US" sz="1400" dirty="0">
                <a:solidFill>
                  <a:schemeClr val="tx1"/>
                </a:solidFill>
              </a:rPr>
              <a:t> </a:t>
            </a:r>
            <a:r>
              <a:rPr lang="en-US" sz="1400" dirty="0" err="1">
                <a:solidFill>
                  <a:schemeClr val="tx1"/>
                </a:solidFill>
              </a:rPr>
              <a:t>terhubung</a:t>
            </a:r>
            <a:r>
              <a:rPr lang="en-US" sz="1400" dirty="0">
                <a:solidFill>
                  <a:schemeClr val="tx1"/>
                </a:solidFill>
              </a:rPr>
              <a:t> </a:t>
            </a:r>
            <a:r>
              <a:rPr lang="en-US" sz="1400" dirty="0" err="1">
                <a:solidFill>
                  <a:schemeClr val="tx1"/>
                </a:solidFill>
              </a:rPr>
              <a:t>dengan</a:t>
            </a:r>
            <a:r>
              <a:rPr lang="en-US" sz="1400" dirty="0">
                <a:solidFill>
                  <a:schemeClr val="tx1"/>
                </a:solidFill>
              </a:rPr>
              <a:t> </a:t>
            </a:r>
            <a:r>
              <a:rPr lang="en-US" sz="1400" dirty="0" err="1">
                <a:solidFill>
                  <a:schemeClr val="tx1"/>
                </a:solidFill>
              </a:rPr>
              <a:t>baik</a:t>
            </a:r>
            <a:r>
              <a:rPr lang="en-US" sz="1400" dirty="0" smtClean="0">
                <a:solidFill>
                  <a:schemeClr val="tx1"/>
                </a:solidFill>
              </a:rPr>
              <a:t>.</a:t>
            </a:r>
          </a:p>
          <a:p>
            <a:pPr marL="168183" indent="0" algn="just">
              <a:lnSpc>
                <a:spcPct val="150000"/>
              </a:lnSpc>
              <a:buSzPct val="94000"/>
              <a:buNone/>
            </a:pPr>
            <a:r>
              <a:rPr lang="en-US" sz="1400" dirty="0" err="1" smtClean="0">
                <a:solidFill>
                  <a:schemeClr val="tx1"/>
                </a:solidFill>
              </a:rPr>
              <a:t>Berikut</a:t>
            </a:r>
            <a:r>
              <a:rPr lang="en-US" sz="1400" dirty="0" smtClean="0">
                <a:solidFill>
                  <a:schemeClr val="tx1"/>
                </a:solidFill>
              </a:rPr>
              <a:t> </a:t>
            </a:r>
            <a:r>
              <a:rPr lang="en-US" sz="1400" dirty="0" err="1" smtClean="0">
                <a:solidFill>
                  <a:schemeClr val="tx1"/>
                </a:solidFill>
              </a:rPr>
              <a:t>adalah</a:t>
            </a:r>
            <a:r>
              <a:rPr lang="en-US" sz="1400" dirty="0" smtClean="0">
                <a:solidFill>
                  <a:schemeClr val="tx1"/>
                </a:solidFill>
              </a:rPr>
              <a:t> </a:t>
            </a:r>
            <a:r>
              <a:rPr lang="en-US" sz="1400" dirty="0" err="1" smtClean="0">
                <a:solidFill>
                  <a:schemeClr val="tx1"/>
                </a:solidFill>
              </a:rPr>
              <a:t>tampilan</a:t>
            </a:r>
            <a:r>
              <a:rPr lang="en-US" sz="1400" dirty="0" smtClean="0">
                <a:solidFill>
                  <a:schemeClr val="tx1"/>
                </a:solidFill>
              </a:rPr>
              <a:t> </a:t>
            </a:r>
            <a:r>
              <a:rPr lang="en-US" sz="1400" dirty="0" err="1" smtClean="0">
                <a:solidFill>
                  <a:schemeClr val="tx1"/>
                </a:solidFill>
              </a:rPr>
              <a:t>dari</a:t>
            </a:r>
            <a:r>
              <a:rPr lang="en-US" sz="1400" dirty="0" smtClean="0">
                <a:solidFill>
                  <a:schemeClr val="tx1"/>
                </a:solidFill>
              </a:rPr>
              <a:t> database “</a:t>
            </a:r>
            <a:r>
              <a:rPr lang="en-US" sz="1400" dirty="0" err="1" smtClean="0">
                <a:solidFill>
                  <a:schemeClr val="tx1"/>
                </a:solidFill>
              </a:rPr>
              <a:t>teknik_informatika</a:t>
            </a:r>
            <a:r>
              <a:rPr lang="en-US" sz="1400" dirty="0" smtClean="0">
                <a:solidFill>
                  <a:schemeClr val="tx1"/>
                </a:solidFill>
              </a:rPr>
              <a:t>”</a:t>
            </a:r>
          </a:p>
        </p:txBody>
      </p:sp>
      <p:pic>
        <p:nvPicPr>
          <p:cNvPr id="4" name="Gambar 1">
            <a:extLst>
              <a:ext uri="{FF2B5EF4-FFF2-40B4-BE49-F238E27FC236}">
                <a16:creationId xmlns="" xmlns:a16="http://schemas.microsoft.com/office/drawing/2014/main" id="{A18883FC-4B4C-C238-8CB0-AC12C473635A}"/>
              </a:ext>
            </a:extLst>
          </p:cNvPr>
          <p:cNvPicPr>
            <a:picLocks noChangeAspect="1"/>
          </p:cNvPicPr>
          <p:nvPr/>
        </p:nvPicPr>
        <p:blipFill rotWithShape="1">
          <a:blip r:embed="rId3">
            <a:extLst>
              <a:ext uri="{28A0092B-C50C-407E-A947-70E740481C1C}">
                <a14:useLocalDpi xmlns:a14="http://schemas.microsoft.com/office/drawing/2010/main" val="0"/>
              </a:ext>
            </a:extLst>
          </a:blip>
          <a:srcRect r="13107"/>
          <a:stretch/>
        </p:blipFill>
        <p:spPr>
          <a:xfrm>
            <a:off x="1524000" y="3181350"/>
            <a:ext cx="6667500" cy="1453396"/>
          </a:xfrm>
          <a:prstGeom prst="rect">
            <a:avLst/>
          </a:prstGeom>
        </p:spPr>
      </p:pic>
    </p:spTree>
    <p:extLst>
      <p:ext uri="{BB962C8B-B14F-4D97-AF65-F5344CB8AC3E}">
        <p14:creationId xmlns:p14="http://schemas.microsoft.com/office/powerpoint/2010/main" val="38978017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1836901" y="438150"/>
            <a:ext cx="5470201" cy="572700"/>
          </a:xfrm>
          <a:prstGeom prst="rect">
            <a:avLst/>
          </a:prstGeom>
        </p:spPr>
        <p:txBody>
          <a:bodyPr spcFirstLastPara="1" wrap="square" lIns="91375" tIns="91375" rIns="91375" bIns="91375" anchor="t" anchorCtr="0">
            <a:noAutofit/>
          </a:bodyPr>
          <a:lstStyle/>
          <a:p>
            <a:pPr marL="514350" indent="-514350">
              <a:buClrTx/>
              <a:buFont typeface="+mj-lt"/>
              <a:buAutoNum type="alphaUcPeriod" startAt="3"/>
            </a:pPr>
            <a:r>
              <a:rPr lang="en-US" dirty="0" smtClean="0">
                <a:solidFill>
                  <a:schemeClr val="bg2">
                    <a:lumMod val="50000"/>
                  </a:schemeClr>
                </a:solidFill>
              </a:rPr>
              <a:t>KESIMPULAN</a:t>
            </a:r>
            <a:endParaRPr dirty="0">
              <a:solidFill>
                <a:schemeClr val="bg2">
                  <a:lumMod val="50000"/>
                </a:schemeClr>
              </a:solidFill>
            </a:endParaRPr>
          </a:p>
        </p:txBody>
      </p:sp>
      <p:sp>
        <p:nvSpPr>
          <p:cNvPr id="7" name="Google Shape;188;p30"/>
          <p:cNvSpPr txBox="1">
            <a:spLocks noGrp="1"/>
          </p:cNvSpPr>
          <p:nvPr>
            <p:ph type="body" idx="1"/>
          </p:nvPr>
        </p:nvSpPr>
        <p:spPr>
          <a:xfrm>
            <a:off x="1295400" y="971550"/>
            <a:ext cx="6963300" cy="3063000"/>
          </a:xfrm>
          <a:prstGeom prst="rect">
            <a:avLst/>
          </a:prstGeom>
        </p:spPr>
        <p:txBody>
          <a:bodyPr spcFirstLastPara="1" wrap="square" lIns="91375" tIns="91375" rIns="91375" bIns="91375" anchor="t" anchorCtr="0">
            <a:noAutofit/>
          </a:bodyPr>
          <a:lstStyle/>
          <a:p>
            <a:pPr marL="168183" indent="0" algn="just">
              <a:lnSpc>
                <a:spcPct val="200000"/>
              </a:lnSpc>
              <a:buSzPct val="94000"/>
              <a:buNone/>
            </a:pPr>
            <a:r>
              <a:rPr lang="en-US" sz="1100" dirty="0" err="1">
                <a:solidFill>
                  <a:schemeClr val="tx1"/>
                </a:solidFill>
              </a:rPr>
              <a:t>Adapun</a:t>
            </a:r>
            <a:r>
              <a:rPr lang="en-US" sz="1100" dirty="0">
                <a:solidFill>
                  <a:schemeClr val="tx1"/>
                </a:solidFill>
              </a:rPr>
              <a:t> </a:t>
            </a:r>
            <a:r>
              <a:rPr lang="en-US" sz="1100" dirty="0" err="1">
                <a:solidFill>
                  <a:schemeClr val="tx1"/>
                </a:solidFill>
              </a:rPr>
              <a:t>kesimpulan</a:t>
            </a:r>
            <a:r>
              <a:rPr lang="en-US" sz="1100" dirty="0">
                <a:solidFill>
                  <a:schemeClr val="tx1"/>
                </a:solidFill>
              </a:rPr>
              <a:t> yang </a:t>
            </a:r>
            <a:r>
              <a:rPr lang="en-US" sz="1100" dirty="0" err="1">
                <a:solidFill>
                  <a:schemeClr val="tx1"/>
                </a:solidFill>
              </a:rPr>
              <a:t>dapat</a:t>
            </a:r>
            <a:r>
              <a:rPr lang="en-US" sz="1100" dirty="0">
                <a:solidFill>
                  <a:schemeClr val="tx1"/>
                </a:solidFill>
              </a:rPr>
              <a:t> </a:t>
            </a:r>
            <a:r>
              <a:rPr lang="en-US" sz="1100" dirty="0" err="1">
                <a:solidFill>
                  <a:schemeClr val="tx1"/>
                </a:solidFill>
              </a:rPr>
              <a:t>diambil</a:t>
            </a:r>
            <a:r>
              <a:rPr lang="en-US" sz="1100" dirty="0">
                <a:solidFill>
                  <a:schemeClr val="tx1"/>
                </a:solidFill>
              </a:rPr>
              <a:t> </a:t>
            </a:r>
            <a:r>
              <a:rPr lang="en-US" sz="1100" dirty="0" err="1">
                <a:solidFill>
                  <a:schemeClr val="tx1"/>
                </a:solidFill>
              </a:rPr>
              <a:t>sebagai</a:t>
            </a:r>
            <a:r>
              <a:rPr lang="en-US" sz="1100" dirty="0">
                <a:solidFill>
                  <a:schemeClr val="tx1"/>
                </a:solidFill>
              </a:rPr>
              <a:t> </a:t>
            </a:r>
            <a:r>
              <a:rPr lang="en-US" sz="1100" dirty="0" err="1">
                <a:solidFill>
                  <a:schemeClr val="tx1"/>
                </a:solidFill>
              </a:rPr>
              <a:t>berikut</a:t>
            </a:r>
            <a:r>
              <a:rPr lang="en-US" sz="1100" dirty="0">
                <a:solidFill>
                  <a:schemeClr val="tx1"/>
                </a:solidFill>
              </a:rPr>
              <a:t> : </a:t>
            </a:r>
          </a:p>
          <a:p>
            <a:pPr marL="396783" indent="-228600" algn="just">
              <a:lnSpc>
                <a:spcPct val="150000"/>
              </a:lnSpc>
              <a:buSzPct val="94000"/>
              <a:buFont typeface="+mj-lt"/>
              <a:buAutoNum type="arabicParenR"/>
            </a:pPr>
            <a:r>
              <a:rPr lang="en-US" sz="1100" dirty="0" err="1">
                <a:solidFill>
                  <a:schemeClr val="tx1"/>
                </a:solidFill>
              </a:rPr>
              <a:t>Sistem</a:t>
            </a:r>
            <a:r>
              <a:rPr lang="en-US" sz="1100" dirty="0">
                <a:solidFill>
                  <a:schemeClr val="tx1"/>
                </a:solidFill>
              </a:rPr>
              <a:t> yang </a:t>
            </a:r>
            <a:r>
              <a:rPr lang="en-US" sz="1100" dirty="0" err="1">
                <a:solidFill>
                  <a:schemeClr val="tx1"/>
                </a:solidFill>
              </a:rPr>
              <a:t>dirancang</a:t>
            </a:r>
            <a:r>
              <a:rPr lang="en-US" sz="1100" dirty="0">
                <a:solidFill>
                  <a:schemeClr val="tx1"/>
                </a:solidFill>
              </a:rPr>
              <a:t> </a:t>
            </a:r>
            <a:r>
              <a:rPr lang="en-US" sz="1100" dirty="0" err="1">
                <a:solidFill>
                  <a:schemeClr val="tx1"/>
                </a:solidFill>
              </a:rPr>
              <a:t>adalah</a:t>
            </a:r>
            <a:r>
              <a:rPr lang="en-US" sz="1100" dirty="0">
                <a:solidFill>
                  <a:schemeClr val="tx1"/>
                </a:solidFill>
              </a:rPr>
              <a:t> </a:t>
            </a:r>
            <a:r>
              <a:rPr lang="en-US" sz="1100" dirty="0" err="1">
                <a:solidFill>
                  <a:schemeClr val="tx1"/>
                </a:solidFill>
              </a:rPr>
              <a:t>sistem</a:t>
            </a:r>
            <a:r>
              <a:rPr lang="en-US" sz="1100" dirty="0">
                <a:solidFill>
                  <a:schemeClr val="tx1"/>
                </a:solidFill>
              </a:rPr>
              <a:t> yang </a:t>
            </a:r>
            <a:r>
              <a:rPr lang="en-US" sz="1100" dirty="0" err="1">
                <a:solidFill>
                  <a:schemeClr val="tx1"/>
                </a:solidFill>
              </a:rPr>
              <a:t>berbentuk</a:t>
            </a:r>
            <a:r>
              <a:rPr lang="en-US" sz="1100" dirty="0">
                <a:solidFill>
                  <a:schemeClr val="tx1"/>
                </a:solidFill>
              </a:rPr>
              <a:t> </a:t>
            </a:r>
            <a:r>
              <a:rPr lang="en-US" sz="1100" dirty="0" err="1">
                <a:solidFill>
                  <a:schemeClr val="tx1"/>
                </a:solidFill>
              </a:rPr>
              <a:t>aplikasi</a:t>
            </a:r>
            <a:r>
              <a:rPr lang="en-US" sz="1100" dirty="0">
                <a:solidFill>
                  <a:schemeClr val="tx1"/>
                </a:solidFill>
              </a:rPr>
              <a:t> Data </a:t>
            </a:r>
            <a:r>
              <a:rPr lang="en-US" sz="1100" dirty="0" err="1">
                <a:solidFill>
                  <a:schemeClr val="tx1"/>
                </a:solidFill>
              </a:rPr>
              <a:t>Mahasiswa</a:t>
            </a:r>
            <a:r>
              <a:rPr lang="en-US" sz="1100" dirty="0">
                <a:solidFill>
                  <a:schemeClr val="tx1"/>
                </a:solidFill>
              </a:rPr>
              <a:t> </a:t>
            </a:r>
            <a:r>
              <a:rPr lang="en-US" sz="1100" dirty="0" smtClean="0">
                <a:solidFill>
                  <a:schemeClr val="tx1"/>
                </a:solidFill>
              </a:rPr>
              <a:t> </a:t>
            </a:r>
            <a:r>
              <a:rPr lang="en-US" sz="1100" dirty="0" err="1">
                <a:solidFill>
                  <a:schemeClr val="tx1"/>
                </a:solidFill>
              </a:rPr>
              <a:t>jurusan</a:t>
            </a:r>
            <a:r>
              <a:rPr lang="en-US" sz="1100" dirty="0">
                <a:solidFill>
                  <a:schemeClr val="tx1"/>
                </a:solidFill>
              </a:rPr>
              <a:t> </a:t>
            </a:r>
            <a:r>
              <a:rPr lang="en-US" sz="1100" dirty="0" err="1">
                <a:solidFill>
                  <a:schemeClr val="tx1"/>
                </a:solidFill>
              </a:rPr>
              <a:t>teknik</a:t>
            </a:r>
            <a:r>
              <a:rPr lang="en-US" sz="1100" dirty="0">
                <a:solidFill>
                  <a:schemeClr val="tx1"/>
                </a:solidFill>
              </a:rPr>
              <a:t> </a:t>
            </a:r>
            <a:r>
              <a:rPr lang="en-US" sz="1100" dirty="0" err="1">
                <a:solidFill>
                  <a:schemeClr val="tx1"/>
                </a:solidFill>
              </a:rPr>
              <a:t>informatika</a:t>
            </a:r>
            <a:r>
              <a:rPr lang="en-US" sz="1100" dirty="0">
                <a:solidFill>
                  <a:schemeClr val="tx1"/>
                </a:solidFill>
              </a:rPr>
              <a:t>. </a:t>
            </a:r>
            <a:r>
              <a:rPr lang="en-US" sz="1100" dirty="0" err="1">
                <a:solidFill>
                  <a:schemeClr val="tx1"/>
                </a:solidFill>
              </a:rPr>
              <a:t>Aplikasi</a:t>
            </a:r>
            <a:r>
              <a:rPr lang="en-US" sz="1100" dirty="0">
                <a:solidFill>
                  <a:schemeClr val="tx1"/>
                </a:solidFill>
              </a:rPr>
              <a:t> Database </a:t>
            </a:r>
            <a:r>
              <a:rPr lang="en-US" sz="1100" dirty="0" err="1">
                <a:solidFill>
                  <a:schemeClr val="tx1"/>
                </a:solidFill>
              </a:rPr>
              <a:t>Mahasiswa</a:t>
            </a:r>
            <a:r>
              <a:rPr lang="en-US" sz="1100" dirty="0">
                <a:solidFill>
                  <a:schemeClr val="tx1"/>
                </a:solidFill>
              </a:rPr>
              <a:t> </a:t>
            </a:r>
            <a:r>
              <a:rPr lang="en-US" sz="1100" dirty="0" err="1">
                <a:solidFill>
                  <a:schemeClr val="tx1"/>
                </a:solidFill>
              </a:rPr>
              <a:t>Teknik</a:t>
            </a:r>
            <a:r>
              <a:rPr lang="en-US" sz="1100" dirty="0">
                <a:solidFill>
                  <a:schemeClr val="tx1"/>
                </a:solidFill>
              </a:rPr>
              <a:t> </a:t>
            </a:r>
            <a:r>
              <a:rPr lang="en-US" sz="1100" dirty="0" err="1">
                <a:solidFill>
                  <a:schemeClr val="tx1"/>
                </a:solidFill>
              </a:rPr>
              <a:t>Informatika</a:t>
            </a:r>
            <a:r>
              <a:rPr lang="en-US" sz="1100" dirty="0">
                <a:solidFill>
                  <a:schemeClr val="tx1"/>
                </a:solidFill>
              </a:rPr>
              <a:t> </a:t>
            </a:r>
            <a:r>
              <a:rPr lang="en-US" sz="1100" dirty="0" err="1">
                <a:solidFill>
                  <a:schemeClr val="tx1"/>
                </a:solidFill>
              </a:rPr>
              <a:t>dalam</a:t>
            </a:r>
            <a:r>
              <a:rPr lang="en-US" sz="1100" dirty="0">
                <a:solidFill>
                  <a:schemeClr val="tx1"/>
                </a:solidFill>
              </a:rPr>
              <a:t> </a:t>
            </a:r>
            <a:r>
              <a:rPr lang="en-US" sz="1100" dirty="0" err="1">
                <a:solidFill>
                  <a:schemeClr val="tx1"/>
                </a:solidFill>
              </a:rPr>
              <a:t>mendata</a:t>
            </a:r>
            <a:r>
              <a:rPr lang="en-US" sz="1100" dirty="0">
                <a:solidFill>
                  <a:schemeClr val="tx1"/>
                </a:solidFill>
              </a:rPr>
              <a:t> </a:t>
            </a:r>
            <a:r>
              <a:rPr lang="en-US" sz="1100" dirty="0" err="1">
                <a:solidFill>
                  <a:schemeClr val="tx1"/>
                </a:solidFill>
              </a:rPr>
              <a:t>penilaian</a:t>
            </a:r>
            <a:r>
              <a:rPr lang="en-US" sz="1100" dirty="0">
                <a:solidFill>
                  <a:schemeClr val="tx1"/>
                </a:solidFill>
              </a:rPr>
              <a:t> agar </a:t>
            </a:r>
            <a:r>
              <a:rPr lang="en-US" sz="1100" dirty="0" err="1">
                <a:solidFill>
                  <a:schemeClr val="tx1"/>
                </a:solidFill>
              </a:rPr>
              <a:t>lebih</a:t>
            </a:r>
            <a:r>
              <a:rPr lang="en-US" sz="1100" dirty="0">
                <a:solidFill>
                  <a:schemeClr val="tx1"/>
                </a:solidFill>
              </a:rPr>
              <a:t> </a:t>
            </a:r>
            <a:r>
              <a:rPr lang="en-US" sz="1100" dirty="0" err="1">
                <a:solidFill>
                  <a:schemeClr val="tx1"/>
                </a:solidFill>
              </a:rPr>
              <a:t>efektif</a:t>
            </a:r>
            <a:r>
              <a:rPr lang="en-US" sz="1100" dirty="0">
                <a:solidFill>
                  <a:schemeClr val="tx1"/>
                </a:solidFill>
              </a:rPr>
              <a:t> </a:t>
            </a:r>
            <a:r>
              <a:rPr lang="en-US" sz="1100" dirty="0" err="1">
                <a:solidFill>
                  <a:schemeClr val="tx1"/>
                </a:solidFill>
              </a:rPr>
              <a:t>dan</a:t>
            </a:r>
            <a:r>
              <a:rPr lang="en-US" sz="1100" dirty="0">
                <a:solidFill>
                  <a:schemeClr val="tx1"/>
                </a:solidFill>
              </a:rPr>
              <a:t> </a:t>
            </a:r>
            <a:r>
              <a:rPr lang="en-US" sz="1100" dirty="0" err="1" smtClean="0">
                <a:solidFill>
                  <a:schemeClr val="tx1"/>
                </a:solidFill>
              </a:rPr>
              <a:t>efisien</a:t>
            </a:r>
            <a:r>
              <a:rPr lang="en-US" sz="1100" dirty="0" smtClean="0">
                <a:solidFill>
                  <a:schemeClr val="tx1"/>
                </a:solidFill>
              </a:rPr>
              <a:t>.</a:t>
            </a:r>
          </a:p>
          <a:p>
            <a:pPr marL="396783" indent="-228600" algn="just">
              <a:lnSpc>
                <a:spcPct val="150000"/>
              </a:lnSpc>
              <a:buSzPct val="94000"/>
              <a:buFont typeface="+mj-lt"/>
              <a:buAutoNum type="arabicParenR"/>
            </a:pPr>
            <a:r>
              <a:rPr lang="en-US" sz="1100" dirty="0" err="1" smtClean="0">
                <a:solidFill>
                  <a:schemeClr val="tx1"/>
                </a:solidFill>
              </a:rPr>
              <a:t>Menggunakan</a:t>
            </a:r>
            <a:r>
              <a:rPr lang="en-US" sz="1100" dirty="0" smtClean="0">
                <a:solidFill>
                  <a:schemeClr val="tx1"/>
                </a:solidFill>
              </a:rPr>
              <a:t> </a:t>
            </a:r>
            <a:r>
              <a:rPr lang="en-US" sz="1100" dirty="0" err="1">
                <a:solidFill>
                  <a:schemeClr val="tx1"/>
                </a:solidFill>
              </a:rPr>
              <a:t>aplikasi</a:t>
            </a:r>
            <a:r>
              <a:rPr lang="en-US" sz="1100" dirty="0">
                <a:solidFill>
                  <a:schemeClr val="tx1"/>
                </a:solidFill>
              </a:rPr>
              <a:t> Database </a:t>
            </a:r>
            <a:r>
              <a:rPr lang="en-US" sz="1100" dirty="0" err="1">
                <a:solidFill>
                  <a:schemeClr val="tx1"/>
                </a:solidFill>
              </a:rPr>
              <a:t>Mahasiswa</a:t>
            </a:r>
            <a:r>
              <a:rPr lang="en-US" sz="1100" dirty="0">
                <a:solidFill>
                  <a:schemeClr val="tx1"/>
                </a:solidFill>
              </a:rPr>
              <a:t> </a:t>
            </a:r>
            <a:r>
              <a:rPr lang="en-US" sz="1100" dirty="0" err="1">
                <a:solidFill>
                  <a:schemeClr val="tx1"/>
                </a:solidFill>
              </a:rPr>
              <a:t>Teknik</a:t>
            </a:r>
            <a:r>
              <a:rPr lang="en-US" sz="1100" dirty="0">
                <a:solidFill>
                  <a:schemeClr val="tx1"/>
                </a:solidFill>
              </a:rPr>
              <a:t> </a:t>
            </a:r>
            <a:r>
              <a:rPr lang="en-US" sz="1100" dirty="0" err="1">
                <a:solidFill>
                  <a:schemeClr val="tx1"/>
                </a:solidFill>
              </a:rPr>
              <a:t>Informatika</a:t>
            </a:r>
            <a:r>
              <a:rPr lang="en-US" sz="1100" dirty="0">
                <a:solidFill>
                  <a:schemeClr val="tx1"/>
                </a:solidFill>
              </a:rPr>
              <a:t> </a:t>
            </a:r>
            <a:r>
              <a:rPr lang="en-US" sz="1100" dirty="0" err="1">
                <a:solidFill>
                  <a:schemeClr val="tx1"/>
                </a:solidFill>
              </a:rPr>
              <a:t>ini</a:t>
            </a:r>
            <a:r>
              <a:rPr lang="en-US" sz="1100" dirty="0">
                <a:solidFill>
                  <a:schemeClr val="tx1"/>
                </a:solidFill>
              </a:rPr>
              <a:t> </a:t>
            </a:r>
            <a:r>
              <a:rPr lang="en-US" sz="1100" dirty="0" err="1">
                <a:solidFill>
                  <a:schemeClr val="tx1"/>
                </a:solidFill>
              </a:rPr>
              <a:t>dapat</a:t>
            </a:r>
            <a:r>
              <a:rPr lang="en-US" sz="1100" dirty="0">
                <a:solidFill>
                  <a:schemeClr val="tx1"/>
                </a:solidFill>
              </a:rPr>
              <a:t> </a:t>
            </a:r>
            <a:r>
              <a:rPr lang="en-US" sz="1100" dirty="0" err="1">
                <a:solidFill>
                  <a:schemeClr val="tx1"/>
                </a:solidFill>
              </a:rPr>
              <a:t>mengetahui</a:t>
            </a:r>
            <a:r>
              <a:rPr lang="en-US" sz="1100" dirty="0">
                <a:solidFill>
                  <a:schemeClr val="tx1"/>
                </a:solidFill>
              </a:rPr>
              <a:t> </a:t>
            </a:r>
            <a:r>
              <a:rPr lang="en-US" sz="1100" dirty="0" err="1">
                <a:solidFill>
                  <a:schemeClr val="tx1"/>
                </a:solidFill>
              </a:rPr>
              <a:t>penilaian</a:t>
            </a:r>
            <a:r>
              <a:rPr lang="en-US" sz="1100" dirty="0">
                <a:solidFill>
                  <a:schemeClr val="tx1"/>
                </a:solidFill>
              </a:rPr>
              <a:t> </a:t>
            </a:r>
            <a:r>
              <a:rPr lang="en-US" sz="1100" dirty="0" err="1" smtClean="0">
                <a:solidFill>
                  <a:schemeClr val="tx1"/>
                </a:solidFill>
              </a:rPr>
              <a:t>Mahasiswa</a:t>
            </a:r>
            <a:r>
              <a:rPr lang="en-US" sz="1100" dirty="0" smtClean="0">
                <a:solidFill>
                  <a:schemeClr val="tx1"/>
                </a:solidFill>
              </a:rPr>
              <a:t>.</a:t>
            </a:r>
          </a:p>
          <a:p>
            <a:pPr marL="396783" indent="-228600" algn="just">
              <a:lnSpc>
                <a:spcPct val="200000"/>
              </a:lnSpc>
              <a:buSzPct val="94000"/>
              <a:buFont typeface="+mj-lt"/>
              <a:buAutoNum type="arabicParenR"/>
            </a:pPr>
            <a:r>
              <a:rPr lang="en-US" sz="1100" dirty="0" err="1" smtClean="0">
                <a:solidFill>
                  <a:schemeClr val="tx1"/>
                </a:solidFill>
              </a:rPr>
              <a:t>Aplikasi</a:t>
            </a:r>
            <a:r>
              <a:rPr lang="en-US" sz="1100" dirty="0" smtClean="0">
                <a:solidFill>
                  <a:schemeClr val="tx1"/>
                </a:solidFill>
              </a:rPr>
              <a:t> </a:t>
            </a:r>
            <a:r>
              <a:rPr lang="en-US" sz="1100" dirty="0" err="1">
                <a:solidFill>
                  <a:schemeClr val="tx1"/>
                </a:solidFill>
              </a:rPr>
              <a:t>Mahasiswa</a:t>
            </a:r>
            <a:r>
              <a:rPr lang="en-US" sz="1100" dirty="0">
                <a:solidFill>
                  <a:schemeClr val="tx1"/>
                </a:solidFill>
              </a:rPr>
              <a:t> </a:t>
            </a:r>
            <a:r>
              <a:rPr lang="en-US" sz="1100" dirty="0" err="1">
                <a:solidFill>
                  <a:schemeClr val="tx1"/>
                </a:solidFill>
              </a:rPr>
              <a:t>ini</a:t>
            </a:r>
            <a:r>
              <a:rPr lang="en-US" sz="1100" dirty="0">
                <a:solidFill>
                  <a:schemeClr val="tx1"/>
                </a:solidFill>
              </a:rPr>
              <a:t> </a:t>
            </a:r>
            <a:r>
              <a:rPr lang="en-US" sz="1100" dirty="0" err="1">
                <a:solidFill>
                  <a:schemeClr val="tx1"/>
                </a:solidFill>
              </a:rPr>
              <a:t>telah</a:t>
            </a:r>
            <a:r>
              <a:rPr lang="en-US" sz="1100" dirty="0">
                <a:solidFill>
                  <a:schemeClr val="tx1"/>
                </a:solidFill>
              </a:rPr>
              <a:t> </a:t>
            </a:r>
            <a:r>
              <a:rPr lang="en-US" sz="1100" dirty="0" err="1">
                <a:solidFill>
                  <a:schemeClr val="tx1"/>
                </a:solidFill>
              </a:rPr>
              <a:t>menggunakan</a:t>
            </a:r>
            <a:r>
              <a:rPr lang="en-US" sz="1100" dirty="0">
                <a:solidFill>
                  <a:schemeClr val="tx1"/>
                </a:solidFill>
              </a:rPr>
              <a:t> </a:t>
            </a:r>
            <a:r>
              <a:rPr lang="en-US" sz="1100" dirty="0" smtClean="0">
                <a:solidFill>
                  <a:schemeClr val="tx1"/>
                </a:solidFill>
              </a:rPr>
              <a:t>database yang </a:t>
            </a:r>
            <a:r>
              <a:rPr lang="en-US" sz="1100" dirty="0" err="1" smtClean="0">
                <a:solidFill>
                  <a:schemeClr val="tx1"/>
                </a:solidFill>
              </a:rPr>
              <a:t>berelasi</a:t>
            </a:r>
            <a:r>
              <a:rPr lang="en-US" sz="1100" dirty="0" smtClean="0">
                <a:solidFill>
                  <a:schemeClr val="tx1"/>
                </a:solidFill>
              </a:rPr>
              <a:t>, </a:t>
            </a:r>
            <a:r>
              <a:rPr lang="en-US" sz="1100" dirty="0" err="1">
                <a:solidFill>
                  <a:schemeClr val="tx1"/>
                </a:solidFill>
              </a:rPr>
              <a:t>maka</a:t>
            </a:r>
            <a:r>
              <a:rPr lang="en-US" sz="1100" dirty="0">
                <a:solidFill>
                  <a:schemeClr val="tx1"/>
                </a:solidFill>
              </a:rPr>
              <a:t> </a:t>
            </a:r>
            <a:r>
              <a:rPr lang="en-US" sz="1100" dirty="0" err="1">
                <a:solidFill>
                  <a:schemeClr val="tx1"/>
                </a:solidFill>
              </a:rPr>
              <a:t>aplikasi</a:t>
            </a:r>
            <a:r>
              <a:rPr lang="en-US" sz="1100" dirty="0">
                <a:solidFill>
                  <a:schemeClr val="tx1"/>
                </a:solidFill>
              </a:rPr>
              <a:t> </a:t>
            </a:r>
            <a:r>
              <a:rPr lang="en-US" sz="1100" dirty="0" err="1">
                <a:solidFill>
                  <a:schemeClr val="tx1"/>
                </a:solidFill>
              </a:rPr>
              <a:t>Mahasiswa</a:t>
            </a:r>
            <a:r>
              <a:rPr lang="en-US" sz="1100" dirty="0">
                <a:solidFill>
                  <a:schemeClr val="tx1"/>
                </a:solidFill>
              </a:rPr>
              <a:t> </a:t>
            </a:r>
            <a:r>
              <a:rPr lang="en-US" sz="1100" dirty="0" err="1">
                <a:solidFill>
                  <a:schemeClr val="tx1"/>
                </a:solidFill>
              </a:rPr>
              <a:t>ini</a:t>
            </a:r>
            <a:r>
              <a:rPr lang="en-US" sz="1100" dirty="0">
                <a:solidFill>
                  <a:schemeClr val="tx1"/>
                </a:solidFill>
              </a:rPr>
              <a:t> </a:t>
            </a:r>
            <a:r>
              <a:rPr lang="en-US" sz="1100" dirty="0" err="1">
                <a:solidFill>
                  <a:schemeClr val="tx1"/>
                </a:solidFill>
              </a:rPr>
              <a:t>akan</a:t>
            </a:r>
            <a:r>
              <a:rPr lang="en-US" sz="1100" dirty="0">
                <a:solidFill>
                  <a:schemeClr val="tx1"/>
                </a:solidFill>
              </a:rPr>
              <a:t> </a:t>
            </a:r>
            <a:r>
              <a:rPr lang="en-US" sz="1100" dirty="0" err="1">
                <a:solidFill>
                  <a:schemeClr val="tx1"/>
                </a:solidFill>
              </a:rPr>
              <a:t>membantu</a:t>
            </a:r>
            <a:r>
              <a:rPr lang="en-US" sz="1100" dirty="0">
                <a:solidFill>
                  <a:schemeClr val="tx1"/>
                </a:solidFill>
              </a:rPr>
              <a:t> </a:t>
            </a:r>
            <a:r>
              <a:rPr lang="en-US" sz="1100" dirty="0" err="1">
                <a:solidFill>
                  <a:schemeClr val="tx1"/>
                </a:solidFill>
              </a:rPr>
              <a:t>dalam</a:t>
            </a:r>
            <a:r>
              <a:rPr lang="en-US" sz="1100" dirty="0">
                <a:solidFill>
                  <a:schemeClr val="tx1"/>
                </a:solidFill>
              </a:rPr>
              <a:t> </a:t>
            </a:r>
            <a:r>
              <a:rPr lang="en-US" sz="1100" dirty="0" err="1">
                <a:solidFill>
                  <a:schemeClr val="tx1"/>
                </a:solidFill>
              </a:rPr>
              <a:t>membuat</a:t>
            </a:r>
            <a:r>
              <a:rPr lang="en-US" sz="1100" dirty="0">
                <a:solidFill>
                  <a:schemeClr val="tx1"/>
                </a:solidFill>
              </a:rPr>
              <a:t> </a:t>
            </a:r>
            <a:r>
              <a:rPr lang="en-US" sz="1100" dirty="0" err="1">
                <a:solidFill>
                  <a:schemeClr val="tx1"/>
                </a:solidFill>
              </a:rPr>
              <a:t>laporan</a:t>
            </a:r>
            <a:r>
              <a:rPr lang="en-US" sz="1100" dirty="0">
                <a:solidFill>
                  <a:schemeClr val="tx1"/>
                </a:solidFill>
              </a:rPr>
              <a:t> </a:t>
            </a:r>
            <a:r>
              <a:rPr lang="en-US" sz="1100" dirty="0" err="1">
                <a:solidFill>
                  <a:schemeClr val="tx1"/>
                </a:solidFill>
              </a:rPr>
              <a:t>penilaian</a:t>
            </a:r>
            <a:r>
              <a:rPr lang="en-US" sz="1100" dirty="0">
                <a:solidFill>
                  <a:schemeClr val="tx1"/>
                </a:solidFill>
              </a:rPr>
              <a:t> </a:t>
            </a:r>
            <a:r>
              <a:rPr lang="en-US" sz="1100" dirty="0" err="1">
                <a:solidFill>
                  <a:schemeClr val="tx1"/>
                </a:solidFill>
              </a:rPr>
              <a:t>Mahasiswa</a:t>
            </a:r>
            <a:r>
              <a:rPr lang="en-US" sz="1100" dirty="0">
                <a:solidFill>
                  <a:schemeClr val="tx1"/>
                </a:solidFill>
              </a:rPr>
              <a:t>. </a:t>
            </a:r>
          </a:p>
          <a:p>
            <a:pPr marL="168183" indent="0" algn="just">
              <a:lnSpc>
                <a:spcPct val="150000"/>
              </a:lnSpc>
              <a:buSzPct val="94000"/>
              <a:buNone/>
            </a:pPr>
            <a:r>
              <a:rPr lang="en-US" sz="1100" dirty="0" err="1">
                <a:solidFill>
                  <a:schemeClr val="tx1"/>
                </a:solidFill>
              </a:rPr>
              <a:t>Dengan</a:t>
            </a:r>
            <a:r>
              <a:rPr lang="en-US" sz="1100" dirty="0">
                <a:solidFill>
                  <a:schemeClr val="tx1"/>
                </a:solidFill>
              </a:rPr>
              <a:t> </a:t>
            </a:r>
            <a:r>
              <a:rPr lang="en-US" sz="1100" dirty="0" err="1">
                <a:solidFill>
                  <a:schemeClr val="tx1"/>
                </a:solidFill>
              </a:rPr>
              <a:t>terselesaikannya</a:t>
            </a:r>
            <a:r>
              <a:rPr lang="en-US" sz="1100" dirty="0">
                <a:solidFill>
                  <a:schemeClr val="tx1"/>
                </a:solidFill>
              </a:rPr>
              <a:t> proposal </a:t>
            </a:r>
            <a:r>
              <a:rPr lang="en-US" sz="1100" dirty="0" err="1">
                <a:solidFill>
                  <a:schemeClr val="tx1"/>
                </a:solidFill>
              </a:rPr>
              <a:t>ini</a:t>
            </a:r>
            <a:r>
              <a:rPr lang="en-US" sz="1100" dirty="0">
                <a:solidFill>
                  <a:schemeClr val="tx1"/>
                </a:solidFill>
              </a:rPr>
              <a:t>, kami </a:t>
            </a:r>
            <a:r>
              <a:rPr lang="en-US" sz="1100" dirty="0" err="1">
                <a:solidFill>
                  <a:schemeClr val="tx1"/>
                </a:solidFill>
              </a:rPr>
              <a:t>berharap</a:t>
            </a:r>
            <a:r>
              <a:rPr lang="en-US" sz="1100" dirty="0">
                <a:solidFill>
                  <a:schemeClr val="tx1"/>
                </a:solidFill>
              </a:rPr>
              <a:t> </a:t>
            </a:r>
            <a:r>
              <a:rPr lang="en-US" sz="1100" dirty="0" err="1">
                <a:solidFill>
                  <a:schemeClr val="tx1"/>
                </a:solidFill>
              </a:rPr>
              <a:t>aplikasi</a:t>
            </a:r>
            <a:r>
              <a:rPr lang="en-US" sz="1100" dirty="0">
                <a:solidFill>
                  <a:schemeClr val="tx1"/>
                </a:solidFill>
              </a:rPr>
              <a:t> data </a:t>
            </a:r>
            <a:r>
              <a:rPr lang="en-US" sz="1100" dirty="0" err="1">
                <a:solidFill>
                  <a:schemeClr val="tx1"/>
                </a:solidFill>
              </a:rPr>
              <a:t>mahasiswa</a:t>
            </a:r>
            <a:r>
              <a:rPr lang="en-US" sz="1100" dirty="0">
                <a:solidFill>
                  <a:schemeClr val="tx1"/>
                </a:solidFill>
              </a:rPr>
              <a:t> </a:t>
            </a:r>
            <a:r>
              <a:rPr lang="en-US" sz="1100" dirty="0" err="1">
                <a:solidFill>
                  <a:schemeClr val="tx1"/>
                </a:solidFill>
              </a:rPr>
              <a:t>khususnya</a:t>
            </a:r>
            <a:r>
              <a:rPr lang="en-US" sz="1100" dirty="0">
                <a:solidFill>
                  <a:schemeClr val="tx1"/>
                </a:solidFill>
              </a:rPr>
              <a:t> </a:t>
            </a:r>
            <a:r>
              <a:rPr lang="en-US" sz="1100" dirty="0" err="1">
                <a:solidFill>
                  <a:schemeClr val="tx1"/>
                </a:solidFill>
              </a:rPr>
              <a:t>jurusan</a:t>
            </a:r>
            <a:r>
              <a:rPr lang="en-US" sz="1100" dirty="0">
                <a:solidFill>
                  <a:schemeClr val="tx1"/>
                </a:solidFill>
              </a:rPr>
              <a:t> </a:t>
            </a:r>
            <a:r>
              <a:rPr lang="en-US" sz="1100" dirty="0" err="1">
                <a:solidFill>
                  <a:schemeClr val="tx1"/>
                </a:solidFill>
              </a:rPr>
              <a:t>teknik</a:t>
            </a:r>
            <a:r>
              <a:rPr lang="en-US" sz="1100" dirty="0">
                <a:solidFill>
                  <a:schemeClr val="tx1"/>
                </a:solidFill>
              </a:rPr>
              <a:t> </a:t>
            </a:r>
            <a:r>
              <a:rPr lang="en-US" sz="1100" dirty="0" err="1">
                <a:solidFill>
                  <a:schemeClr val="tx1"/>
                </a:solidFill>
              </a:rPr>
              <a:t>informatika</a:t>
            </a:r>
            <a:r>
              <a:rPr lang="en-US" sz="1100" dirty="0">
                <a:solidFill>
                  <a:schemeClr val="tx1"/>
                </a:solidFill>
              </a:rPr>
              <a:t> </a:t>
            </a:r>
            <a:r>
              <a:rPr lang="en-US" sz="1100" dirty="0" err="1">
                <a:solidFill>
                  <a:schemeClr val="tx1"/>
                </a:solidFill>
              </a:rPr>
              <a:t>ini</a:t>
            </a:r>
            <a:r>
              <a:rPr lang="en-US" sz="1100" dirty="0">
                <a:solidFill>
                  <a:schemeClr val="tx1"/>
                </a:solidFill>
              </a:rPr>
              <a:t> </a:t>
            </a:r>
            <a:r>
              <a:rPr lang="en-US" sz="1100" dirty="0" err="1">
                <a:solidFill>
                  <a:schemeClr val="tx1"/>
                </a:solidFill>
              </a:rPr>
              <a:t>berjalan</a:t>
            </a:r>
            <a:r>
              <a:rPr lang="en-US" sz="1100" dirty="0">
                <a:solidFill>
                  <a:schemeClr val="tx1"/>
                </a:solidFill>
              </a:rPr>
              <a:t> </a:t>
            </a:r>
            <a:r>
              <a:rPr lang="en-US" sz="1100" dirty="0" err="1">
                <a:solidFill>
                  <a:schemeClr val="tx1"/>
                </a:solidFill>
              </a:rPr>
              <a:t>baik</a:t>
            </a:r>
            <a:r>
              <a:rPr lang="en-US" sz="1100" dirty="0">
                <a:solidFill>
                  <a:schemeClr val="tx1"/>
                </a:solidFill>
              </a:rPr>
              <a:t> </a:t>
            </a:r>
            <a:r>
              <a:rPr lang="en-US" sz="1100" dirty="0" err="1">
                <a:solidFill>
                  <a:schemeClr val="tx1"/>
                </a:solidFill>
              </a:rPr>
              <a:t>dan</a:t>
            </a:r>
            <a:r>
              <a:rPr lang="en-US" sz="1100" dirty="0">
                <a:solidFill>
                  <a:schemeClr val="tx1"/>
                </a:solidFill>
              </a:rPr>
              <a:t> </a:t>
            </a:r>
            <a:r>
              <a:rPr lang="en-US" sz="1100" dirty="0" err="1">
                <a:solidFill>
                  <a:schemeClr val="tx1"/>
                </a:solidFill>
              </a:rPr>
              <a:t>sesuai</a:t>
            </a:r>
            <a:r>
              <a:rPr lang="en-US" sz="1100" dirty="0">
                <a:solidFill>
                  <a:schemeClr val="tx1"/>
                </a:solidFill>
              </a:rPr>
              <a:t> </a:t>
            </a:r>
            <a:r>
              <a:rPr lang="en-US" sz="1100" dirty="0" err="1">
                <a:solidFill>
                  <a:schemeClr val="tx1"/>
                </a:solidFill>
              </a:rPr>
              <a:t>dengan</a:t>
            </a:r>
            <a:r>
              <a:rPr lang="en-US" sz="1100" dirty="0">
                <a:solidFill>
                  <a:schemeClr val="tx1"/>
                </a:solidFill>
              </a:rPr>
              <a:t> </a:t>
            </a:r>
            <a:r>
              <a:rPr lang="en-US" sz="1100" dirty="0" err="1">
                <a:solidFill>
                  <a:schemeClr val="tx1"/>
                </a:solidFill>
              </a:rPr>
              <a:t>apa</a:t>
            </a:r>
            <a:r>
              <a:rPr lang="en-US" sz="1100" dirty="0">
                <a:solidFill>
                  <a:schemeClr val="tx1"/>
                </a:solidFill>
              </a:rPr>
              <a:t> yang </a:t>
            </a:r>
            <a:r>
              <a:rPr lang="en-US" sz="1100" dirty="0" err="1">
                <a:solidFill>
                  <a:schemeClr val="tx1"/>
                </a:solidFill>
              </a:rPr>
              <a:t>sudah</a:t>
            </a:r>
            <a:r>
              <a:rPr lang="en-US" sz="1100" dirty="0">
                <a:solidFill>
                  <a:schemeClr val="tx1"/>
                </a:solidFill>
              </a:rPr>
              <a:t> </a:t>
            </a:r>
            <a:r>
              <a:rPr lang="en-US" sz="1100" dirty="0" err="1">
                <a:solidFill>
                  <a:schemeClr val="tx1"/>
                </a:solidFill>
              </a:rPr>
              <a:t>ditugaskan</a:t>
            </a:r>
            <a:r>
              <a:rPr lang="en-US" sz="1100" dirty="0">
                <a:solidFill>
                  <a:schemeClr val="tx1"/>
                </a:solidFill>
              </a:rPr>
              <a:t>.</a:t>
            </a:r>
          </a:p>
          <a:p>
            <a:pPr marL="168183" indent="0" algn="just">
              <a:lnSpc>
                <a:spcPct val="150000"/>
              </a:lnSpc>
              <a:buSzPct val="94000"/>
              <a:buNone/>
            </a:pPr>
            <a:endParaRPr lang="en-US" sz="1100" dirty="0">
              <a:solidFill>
                <a:schemeClr val="tx1"/>
              </a:solidFill>
            </a:endParaRPr>
          </a:p>
          <a:p>
            <a:pPr marL="168183" indent="0" algn="just">
              <a:lnSpc>
                <a:spcPct val="150000"/>
              </a:lnSpc>
              <a:buSzPct val="94000"/>
              <a:buNone/>
            </a:pPr>
            <a:endParaRPr lang="en-US" sz="1100" dirty="0" err="1" smtClean="0">
              <a:solidFill>
                <a:schemeClr val="tx1"/>
              </a:solidFill>
            </a:endParaRPr>
          </a:p>
        </p:txBody>
      </p:sp>
    </p:spTree>
    <p:extLst>
      <p:ext uri="{BB962C8B-B14F-4D97-AF65-F5344CB8AC3E}">
        <p14:creationId xmlns:p14="http://schemas.microsoft.com/office/powerpoint/2010/main" val="30694539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txBox="1">
            <a:spLocks noGrp="1"/>
          </p:cNvSpPr>
          <p:nvPr>
            <p:ph type="ctrTitle"/>
          </p:nvPr>
        </p:nvSpPr>
        <p:spPr>
          <a:xfrm>
            <a:off x="1532101" y="1428750"/>
            <a:ext cx="6079801" cy="1655100"/>
          </a:xfrm>
          <a:prstGeom prst="rect">
            <a:avLst/>
          </a:prstGeom>
        </p:spPr>
        <p:txBody>
          <a:bodyPr spcFirstLastPara="1" wrap="square" lIns="91375" tIns="91375" rIns="91375" bIns="91375" anchor="b" anchorCtr="0">
            <a:noAutofit/>
          </a:bodyPr>
          <a:lstStyle/>
          <a:p>
            <a:pPr>
              <a:lnSpc>
                <a:spcPct val="100000"/>
              </a:lnSpc>
            </a:pPr>
            <a:r>
              <a:rPr lang="en-US" sz="4000" dirty="0" err="1" smtClean="0">
                <a:solidFill>
                  <a:schemeClr val="bg2">
                    <a:lumMod val="50000"/>
                  </a:schemeClr>
                </a:solidFill>
              </a:rPr>
              <a:t>Terimakasih</a:t>
            </a:r>
            <a:r>
              <a:rPr lang="en-US" sz="4000" dirty="0" smtClean="0">
                <a:solidFill>
                  <a:schemeClr val="bg2">
                    <a:lumMod val="50000"/>
                  </a:schemeClr>
                </a:solidFill>
              </a:rPr>
              <a:t>.</a:t>
            </a:r>
            <a:br>
              <a:rPr lang="en-US" sz="4000" dirty="0" smtClean="0">
                <a:solidFill>
                  <a:schemeClr val="bg2">
                    <a:lumMod val="50000"/>
                  </a:schemeClr>
                </a:solidFill>
              </a:rPr>
            </a:br>
            <a:r>
              <a:rPr lang="en-US" sz="4000" dirty="0" smtClean="0">
                <a:solidFill>
                  <a:schemeClr val="bg2">
                    <a:lumMod val="50000"/>
                  </a:schemeClr>
                </a:solidFill>
              </a:rPr>
              <a:t>Any Question?</a:t>
            </a:r>
            <a:endParaRPr sz="3200" dirty="0">
              <a:solidFill>
                <a:schemeClr val="bg2">
                  <a:lumMod val="50000"/>
                </a:schemeClr>
              </a:solidFill>
            </a:endParaRPr>
          </a:p>
        </p:txBody>
      </p:sp>
      <p:sp>
        <p:nvSpPr>
          <p:cNvPr id="178" name="Google Shape;178;p29"/>
          <p:cNvSpPr/>
          <p:nvPr/>
        </p:nvSpPr>
        <p:spPr>
          <a:xfrm>
            <a:off x="1581364" y="2493453"/>
            <a:ext cx="617076" cy="15875"/>
          </a:xfrm>
          <a:custGeom>
            <a:avLst/>
            <a:gdLst/>
            <a:ahLst/>
            <a:cxnLst/>
            <a:rect l="l" t="t" r="r" b="b"/>
            <a:pathLst>
              <a:path w="24683" h="635" extrusionOk="0">
                <a:moveTo>
                  <a:pt x="0" y="635"/>
                </a:moveTo>
                <a:cubicBezTo>
                  <a:pt x="8115" y="-719"/>
                  <a:pt x="16455" y="635"/>
                  <a:pt x="24683" y="635"/>
                </a:cubicBezTo>
              </a:path>
            </a:pathLst>
          </a:custGeom>
          <a:solidFill>
            <a:srgbClr val="0070C0"/>
          </a:solidFill>
          <a:ln w="76200" cap="flat" cmpd="sng">
            <a:solidFill>
              <a:srgbClr val="0070C0"/>
            </a:solidFill>
            <a:prstDash val="solid"/>
            <a:round/>
            <a:headEnd type="none" w="med" len="med"/>
            <a:tailEnd type="none" w="med" len="med"/>
          </a:ln>
        </p:spPr>
      </p:sp>
      <p:sp>
        <p:nvSpPr>
          <p:cNvPr id="179" name="Google Shape;179;p29"/>
          <p:cNvSpPr/>
          <p:nvPr/>
        </p:nvSpPr>
        <p:spPr>
          <a:xfrm>
            <a:off x="6943950" y="2495553"/>
            <a:ext cx="613650" cy="13775"/>
          </a:xfrm>
          <a:custGeom>
            <a:avLst/>
            <a:gdLst/>
            <a:ahLst/>
            <a:cxnLst/>
            <a:rect l="l" t="t" r="r" b="b"/>
            <a:pathLst>
              <a:path w="24546" h="551" extrusionOk="0">
                <a:moveTo>
                  <a:pt x="0" y="551"/>
                </a:moveTo>
                <a:cubicBezTo>
                  <a:pt x="8133" y="-353"/>
                  <a:pt x="16363" y="137"/>
                  <a:pt x="24546" y="137"/>
                </a:cubicBezTo>
              </a:path>
            </a:pathLst>
          </a:custGeom>
          <a:solidFill>
            <a:srgbClr val="0070C0"/>
          </a:solidFill>
          <a:ln w="76200" cap="flat" cmpd="sng">
            <a:solidFill>
              <a:srgbClr val="0070C0"/>
            </a:solidFill>
            <a:prstDash val="solid"/>
            <a:round/>
            <a:headEnd type="none" w="med" len="med"/>
            <a:tailEnd type="none" w="med" len="med"/>
          </a:ln>
        </p:spPr>
      </p:sp>
      <p:pic>
        <p:nvPicPr>
          <p:cNvPr id="181" name="Google Shape;181;p29"/>
          <p:cNvPicPr preferRelativeResize="0"/>
          <p:nvPr/>
        </p:nvPicPr>
        <p:blipFill rotWithShape="1">
          <a:blip r:embed="rId3">
            <a:alphaModFix/>
            <a:duotone>
              <a:schemeClr val="accent5">
                <a:shade val="45000"/>
                <a:satMod val="135000"/>
              </a:schemeClr>
              <a:prstClr val="white"/>
            </a:duotone>
          </a:blip>
          <a:srcRect t="16970" r="8892" b="21025"/>
          <a:stretch/>
        </p:blipFill>
        <p:spPr>
          <a:xfrm>
            <a:off x="6539175" y="3603224"/>
            <a:ext cx="2036850" cy="810276"/>
          </a:xfrm>
          <a:prstGeom prst="rect">
            <a:avLst/>
          </a:prstGeom>
          <a:noFill/>
          <a:ln>
            <a:noFill/>
          </a:ln>
        </p:spPr>
      </p:pic>
      <p:pic>
        <p:nvPicPr>
          <p:cNvPr id="182" name="Google Shape;182;p29"/>
          <p:cNvPicPr preferRelativeResize="0"/>
          <p:nvPr/>
        </p:nvPicPr>
        <p:blipFill rotWithShape="1">
          <a:blip r:embed="rId4">
            <a:alphaModFix/>
            <a:duotone>
              <a:prstClr val="black"/>
              <a:schemeClr val="accent5">
                <a:tint val="45000"/>
                <a:satMod val="400000"/>
              </a:schemeClr>
            </a:duotone>
          </a:blip>
          <a:srcRect t="16734" r="8892" b="18300"/>
          <a:stretch/>
        </p:blipFill>
        <p:spPr>
          <a:xfrm>
            <a:off x="6539175" y="3055100"/>
            <a:ext cx="2036850" cy="846042"/>
          </a:xfrm>
          <a:prstGeom prst="rect">
            <a:avLst/>
          </a:prstGeom>
          <a:noFill/>
          <a:ln>
            <a:noFill/>
          </a:ln>
        </p:spPr>
      </p:pic>
      <p:pic>
        <p:nvPicPr>
          <p:cNvPr id="1026" name="Picture 2" descr="C:\Users\X441NA\Downloads\java-logo-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3562350"/>
            <a:ext cx="1119279" cy="1119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1651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1836901" y="551250"/>
            <a:ext cx="5470201" cy="572700"/>
          </a:xfrm>
          <a:prstGeom prst="rect">
            <a:avLst/>
          </a:prstGeom>
        </p:spPr>
        <p:txBody>
          <a:bodyPr spcFirstLastPara="1" wrap="square" lIns="91375" tIns="91375" rIns="91375" bIns="91375" anchor="t" anchorCtr="0">
            <a:noAutofit/>
          </a:bodyPr>
          <a:lstStyle/>
          <a:p>
            <a:r>
              <a:rPr lang="en-US" dirty="0" smtClean="0">
                <a:solidFill>
                  <a:schemeClr val="bg2">
                    <a:lumMod val="50000"/>
                  </a:schemeClr>
                </a:solidFill>
              </a:rPr>
              <a:t>ABSTRAK</a:t>
            </a:r>
            <a:endParaRPr dirty="0">
              <a:solidFill>
                <a:schemeClr val="bg2">
                  <a:lumMod val="50000"/>
                </a:schemeClr>
              </a:solidFill>
            </a:endParaRPr>
          </a:p>
        </p:txBody>
      </p:sp>
      <p:sp>
        <p:nvSpPr>
          <p:cNvPr id="188" name="Google Shape;188;p30"/>
          <p:cNvSpPr txBox="1">
            <a:spLocks noGrp="1"/>
          </p:cNvSpPr>
          <p:nvPr>
            <p:ph type="body" idx="1"/>
          </p:nvPr>
        </p:nvSpPr>
        <p:spPr>
          <a:xfrm>
            <a:off x="1295400" y="1047750"/>
            <a:ext cx="6963300" cy="3063000"/>
          </a:xfrm>
          <a:prstGeom prst="rect">
            <a:avLst/>
          </a:prstGeom>
        </p:spPr>
        <p:txBody>
          <a:bodyPr spcFirstLastPara="1" wrap="square" lIns="91375" tIns="91375" rIns="91375" bIns="91375" anchor="t" anchorCtr="0">
            <a:noAutofit/>
          </a:bodyPr>
          <a:lstStyle/>
          <a:p>
            <a:pPr marL="168183" indent="0" algn="just">
              <a:lnSpc>
                <a:spcPct val="150000"/>
              </a:lnSpc>
              <a:buNone/>
            </a:pPr>
            <a:r>
              <a:rPr lang="en-US" sz="1200" i="1" dirty="0" err="1"/>
              <a:t>Penggunaan</a:t>
            </a:r>
            <a:r>
              <a:rPr lang="en-US" sz="1200" i="1" dirty="0"/>
              <a:t> </a:t>
            </a:r>
            <a:r>
              <a:rPr lang="en-US" sz="1200" i="1" dirty="0" err="1"/>
              <a:t>teknologi</a:t>
            </a:r>
            <a:r>
              <a:rPr lang="en-US" sz="1200" i="1" dirty="0"/>
              <a:t> yang </a:t>
            </a:r>
            <a:r>
              <a:rPr lang="en-US" sz="1200" i="1" dirty="0" err="1"/>
              <a:t>berkembang</a:t>
            </a:r>
            <a:r>
              <a:rPr lang="en-US" sz="1200" i="1" dirty="0"/>
              <a:t> </a:t>
            </a:r>
            <a:r>
              <a:rPr lang="en-US" sz="1200" i="1" dirty="0" err="1"/>
              <a:t>pesat</a:t>
            </a:r>
            <a:r>
              <a:rPr lang="en-US" sz="1200" i="1" dirty="0"/>
              <a:t> di </a:t>
            </a:r>
            <a:r>
              <a:rPr lang="en-US" sz="1200" i="1" dirty="0" err="1"/>
              <a:t>semua</a:t>
            </a:r>
            <a:r>
              <a:rPr lang="en-US" sz="1200" i="1" dirty="0"/>
              <a:t> </a:t>
            </a:r>
            <a:r>
              <a:rPr lang="en-US" sz="1200" i="1" dirty="0" err="1"/>
              <a:t>bidang</a:t>
            </a:r>
            <a:r>
              <a:rPr lang="en-US" sz="1200" i="1" dirty="0"/>
              <a:t> </a:t>
            </a:r>
            <a:r>
              <a:rPr lang="en-US" sz="1200" i="1" dirty="0" err="1"/>
              <a:t>kehidupan</a:t>
            </a:r>
            <a:r>
              <a:rPr lang="en-US" sz="1200" i="1" dirty="0"/>
              <a:t> </a:t>
            </a:r>
            <a:r>
              <a:rPr lang="en-US" sz="1200" i="1" dirty="0" err="1"/>
              <a:t>seperti</a:t>
            </a:r>
            <a:r>
              <a:rPr lang="en-US" sz="1200" i="1" dirty="0"/>
              <a:t> </a:t>
            </a:r>
            <a:r>
              <a:rPr lang="en-US" sz="1200" i="1" dirty="0" err="1"/>
              <a:t>pendidikan</a:t>
            </a:r>
            <a:r>
              <a:rPr lang="en-US" sz="1200" i="1" dirty="0"/>
              <a:t>, </a:t>
            </a:r>
            <a:r>
              <a:rPr lang="en-US" sz="1200" i="1" dirty="0" err="1"/>
              <a:t>perdagangan</a:t>
            </a:r>
            <a:r>
              <a:rPr lang="en-US" sz="1200" i="1" dirty="0"/>
              <a:t>, </a:t>
            </a:r>
            <a:r>
              <a:rPr lang="en-US" sz="1200" i="1" dirty="0" err="1"/>
              <a:t>dan</a:t>
            </a:r>
            <a:r>
              <a:rPr lang="en-US" sz="1200" i="1" dirty="0"/>
              <a:t> </a:t>
            </a:r>
            <a:r>
              <a:rPr lang="en-US" sz="1200" i="1" dirty="0" err="1"/>
              <a:t>militer</a:t>
            </a:r>
            <a:r>
              <a:rPr lang="en-US" sz="1200" i="1" dirty="0"/>
              <a:t>. </a:t>
            </a:r>
            <a:r>
              <a:rPr lang="en-US" sz="1200" i="1" dirty="0" err="1"/>
              <a:t>Perkembangan</a:t>
            </a:r>
            <a:r>
              <a:rPr lang="en-US" sz="1200" i="1" dirty="0"/>
              <a:t> </a:t>
            </a:r>
            <a:r>
              <a:rPr lang="en-US" sz="1200" i="1" dirty="0" err="1"/>
              <a:t>teknologi</a:t>
            </a:r>
            <a:r>
              <a:rPr lang="en-US" sz="1200" i="1" dirty="0"/>
              <a:t> yang </a:t>
            </a:r>
            <a:r>
              <a:rPr lang="en-US" sz="1200" i="1" dirty="0" err="1"/>
              <a:t>mempengaruhi</a:t>
            </a:r>
            <a:r>
              <a:rPr lang="en-US" sz="1200" i="1" dirty="0"/>
              <a:t> </a:t>
            </a:r>
            <a:r>
              <a:rPr lang="en-US" sz="1200" i="1" dirty="0" err="1"/>
              <a:t>desain</a:t>
            </a:r>
            <a:r>
              <a:rPr lang="en-US" sz="1200" i="1" dirty="0"/>
              <a:t> </a:t>
            </a:r>
            <a:r>
              <a:rPr lang="en-US" sz="1200" i="1" dirty="0" err="1"/>
              <a:t>sistem</a:t>
            </a:r>
            <a:r>
              <a:rPr lang="en-US" sz="1200" i="1" dirty="0"/>
              <a:t> </a:t>
            </a:r>
            <a:r>
              <a:rPr lang="en-US" sz="1200" i="1" dirty="0" err="1"/>
              <a:t>harus</a:t>
            </a:r>
            <a:r>
              <a:rPr lang="en-US" sz="1200" i="1" dirty="0"/>
              <a:t> </a:t>
            </a:r>
            <a:r>
              <a:rPr lang="en-US" sz="1200" i="1" dirty="0" err="1"/>
              <a:t>dapat</a:t>
            </a:r>
            <a:r>
              <a:rPr lang="en-US" sz="1200" i="1" dirty="0"/>
              <a:t> </a:t>
            </a:r>
            <a:r>
              <a:rPr lang="en-US" sz="1200" i="1" dirty="0" err="1"/>
              <a:t>membantu</a:t>
            </a:r>
            <a:r>
              <a:rPr lang="en-US" sz="1200" i="1" dirty="0"/>
              <a:t> </a:t>
            </a:r>
            <a:r>
              <a:rPr lang="en-US" sz="1200" i="1" dirty="0" err="1"/>
              <a:t>manusia</a:t>
            </a:r>
            <a:r>
              <a:rPr lang="en-US" sz="1200" i="1" dirty="0"/>
              <a:t> </a:t>
            </a:r>
            <a:r>
              <a:rPr lang="en-US" sz="1200" i="1" dirty="0" err="1"/>
              <a:t>dalam</a:t>
            </a:r>
            <a:r>
              <a:rPr lang="en-US" sz="1200" i="1" dirty="0"/>
              <a:t> </a:t>
            </a:r>
            <a:r>
              <a:rPr lang="en-US" sz="1200" i="1" dirty="0" err="1"/>
              <a:t>kegiatan</a:t>
            </a:r>
            <a:r>
              <a:rPr lang="en-US" sz="1200" i="1" dirty="0"/>
              <a:t> </a:t>
            </a:r>
            <a:r>
              <a:rPr lang="en-US" sz="1200" i="1" dirty="0" err="1"/>
              <a:t>mereka</a:t>
            </a:r>
            <a:r>
              <a:rPr lang="en-US" sz="1200" i="1" dirty="0"/>
              <a:t>. Data </a:t>
            </a:r>
            <a:r>
              <a:rPr lang="en-US" sz="1200" i="1" dirty="0" err="1"/>
              <a:t>Mahasiswa</a:t>
            </a:r>
            <a:r>
              <a:rPr lang="en-US" sz="1200" i="1" dirty="0"/>
              <a:t> </a:t>
            </a:r>
            <a:r>
              <a:rPr lang="en-US" sz="1200" i="1" dirty="0" err="1"/>
              <a:t>adalah</a:t>
            </a:r>
            <a:r>
              <a:rPr lang="en-US" sz="1200" i="1" dirty="0"/>
              <a:t> data </a:t>
            </a:r>
            <a:r>
              <a:rPr lang="en-US" sz="1200" i="1" dirty="0" err="1"/>
              <a:t>mahasiswa</a:t>
            </a:r>
            <a:r>
              <a:rPr lang="en-US" sz="1200" i="1" dirty="0"/>
              <a:t> yang </a:t>
            </a:r>
            <a:r>
              <a:rPr lang="en-US" sz="1200" i="1" dirty="0" err="1"/>
              <a:t>berisi</a:t>
            </a:r>
            <a:r>
              <a:rPr lang="en-US" sz="1200" i="1" dirty="0"/>
              <a:t> </a:t>
            </a:r>
            <a:r>
              <a:rPr lang="en-US" sz="1200" i="1" dirty="0" err="1"/>
              <a:t>nilai</a:t>
            </a:r>
            <a:r>
              <a:rPr lang="en-US" sz="1200" i="1" dirty="0"/>
              <a:t>, </a:t>
            </a:r>
            <a:r>
              <a:rPr lang="en-US" sz="1200" i="1" dirty="0" err="1"/>
              <a:t>kehadiran</a:t>
            </a:r>
            <a:r>
              <a:rPr lang="en-US" sz="1200" i="1" dirty="0"/>
              <a:t> </a:t>
            </a:r>
            <a:r>
              <a:rPr lang="en-US" sz="1200" i="1" dirty="0" err="1"/>
              <a:t>dan</a:t>
            </a:r>
            <a:r>
              <a:rPr lang="en-US" sz="1200" i="1" dirty="0"/>
              <a:t> </a:t>
            </a:r>
            <a:r>
              <a:rPr lang="en-US" sz="1200" i="1" dirty="0" err="1"/>
              <a:t>sebagainya</a:t>
            </a:r>
            <a:r>
              <a:rPr lang="en-US" sz="1200" i="1" dirty="0"/>
              <a:t>. </a:t>
            </a:r>
            <a:r>
              <a:rPr lang="en-US" sz="1200" i="1" dirty="0" err="1"/>
              <a:t>Sedangkan</a:t>
            </a:r>
            <a:r>
              <a:rPr lang="en-US" sz="1200" i="1" dirty="0"/>
              <a:t> </a:t>
            </a:r>
            <a:r>
              <a:rPr lang="en-US" sz="1200" i="1" dirty="0" err="1"/>
              <a:t>untuk</a:t>
            </a:r>
            <a:r>
              <a:rPr lang="en-US" sz="1200" i="1" dirty="0"/>
              <a:t> </a:t>
            </a:r>
            <a:r>
              <a:rPr lang="en-US" sz="1200" i="1" dirty="0" err="1"/>
              <a:t>pengolahan</a:t>
            </a:r>
            <a:r>
              <a:rPr lang="en-US" sz="1200" i="1" dirty="0"/>
              <a:t> data </a:t>
            </a:r>
            <a:r>
              <a:rPr lang="en-US" sz="1200" i="1" dirty="0" err="1"/>
              <a:t>dan</a:t>
            </a:r>
            <a:r>
              <a:rPr lang="en-US" sz="1200" i="1" dirty="0"/>
              <a:t> </a:t>
            </a:r>
            <a:r>
              <a:rPr lang="en-US" sz="1200" i="1" dirty="0" err="1"/>
              <a:t>Penilaian</a:t>
            </a:r>
            <a:r>
              <a:rPr lang="en-US" sz="1200" i="1" dirty="0"/>
              <a:t> </a:t>
            </a:r>
            <a:r>
              <a:rPr lang="en-US" sz="1200" i="1" dirty="0" err="1"/>
              <a:t>telah</a:t>
            </a:r>
            <a:r>
              <a:rPr lang="en-US" sz="1200" i="1" dirty="0"/>
              <a:t> </a:t>
            </a:r>
            <a:r>
              <a:rPr lang="en-US" sz="1200" i="1" dirty="0" err="1"/>
              <a:t>dilakukan</a:t>
            </a:r>
            <a:r>
              <a:rPr lang="en-US" sz="1200" i="1" dirty="0"/>
              <a:t> </a:t>
            </a:r>
            <a:r>
              <a:rPr lang="en-US" sz="1200" i="1" dirty="0" err="1"/>
              <a:t>secara</a:t>
            </a:r>
            <a:r>
              <a:rPr lang="en-US" sz="1200" i="1" dirty="0"/>
              <a:t> manual, </a:t>
            </a:r>
            <a:r>
              <a:rPr lang="en-US" sz="1200" i="1" dirty="0" err="1"/>
              <a:t>sehingga</a:t>
            </a:r>
            <a:r>
              <a:rPr lang="en-US" sz="1200" i="1" dirty="0"/>
              <a:t> </a:t>
            </a:r>
            <a:r>
              <a:rPr lang="en-US" sz="1200" i="1" dirty="0" err="1"/>
              <a:t>masih</a:t>
            </a:r>
            <a:r>
              <a:rPr lang="en-US" sz="1200" i="1" dirty="0"/>
              <a:t> </a:t>
            </a:r>
            <a:r>
              <a:rPr lang="en-US" sz="1200" i="1" dirty="0" err="1"/>
              <a:t>ada</a:t>
            </a:r>
            <a:r>
              <a:rPr lang="en-US" sz="1200" i="1" dirty="0"/>
              <a:t> </a:t>
            </a:r>
            <a:r>
              <a:rPr lang="en-US" sz="1200" i="1" dirty="0" err="1"/>
              <a:t>inefisiensi</a:t>
            </a:r>
            <a:r>
              <a:rPr lang="en-US" sz="1200" i="1" dirty="0"/>
              <a:t> </a:t>
            </a:r>
            <a:r>
              <a:rPr lang="en-US" sz="1200" i="1" dirty="0" err="1"/>
              <a:t>dalam</a:t>
            </a:r>
            <a:r>
              <a:rPr lang="en-US" sz="1200" i="1" dirty="0"/>
              <a:t> </a:t>
            </a:r>
            <a:r>
              <a:rPr lang="en-US" sz="1200" i="1" dirty="0" err="1"/>
              <a:t>penggunaan</a:t>
            </a:r>
            <a:r>
              <a:rPr lang="en-US" sz="1200" i="1" dirty="0"/>
              <a:t> </a:t>
            </a:r>
            <a:r>
              <a:rPr lang="en-US" sz="1200" i="1" dirty="0" err="1"/>
              <a:t>waktu</a:t>
            </a:r>
            <a:r>
              <a:rPr lang="en-US" sz="1200" i="1" dirty="0"/>
              <a:t> </a:t>
            </a:r>
            <a:r>
              <a:rPr lang="en-US" sz="1200" i="1" dirty="0" err="1"/>
              <a:t>dan</a:t>
            </a:r>
            <a:r>
              <a:rPr lang="en-US" sz="1200" i="1" dirty="0"/>
              <a:t> </a:t>
            </a:r>
            <a:r>
              <a:rPr lang="en-US" sz="1200" i="1" dirty="0" err="1"/>
              <a:t>usaha</a:t>
            </a:r>
            <a:r>
              <a:rPr lang="en-US" sz="1200" i="1" dirty="0"/>
              <a:t>. </a:t>
            </a:r>
            <a:r>
              <a:rPr lang="en-US" sz="1200" i="1" dirty="0" err="1"/>
              <a:t>Sehingga</a:t>
            </a:r>
            <a:r>
              <a:rPr lang="en-US" sz="1200" i="1" dirty="0"/>
              <a:t> </a:t>
            </a:r>
            <a:r>
              <a:rPr lang="en-US" sz="1200" i="1" dirty="0" err="1"/>
              <a:t>kebutuhan</a:t>
            </a:r>
            <a:r>
              <a:rPr lang="en-US" sz="1200" i="1" dirty="0"/>
              <a:t> </a:t>
            </a:r>
            <a:r>
              <a:rPr lang="en-US" sz="1200" i="1" dirty="0" err="1"/>
              <a:t>untuk</a:t>
            </a:r>
            <a:r>
              <a:rPr lang="en-US" sz="1200" i="1" dirty="0"/>
              <a:t> </a:t>
            </a:r>
            <a:r>
              <a:rPr lang="en-US" sz="1200" i="1" dirty="0" err="1"/>
              <a:t>berpikir</a:t>
            </a:r>
            <a:r>
              <a:rPr lang="en-US" sz="1200" i="1" dirty="0"/>
              <a:t> </a:t>
            </a:r>
            <a:r>
              <a:rPr lang="en-US" sz="1200" i="1" dirty="0" err="1"/>
              <a:t>tentang</a:t>
            </a:r>
            <a:r>
              <a:rPr lang="en-US" sz="1200" i="1" dirty="0"/>
              <a:t> </a:t>
            </a:r>
            <a:r>
              <a:rPr lang="en-US" sz="1200" i="1" dirty="0" err="1"/>
              <a:t>bagaimana</a:t>
            </a:r>
            <a:r>
              <a:rPr lang="en-US" sz="1200" i="1" dirty="0"/>
              <a:t> </a:t>
            </a:r>
            <a:r>
              <a:rPr lang="en-US" sz="1200" i="1" dirty="0" err="1"/>
              <a:t>membangun</a:t>
            </a:r>
            <a:r>
              <a:rPr lang="en-US" sz="1200" i="1" dirty="0"/>
              <a:t> Database </a:t>
            </a:r>
            <a:r>
              <a:rPr lang="en-US" sz="1200" i="1" dirty="0" err="1"/>
              <a:t>Mahasiswa</a:t>
            </a:r>
            <a:r>
              <a:rPr lang="en-US" sz="1200" i="1" dirty="0"/>
              <a:t> </a:t>
            </a:r>
            <a:r>
              <a:rPr lang="en-US" sz="1200" i="1" dirty="0" err="1"/>
              <a:t>pada</a:t>
            </a:r>
            <a:r>
              <a:rPr lang="en-US" sz="1200" i="1" dirty="0"/>
              <a:t> Java. Database  </a:t>
            </a:r>
            <a:r>
              <a:rPr lang="en-US" sz="1200" i="1" dirty="0" err="1"/>
              <a:t>ini</a:t>
            </a:r>
            <a:r>
              <a:rPr lang="en-US" sz="1200" i="1" dirty="0"/>
              <a:t> </a:t>
            </a:r>
            <a:r>
              <a:rPr lang="en-US" sz="1200" i="1" dirty="0" err="1"/>
              <a:t>dibuat</a:t>
            </a:r>
            <a:r>
              <a:rPr lang="en-US" sz="1200" i="1" dirty="0"/>
              <a:t> </a:t>
            </a:r>
            <a:r>
              <a:rPr lang="en-US" sz="1200" i="1" dirty="0" err="1"/>
              <a:t>dalam</a:t>
            </a:r>
            <a:r>
              <a:rPr lang="en-US" sz="1200" i="1" dirty="0"/>
              <a:t> </a:t>
            </a:r>
            <a:r>
              <a:rPr lang="en-US" sz="1200" i="1" dirty="0" err="1"/>
              <a:t>bentuk</a:t>
            </a:r>
            <a:r>
              <a:rPr lang="en-US" sz="1200" i="1" dirty="0"/>
              <a:t> </a:t>
            </a:r>
            <a:r>
              <a:rPr lang="en-US" sz="1200" i="1" dirty="0" err="1"/>
              <a:t>sederhana</a:t>
            </a:r>
            <a:r>
              <a:rPr lang="en-US" sz="1200" i="1" dirty="0"/>
              <a:t> yang </a:t>
            </a:r>
            <a:r>
              <a:rPr lang="en-US" sz="1200" i="1" dirty="0" err="1"/>
              <a:t>dapat</a:t>
            </a:r>
            <a:r>
              <a:rPr lang="en-US" sz="1200" i="1" dirty="0"/>
              <a:t> </a:t>
            </a:r>
            <a:r>
              <a:rPr lang="en-US" sz="1200" i="1" dirty="0" err="1"/>
              <a:t>digunakan</a:t>
            </a:r>
            <a:r>
              <a:rPr lang="en-US" sz="1200" i="1" dirty="0"/>
              <a:t> </a:t>
            </a:r>
            <a:r>
              <a:rPr lang="en-US" sz="1200" i="1" dirty="0" err="1"/>
              <a:t>dengan</a:t>
            </a:r>
            <a:r>
              <a:rPr lang="en-US" sz="1200" i="1" dirty="0"/>
              <a:t> </a:t>
            </a:r>
            <a:r>
              <a:rPr lang="en-US" sz="1200" i="1" dirty="0" err="1"/>
              <a:t>mudah</a:t>
            </a:r>
            <a:r>
              <a:rPr lang="en-US" sz="1200" i="1" dirty="0"/>
              <a:t>. </a:t>
            </a:r>
            <a:r>
              <a:rPr lang="en-US" sz="1200" i="1" dirty="0" err="1"/>
              <a:t>Databasei</a:t>
            </a:r>
            <a:r>
              <a:rPr lang="en-US" sz="1200" i="1" dirty="0"/>
              <a:t> </a:t>
            </a:r>
            <a:r>
              <a:rPr lang="en-US" sz="1200" i="1" dirty="0" err="1"/>
              <a:t>ini</a:t>
            </a:r>
            <a:r>
              <a:rPr lang="en-US" sz="1200" i="1" dirty="0"/>
              <a:t> </a:t>
            </a:r>
            <a:r>
              <a:rPr lang="en-US" sz="1200" i="1" dirty="0" err="1"/>
              <a:t>dibangun</a:t>
            </a:r>
            <a:r>
              <a:rPr lang="en-US" sz="1200" i="1" dirty="0"/>
              <a:t> </a:t>
            </a:r>
            <a:r>
              <a:rPr lang="en-US" sz="1200" i="1" dirty="0" err="1"/>
              <a:t>dengan</a:t>
            </a:r>
            <a:r>
              <a:rPr lang="en-US" sz="1200" i="1" dirty="0"/>
              <a:t> </a:t>
            </a:r>
            <a:r>
              <a:rPr lang="en-US" sz="1200" i="1" dirty="0" err="1"/>
              <a:t>menggunakan</a:t>
            </a:r>
            <a:r>
              <a:rPr lang="en-US" sz="1200" i="1" dirty="0"/>
              <a:t> </a:t>
            </a:r>
            <a:r>
              <a:rPr lang="en-US" sz="1200" i="1" dirty="0" err="1"/>
              <a:t>bahasa</a:t>
            </a:r>
            <a:r>
              <a:rPr lang="en-US" sz="1200" i="1" dirty="0"/>
              <a:t> </a:t>
            </a:r>
            <a:r>
              <a:rPr lang="en-US" sz="1200" i="1" dirty="0" err="1"/>
              <a:t>pemrograman</a:t>
            </a:r>
            <a:r>
              <a:rPr lang="en-US" sz="1200" i="1" dirty="0"/>
              <a:t> Java </a:t>
            </a:r>
            <a:r>
              <a:rPr lang="en-US" sz="1200" i="1" dirty="0" err="1"/>
              <a:t>dengan</a:t>
            </a:r>
            <a:r>
              <a:rPr lang="en-US" sz="1200" i="1" dirty="0"/>
              <a:t> </a:t>
            </a:r>
            <a:r>
              <a:rPr lang="en-US" sz="1200" i="1" dirty="0" err="1"/>
              <a:t>perangkat</a:t>
            </a:r>
            <a:r>
              <a:rPr lang="en-US" sz="1200" i="1" dirty="0"/>
              <a:t> </a:t>
            </a:r>
            <a:r>
              <a:rPr lang="en-US" sz="1200" i="1" dirty="0" err="1"/>
              <a:t>lunak</a:t>
            </a:r>
            <a:r>
              <a:rPr lang="en-US" sz="1200" i="1" dirty="0"/>
              <a:t> </a:t>
            </a:r>
            <a:r>
              <a:rPr lang="en-US" sz="1200" i="1" dirty="0" err="1"/>
              <a:t>NetBeans</a:t>
            </a:r>
            <a:r>
              <a:rPr lang="en-US" sz="1200" i="1" dirty="0"/>
              <a:t> IDE 7.0 </a:t>
            </a:r>
            <a:r>
              <a:rPr lang="en-US" sz="1200" i="1" dirty="0" err="1"/>
              <a:t>dan</a:t>
            </a:r>
            <a:r>
              <a:rPr lang="en-US" sz="1200" i="1" dirty="0"/>
              <a:t> </a:t>
            </a:r>
            <a:r>
              <a:rPr lang="en-US" sz="1200" i="1" dirty="0" err="1"/>
              <a:t>sistem</a:t>
            </a:r>
            <a:r>
              <a:rPr lang="en-US" sz="1200" i="1" dirty="0"/>
              <a:t> </a:t>
            </a:r>
            <a:r>
              <a:rPr lang="en-US" sz="1200" i="1" dirty="0" err="1"/>
              <a:t>manajemen</a:t>
            </a:r>
            <a:r>
              <a:rPr lang="en-US" sz="1200" i="1" dirty="0"/>
              <a:t> database (database) </a:t>
            </a:r>
            <a:r>
              <a:rPr lang="en-US" sz="1200" i="1" dirty="0" err="1"/>
              <a:t>menggunakan</a:t>
            </a:r>
            <a:r>
              <a:rPr lang="en-US" sz="1200" i="1" dirty="0"/>
              <a:t> MySQL </a:t>
            </a:r>
            <a:r>
              <a:rPr lang="en-US" sz="1200" i="1" dirty="0" err="1"/>
              <a:t>disertakan</a:t>
            </a:r>
            <a:r>
              <a:rPr lang="en-US" sz="1200" i="1" dirty="0"/>
              <a:t> </a:t>
            </a:r>
            <a:r>
              <a:rPr lang="en-US" sz="1200" i="1" dirty="0" err="1"/>
              <a:t>dengan</a:t>
            </a:r>
            <a:r>
              <a:rPr lang="en-US" sz="1200" i="1" dirty="0"/>
              <a:t> XAMPP.</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1836901" y="627450"/>
            <a:ext cx="5470201" cy="572700"/>
          </a:xfrm>
          <a:prstGeom prst="rect">
            <a:avLst/>
          </a:prstGeom>
        </p:spPr>
        <p:txBody>
          <a:bodyPr spcFirstLastPara="1" wrap="square" lIns="91375" tIns="91375" rIns="91375" bIns="91375" anchor="t" anchorCtr="0">
            <a:noAutofit/>
          </a:bodyPr>
          <a:lstStyle/>
          <a:p>
            <a:pPr marL="514350" indent="-514350">
              <a:buClrTx/>
              <a:buFont typeface="+mj-lt"/>
              <a:buAutoNum type="alphaUcPeriod"/>
            </a:pPr>
            <a:r>
              <a:rPr lang="en-US" dirty="0" smtClean="0">
                <a:solidFill>
                  <a:schemeClr val="bg2">
                    <a:lumMod val="50000"/>
                  </a:schemeClr>
                </a:solidFill>
              </a:rPr>
              <a:t>METODE PENELITIAN</a:t>
            </a:r>
            <a:endParaRPr dirty="0">
              <a:solidFill>
                <a:schemeClr val="bg2">
                  <a:lumMod val="50000"/>
                </a:schemeClr>
              </a:solidFill>
            </a:endParaRPr>
          </a:p>
        </p:txBody>
      </p:sp>
      <p:sp>
        <p:nvSpPr>
          <p:cNvPr id="7" name="Google Shape;188;p30"/>
          <p:cNvSpPr txBox="1">
            <a:spLocks noGrp="1"/>
          </p:cNvSpPr>
          <p:nvPr>
            <p:ph type="body" idx="1"/>
          </p:nvPr>
        </p:nvSpPr>
        <p:spPr>
          <a:xfrm>
            <a:off x="1295400" y="1123950"/>
            <a:ext cx="6963300" cy="3063000"/>
          </a:xfrm>
          <a:prstGeom prst="rect">
            <a:avLst/>
          </a:prstGeom>
        </p:spPr>
        <p:txBody>
          <a:bodyPr spcFirstLastPara="1" wrap="square" lIns="91375" tIns="91375" rIns="91375" bIns="91375" anchor="t" anchorCtr="0">
            <a:noAutofit/>
          </a:bodyPr>
          <a:lstStyle/>
          <a:p>
            <a:pPr marL="168183" indent="0" algn="just">
              <a:lnSpc>
                <a:spcPct val="200000"/>
              </a:lnSpc>
              <a:buSzPct val="94000"/>
              <a:buNone/>
            </a:pPr>
            <a:r>
              <a:rPr lang="en-US" sz="1600" dirty="0" err="1" smtClean="0">
                <a:solidFill>
                  <a:schemeClr val="tx1"/>
                </a:solidFill>
              </a:rPr>
              <a:t>Beberapa</a:t>
            </a:r>
            <a:r>
              <a:rPr lang="en-US" sz="1600" dirty="0" smtClean="0">
                <a:solidFill>
                  <a:schemeClr val="tx1"/>
                </a:solidFill>
              </a:rPr>
              <a:t> </a:t>
            </a:r>
            <a:r>
              <a:rPr lang="en-US" sz="1600" dirty="0" err="1" smtClean="0">
                <a:solidFill>
                  <a:schemeClr val="tx1"/>
                </a:solidFill>
              </a:rPr>
              <a:t>metode</a:t>
            </a:r>
            <a:r>
              <a:rPr lang="en-US" sz="1600" dirty="0" smtClean="0">
                <a:solidFill>
                  <a:schemeClr val="tx1"/>
                </a:solidFill>
              </a:rPr>
              <a:t> yang </a:t>
            </a:r>
            <a:r>
              <a:rPr lang="en-US" sz="1600" dirty="0" err="1" smtClean="0">
                <a:solidFill>
                  <a:schemeClr val="tx1"/>
                </a:solidFill>
              </a:rPr>
              <a:t>diterapkan</a:t>
            </a:r>
            <a:r>
              <a:rPr lang="en-US" sz="1600" dirty="0" smtClean="0">
                <a:solidFill>
                  <a:schemeClr val="tx1"/>
                </a:solidFill>
              </a:rPr>
              <a:t> </a:t>
            </a:r>
            <a:r>
              <a:rPr lang="en-US" sz="1600" dirty="0" err="1" smtClean="0">
                <a:solidFill>
                  <a:schemeClr val="tx1"/>
                </a:solidFill>
              </a:rPr>
              <a:t>yaitu</a:t>
            </a:r>
            <a:r>
              <a:rPr lang="en-US" sz="1600" dirty="0" smtClean="0">
                <a:solidFill>
                  <a:schemeClr val="tx1"/>
                </a:solidFill>
              </a:rPr>
              <a:t>:</a:t>
            </a:r>
          </a:p>
          <a:p>
            <a:pPr marL="511083" indent="-342900" algn="just">
              <a:lnSpc>
                <a:spcPct val="200000"/>
              </a:lnSpc>
              <a:buSzPct val="94000"/>
              <a:buFont typeface="+mj-lt"/>
              <a:buAutoNum type="arabicPeriod"/>
            </a:pPr>
            <a:r>
              <a:rPr lang="en-US" sz="1600" dirty="0" err="1" smtClean="0">
                <a:solidFill>
                  <a:schemeClr val="tx1"/>
                </a:solidFill>
              </a:rPr>
              <a:t>Pengumpulan</a:t>
            </a:r>
            <a:r>
              <a:rPr lang="en-US" sz="1600" dirty="0" smtClean="0">
                <a:solidFill>
                  <a:schemeClr val="tx1"/>
                </a:solidFill>
              </a:rPr>
              <a:t> Data</a:t>
            </a:r>
          </a:p>
          <a:p>
            <a:pPr marL="511083" indent="-342900" algn="just">
              <a:lnSpc>
                <a:spcPct val="200000"/>
              </a:lnSpc>
              <a:buSzPct val="94000"/>
              <a:buFont typeface="+mj-lt"/>
              <a:buAutoNum type="arabicPeriod"/>
            </a:pPr>
            <a:r>
              <a:rPr lang="en-US" sz="1600" dirty="0" err="1" smtClean="0">
                <a:solidFill>
                  <a:schemeClr val="tx1"/>
                </a:solidFill>
              </a:rPr>
              <a:t>Analisis</a:t>
            </a:r>
            <a:r>
              <a:rPr lang="en-US" sz="1600" dirty="0" smtClean="0">
                <a:solidFill>
                  <a:schemeClr val="tx1"/>
                </a:solidFill>
              </a:rPr>
              <a:t> </a:t>
            </a:r>
            <a:r>
              <a:rPr lang="en-US" sz="1600" dirty="0" err="1" smtClean="0">
                <a:solidFill>
                  <a:schemeClr val="tx1"/>
                </a:solidFill>
              </a:rPr>
              <a:t>Permasalahan</a:t>
            </a:r>
            <a:endParaRPr lang="en-US" sz="1600" dirty="0" smtClean="0">
              <a:solidFill>
                <a:schemeClr val="tx1"/>
              </a:solidFill>
            </a:endParaRPr>
          </a:p>
          <a:p>
            <a:pPr marL="511083" indent="-342900" algn="just">
              <a:lnSpc>
                <a:spcPct val="200000"/>
              </a:lnSpc>
              <a:buSzPct val="94000"/>
              <a:buFont typeface="+mj-lt"/>
              <a:buAutoNum type="arabicPeriod"/>
            </a:pPr>
            <a:r>
              <a:rPr lang="en-US" sz="1600" dirty="0" err="1" smtClean="0">
                <a:solidFill>
                  <a:schemeClr val="tx1"/>
                </a:solidFill>
              </a:rPr>
              <a:t>Analisis</a:t>
            </a:r>
            <a:r>
              <a:rPr lang="en-US" sz="1600" dirty="0" smtClean="0">
                <a:solidFill>
                  <a:schemeClr val="tx1"/>
                </a:solidFill>
              </a:rPr>
              <a:t> </a:t>
            </a:r>
            <a:r>
              <a:rPr lang="en-US" sz="1600" dirty="0" err="1" smtClean="0">
                <a:solidFill>
                  <a:schemeClr val="tx1"/>
                </a:solidFill>
              </a:rPr>
              <a:t>Kebutuhan</a:t>
            </a:r>
            <a:endParaRPr lang="en-US" sz="1600" dirty="0" smtClean="0">
              <a:solidFill>
                <a:schemeClr val="tx1"/>
              </a:solidFill>
            </a:endParaRPr>
          </a:p>
          <a:p>
            <a:pPr marL="511083" indent="-342900" algn="just">
              <a:lnSpc>
                <a:spcPct val="200000"/>
              </a:lnSpc>
              <a:buSzPct val="94000"/>
              <a:buFont typeface="+mj-lt"/>
              <a:buAutoNum type="arabicPeriod"/>
            </a:pPr>
            <a:r>
              <a:rPr lang="en-US" sz="1600" dirty="0" err="1" smtClean="0">
                <a:solidFill>
                  <a:schemeClr val="tx1"/>
                </a:solidFill>
              </a:rPr>
              <a:t>Analisis</a:t>
            </a:r>
            <a:r>
              <a:rPr lang="en-US" sz="1600" dirty="0" smtClean="0">
                <a:solidFill>
                  <a:schemeClr val="tx1"/>
                </a:solidFill>
              </a:rPr>
              <a:t> </a:t>
            </a:r>
            <a:r>
              <a:rPr lang="en-US" sz="1600" dirty="0" err="1" smtClean="0">
                <a:solidFill>
                  <a:schemeClr val="tx1"/>
                </a:solidFill>
              </a:rPr>
              <a:t>Sistem</a:t>
            </a:r>
            <a:endParaRPr lang="en-US" sz="1600" dirty="0" smtClean="0">
              <a:solidFill>
                <a:schemeClr val="tx1"/>
              </a:solidFill>
            </a:endParaRPr>
          </a:p>
          <a:p>
            <a:pPr marL="511083" indent="-342900" algn="just">
              <a:lnSpc>
                <a:spcPct val="200000"/>
              </a:lnSpc>
              <a:buSzPct val="94000"/>
              <a:buFont typeface="+mj-lt"/>
              <a:buAutoNum type="arabicPeriod"/>
            </a:pPr>
            <a:r>
              <a:rPr lang="en-US" sz="1600" dirty="0" err="1" smtClean="0">
                <a:solidFill>
                  <a:schemeClr val="tx1"/>
                </a:solidFill>
              </a:rPr>
              <a:t>Perancangan</a:t>
            </a:r>
            <a:r>
              <a:rPr lang="en-US" sz="1600" dirty="0" smtClean="0">
                <a:solidFill>
                  <a:schemeClr val="tx1"/>
                </a:solidFill>
              </a:rPr>
              <a:t> </a:t>
            </a:r>
            <a:r>
              <a:rPr lang="en-US" sz="1600" dirty="0" err="1" smtClean="0">
                <a:solidFill>
                  <a:schemeClr val="tx1"/>
                </a:solidFill>
              </a:rPr>
              <a:t>Sistem</a:t>
            </a:r>
            <a:endParaRPr lang="en-US" sz="1600" dirty="0" smtClean="0">
              <a:solidFill>
                <a:schemeClr val="tx1"/>
              </a:solidFill>
            </a:endParaRPr>
          </a:p>
        </p:txBody>
      </p:sp>
    </p:spTree>
    <p:extLst>
      <p:ext uri="{BB962C8B-B14F-4D97-AF65-F5344CB8AC3E}">
        <p14:creationId xmlns:p14="http://schemas.microsoft.com/office/powerpoint/2010/main" val="35902692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244799" y="666750"/>
            <a:ext cx="5470201" cy="572700"/>
          </a:xfrm>
          <a:prstGeom prst="rect">
            <a:avLst/>
          </a:prstGeom>
        </p:spPr>
        <p:txBody>
          <a:bodyPr spcFirstLastPara="1" wrap="square" lIns="91375" tIns="91375" rIns="91375" bIns="91375" anchor="t" anchorCtr="0">
            <a:noAutofit/>
          </a:bodyPr>
          <a:lstStyle/>
          <a:p>
            <a:pPr marL="457200" indent="-457200">
              <a:buClrTx/>
              <a:buSzPct val="100000"/>
              <a:buFont typeface="+mj-lt"/>
              <a:buAutoNum type="arabicParenR"/>
            </a:pPr>
            <a:r>
              <a:rPr lang="en-US" sz="2400" b="0" dirty="0" err="1" smtClean="0">
                <a:solidFill>
                  <a:schemeClr val="bg2">
                    <a:lumMod val="50000"/>
                  </a:schemeClr>
                </a:solidFill>
              </a:rPr>
              <a:t>Pengumpulan</a:t>
            </a:r>
            <a:r>
              <a:rPr lang="en-US" sz="2400" b="0" dirty="0" smtClean="0">
                <a:solidFill>
                  <a:schemeClr val="bg2">
                    <a:lumMod val="50000"/>
                  </a:schemeClr>
                </a:solidFill>
              </a:rPr>
              <a:t> Data</a:t>
            </a:r>
            <a:endParaRPr sz="2400" b="0" dirty="0">
              <a:solidFill>
                <a:schemeClr val="bg2">
                  <a:lumMod val="50000"/>
                </a:schemeClr>
              </a:solidFill>
            </a:endParaRPr>
          </a:p>
        </p:txBody>
      </p:sp>
      <p:sp>
        <p:nvSpPr>
          <p:cNvPr id="5" name="Google Shape;188;p30"/>
          <p:cNvSpPr txBox="1">
            <a:spLocks noGrp="1"/>
          </p:cNvSpPr>
          <p:nvPr>
            <p:ph type="body" idx="1"/>
          </p:nvPr>
        </p:nvSpPr>
        <p:spPr>
          <a:xfrm>
            <a:off x="1295400" y="1123950"/>
            <a:ext cx="6963300" cy="3063000"/>
          </a:xfrm>
          <a:prstGeom prst="rect">
            <a:avLst/>
          </a:prstGeom>
        </p:spPr>
        <p:txBody>
          <a:bodyPr spcFirstLastPara="1" wrap="square" lIns="91375" tIns="91375" rIns="91375" bIns="91375" anchor="t" anchorCtr="0">
            <a:noAutofit/>
          </a:bodyPr>
          <a:lstStyle/>
          <a:p>
            <a:pPr marL="168183" indent="0" algn="just">
              <a:lnSpc>
                <a:spcPct val="200000"/>
              </a:lnSpc>
              <a:buSzPct val="94000"/>
              <a:buNone/>
            </a:pPr>
            <a:r>
              <a:rPr lang="en-US" sz="1600" dirty="0" err="1" smtClean="0">
                <a:solidFill>
                  <a:schemeClr val="tx1"/>
                </a:solidFill>
              </a:rPr>
              <a:t>Kerangka</a:t>
            </a:r>
            <a:r>
              <a:rPr lang="en-US" sz="1600" dirty="0" smtClean="0">
                <a:solidFill>
                  <a:schemeClr val="tx1"/>
                </a:solidFill>
              </a:rPr>
              <a:t> </a:t>
            </a:r>
            <a:r>
              <a:rPr lang="en-US" sz="1600" dirty="0" err="1" smtClean="0">
                <a:solidFill>
                  <a:schemeClr val="tx1"/>
                </a:solidFill>
              </a:rPr>
              <a:t>kerja</a:t>
            </a:r>
            <a:r>
              <a:rPr lang="en-US" sz="1600" dirty="0" smtClean="0">
                <a:solidFill>
                  <a:schemeClr val="tx1"/>
                </a:solidFill>
              </a:rPr>
              <a:t> </a:t>
            </a:r>
            <a:r>
              <a:rPr lang="en-US" sz="1600" dirty="0" err="1" smtClean="0">
                <a:solidFill>
                  <a:schemeClr val="tx1"/>
                </a:solidFill>
              </a:rPr>
              <a:t>ini</a:t>
            </a:r>
            <a:r>
              <a:rPr lang="en-US" sz="1600" dirty="0" smtClean="0">
                <a:solidFill>
                  <a:schemeClr val="tx1"/>
                </a:solidFill>
              </a:rPr>
              <a:t> </a:t>
            </a:r>
            <a:r>
              <a:rPr lang="en-US" sz="1600" dirty="0" err="1" smtClean="0">
                <a:solidFill>
                  <a:schemeClr val="tx1"/>
                </a:solidFill>
              </a:rPr>
              <a:t>dimulai</a:t>
            </a:r>
            <a:r>
              <a:rPr lang="en-US" sz="1600" dirty="0" smtClean="0">
                <a:solidFill>
                  <a:schemeClr val="tx1"/>
                </a:solidFill>
              </a:rPr>
              <a:t> </a:t>
            </a:r>
            <a:r>
              <a:rPr lang="en-US" sz="1600" dirty="0" err="1" smtClean="0">
                <a:solidFill>
                  <a:schemeClr val="tx1"/>
                </a:solidFill>
              </a:rPr>
              <a:t>dari</a:t>
            </a:r>
            <a:r>
              <a:rPr lang="en-US" sz="1600" dirty="0" smtClean="0">
                <a:solidFill>
                  <a:schemeClr val="tx1"/>
                </a:solidFill>
              </a:rPr>
              <a:t> </a:t>
            </a:r>
            <a:r>
              <a:rPr lang="en-US" sz="1600" dirty="0" err="1" smtClean="0">
                <a:solidFill>
                  <a:schemeClr val="tx1"/>
                </a:solidFill>
              </a:rPr>
              <a:t>pengumpulan</a:t>
            </a:r>
            <a:r>
              <a:rPr lang="en-US" sz="1600" dirty="0" smtClean="0">
                <a:solidFill>
                  <a:schemeClr val="tx1"/>
                </a:solidFill>
              </a:rPr>
              <a:t> data, yang </a:t>
            </a:r>
            <a:r>
              <a:rPr lang="en-US" sz="1600" dirty="0" err="1" smtClean="0">
                <a:solidFill>
                  <a:schemeClr val="tx1"/>
                </a:solidFill>
              </a:rPr>
              <a:t>terdiri</a:t>
            </a:r>
            <a:r>
              <a:rPr lang="en-US" sz="1600" dirty="0" smtClean="0">
                <a:solidFill>
                  <a:schemeClr val="tx1"/>
                </a:solidFill>
              </a:rPr>
              <a:t> </a:t>
            </a:r>
            <a:r>
              <a:rPr lang="en-US" sz="1600" dirty="0" err="1" smtClean="0">
                <a:solidFill>
                  <a:schemeClr val="tx1"/>
                </a:solidFill>
              </a:rPr>
              <a:t>dari</a:t>
            </a:r>
            <a:r>
              <a:rPr lang="en-US" sz="1600" dirty="0" smtClean="0">
                <a:solidFill>
                  <a:schemeClr val="tx1"/>
                </a:solidFill>
              </a:rPr>
              <a:t> :</a:t>
            </a:r>
          </a:p>
          <a:p>
            <a:pPr marL="511083" indent="-342900" algn="just">
              <a:lnSpc>
                <a:spcPct val="200000"/>
              </a:lnSpc>
              <a:buSzPct val="94000"/>
              <a:buFont typeface="+mj-lt"/>
              <a:buAutoNum type="arabicPeriod"/>
            </a:pPr>
            <a:r>
              <a:rPr lang="en-US" sz="1600" dirty="0" err="1" smtClean="0">
                <a:solidFill>
                  <a:schemeClr val="tx1"/>
                </a:solidFill>
              </a:rPr>
              <a:t>penelitian</a:t>
            </a:r>
            <a:r>
              <a:rPr lang="en-US" sz="1600" dirty="0" smtClean="0">
                <a:solidFill>
                  <a:schemeClr val="tx1"/>
                </a:solidFill>
              </a:rPr>
              <a:t> </a:t>
            </a:r>
            <a:r>
              <a:rPr lang="en-US" sz="1600" dirty="0" err="1" smtClean="0">
                <a:solidFill>
                  <a:schemeClr val="tx1"/>
                </a:solidFill>
              </a:rPr>
              <a:t>lapangan</a:t>
            </a:r>
            <a:r>
              <a:rPr lang="en-US" sz="1600" dirty="0" smtClean="0">
                <a:solidFill>
                  <a:schemeClr val="tx1"/>
                </a:solidFill>
              </a:rPr>
              <a:t> (Field Research)</a:t>
            </a:r>
          </a:p>
          <a:p>
            <a:pPr marL="511083" indent="-342900" algn="just">
              <a:lnSpc>
                <a:spcPct val="200000"/>
              </a:lnSpc>
              <a:buSzPct val="94000"/>
              <a:buFont typeface="+mj-lt"/>
              <a:buAutoNum type="arabicPeriod"/>
            </a:pPr>
            <a:r>
              <a:rPr lang="en-US" sz="1600" dirty="0" err="1" smtClean="0">
                <a:solidFill>
                  <a:schemeClr val="tx1"/>
                </a:solidFill>
              </a:rPr>
              <a:t>Penelitian</a:t>
            </a:r>
            <a:r>
              <a:rPr lang="en-US" sz="1600" dirty="0" smtClean="0">
                <a:solidFill>
                  <a:schemeClr val="tx1"/>
                </a:solidFill>
              </a:rPr>
              <a:t> </a:t>
            </a:r>
            <a:r>
              <a:rPr lang="en-US" sz="1600" dirty="0" err="1" smtClean="0">
                <a:solidFill>
                  <a:schemeClr val="tx1"/>
                </a:solidFill>
              </a:rPr>
              <a:t>perpustakaan</a:t>
            </a:r>
            <a:r>
              <a:rPr lang="en-US" sz="1600" dirty="0" smtClean="0">
                <a:solidFill>
                  <a:schemeClr val="tx1"/>
                </a:solidFill>
              </a:rPr>
              <a:t> (Library Research)</a:t>
            </a:r>
          </a:p>
          <a:p>
            <a:pPr marL="511083" indent="-342900" algn="just">
              <a:lnSpc>
                <a:spcPct val="200000"/>
              </a:lnSpc>
              <a:buSzPct val="94000"/>
              <a:buFont typeface="+mj-lt"/>
              <a:buAutoNum type="arabicPeriod"/>
            </a:pPr>
            <a:r>
              <a:rPr lang="en-US" sz="1600" dirty="0" err="1" smtClean="0">
                <a:solidFill>
                  <a:schemeClr val="tx1"/>
                </a:solidFill>
              </a:rPr>
              <a:t>Penelitian</a:t>
            </a:r>
            <a:r>
              <a:rPr lang="en-US" sz="1600" dirty="0" smtClean="0">
                <a:solidFill>
                  <a:schemeClr val="tx1"/>
                </a:solidFill>
              </a:rPr>
              <a:t> </a:t>
            </a:r>
            <a:r>
              <a:rPr lang="en-US" sz="1600" dirty="0" err="1" smtClean="0">
                <a:solidFill>
                  <a:schemeClr val="tx1"/>
                </a:solidFill>
              </a:rPr>
              <a:t>laboratorium</a:t>
            </a:r>
            <a:r>
              <a:rPr lang="en-US" sz="1600" dirty="0" smtClean="0">
                <a:solidFill>
                  <a:schemeClr val="tx1"/>
                </a:solidFill>
              </a:rPr>
              <a:t> (Laboratory Research).</a:t>
            </a:r>
          </a:p>
        </p:txBody>
      </p:sp>
    </p:spTree>
    <p:extLst>
      <p:ext uri="{BB962C8B-B14F-4D97-AF65-F5344CB8AC3E}">
        <p14:creationId xmlns:p14="http://schemas.microsoft.com/office/powerpoint/2010/main" val="27179710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549599" y="666750"/>
            <a:ext cx="5470201" cy="572700"/>
          </a:xfrm>
          <a:prstGeom prst="rect">
            <a:avLst/>
          </a:prstGeom>
        </p:spPr>
        <p:txBody>
          <a:bodyPr spcFirstLastPara="1" wrap="square" lIns="91375" tIns="91375" rIns="91375" bIns="91375" anchor="t" anchorCtr="0">
            <a:noAutofit/>
          </a:bodyPr>
          <a:lstStyle/>
          <a:p>
            <a:pPr marL="457200" indent="-457200">
              <a:buClrTx/>
              <a:buSzPct val="102000"/>
              <a:buFont typeface="+mj-lt"/>
              <a:buAutoNum type="arabicParenR" startAt="2"/>
            </a:pPr>
            <a:r>
              <a:rPr lang="en-US" sz="2400" b="0" dirty="0" err="1" smtClean="0">
                <a:solidFill>
                  <a:schemeClr val="bg2">
                    <a:lumMod val="50000"/>
                  </a:schemeClr>
                </a:solidFill>
              </a:rPr>
              <a:t>Analisis</a:t>
            </a:r>
            <a:r>
              <a:rPr lang="en-US" sz="2400" b="0" dirty="0" smtClean="0">
                <a:solidFill>
                  <a:schemeClr val="bg2">
                    <a:lumMod val="50000"/>
                  </a:schemeClr>
                </a:solidFill>
              </a:rPr>
              <a:t> </a:t>
            </a:r>
            <a:r>
              <a:rPr lang="en-US" sz="2400" b="0" dirty="0" err="1" smtClean="0">
                <a:solidFill>
                  <a:schemeClr val="bg2">
                    <a:lumMod val="50000"/>
                  </a:schemeClr>
                </a:solidFill>
              </a:rPr>
              <a:t>Permasalahan</a:t>
            </a:r>
            <a:endParaRPr sz="2400" b="0" dirty="0">
              <a:solidFill>
                <a:schemeClr val="bg2">
                  <a:lumMod val="50000"/>
                </a:schemeClr>
              </a:solidFill>
            </a:endParaRPr>
          </a:p>
        </p:txBody>
      </p:sp>
      <p:sp>
        <p:nvSpPr>
          <p:cNvPr id="5" name="Google Shape;188;p30"/>
          <p:cNvSpPr txBox="1">
            <a:spLocks noGrp="1"/>
          </p:cNvSpPr>
          <p:nvPr>
            <p:ph type="body" idx="1"/>
          </p:nvPr>
        </p:nvSpPr>
        <p:spPr>
          <a:xfrm>
            <a:off x="1295400" y="1123950"/>
            <a:ext cx="6963300" cy="3063000"/>
          </a:xfrm>
          <a:prstGeom prst="rect">
            <a:avLst/>
          </a:prstGeom>
        </p:spPr>
        <p:txBody>
          <a:bodyPr spcFirstLastPara="1" wrap="square" lIns="91375" tIns="91375" rIns="91375" bIns="91375" anchor="t" anchorCtr="0">
            <a:noAutofit/>
          </a:bodyPr>
          <a:lstStyle/>
          <a:p>
            <a:pPr marL="168183" indent="0" algn="just">
              <a:lnSpc>
                <a:spcPct val="200000"/>
              </a:lnSpc>
              <a:buSzPct val="94000"/>
              <a:buNone/>
            </a:pPr>
            <a:r>
              <a:rPr lang="en-US" sz="1600" dirty="0" err="1">
                <a:solidFill>
                  <a:schemeClr val="tx1"/>
                </a:solidFill>
              </a:rPr>
              <a:t>Pada</a:t>
            </a:r>
            <a:r>
              <a:rPr lang="en-US" sz="1600" dirty="0">
                <a:solidFill>
                  <a:schemeClr val="tx1"/>
                </a:solidFill>
              </a:rPr>
              <a:t> </a:t>
            </a:r>
            <a:r>
              <a:rPr lang="en-US" sz="1600" dirty="0" err="1">
                <a:solidFill>
                  <a:schemeClr val="tx1"/>
                </a:solidFill>
              </a:rPr>
              <a:t>analisis</a:t>
            </a:r>
            <a:r>
              <a:rPr lang="en-US" sz="1600" dirty="0">
                <a:solidFill>
                  <a:schemeClr val="tx1"/>
                </a:solidFill>
              </a:rPr>
              <a:t> </a:t>
            </a:r>
            <a:r>
              <a:rPr lang="en-US" sz="1600" dirty="0" err="1">
                <a:solidFill>
                  <a:schemeClr val="tx1"/>
                </a:solidFill>
              </a:rPr>
              <a:t>permasalahan</a:t>
            </a:r>
            <a:r>
              <a:rPr lang="en-US" sz="1600" dirty="0">
                <a:solidFill>
                  <a:schemeClr val="tx1"/>
                </a:solidFill>
              </a:rPr>
              <a:t> </a:t>
            </a:r>
            <a:r>
              <a:rPr lang="en-US" sz="1600" dirty="0" err="1">
                <a:solidFill>
                  <a:schemeClr val="tx1"/>
                </a:solidFill>
              </a:rPr>
              <a:t>ini</a:t>
            </a:r>
            <a:r>
              <a:rPr lang="en-US" sz="1600" dirty="0">
                <a:solidFill>
                  <a:schemeClr val="tx1"/>
                </a:solidFill>
              </a:rPr>
              <a:t>, </a:t>
            </a:r>
            <a:r>
              <a:rPr lang="en-US" sz="1600" dirty="0" err="1">
                <a:solidFill>
                  <a:schemeClr val="tx1"/>
                </a:solidFill>
              </a:rPr>
              <a:t>dilakukan</a:t>
            </a:r>
            <a:r>
              <a:rPr lang="en-US" sz="1600" dirty="0">
                <a:solidFill>
                  <a:schemeClr val="tx1"/>
                </a:solidFill>
              </a:rPr>
              <a:t> </a:t>
            </a:r>
            <a:r>
              <a:rPr lang="en-US" sz="1600" dirty="0" err="1">
                <a:solidFill>
                  <a:schemeClr val="tx1"/>
                </a:solidFill>
              </a:rPr>
              <a:t>analisis</a:t>
            </a:r>
            <a:r>
              <a:rPr lang="en-US" sz="1600" dirty="0">
                <a:solidFill>
                  <a:schemeClr val="tx1"/>
                </a:solidFill>
              </a:rPr>
              <a:t> </a:t>
            </a:r>
            <a:r>
              <a:rPr lang="en-US" sz="1600" dirty="0" err="1">
                <a:solidFill>
                  <a:schemeClr val="tx1"/>
                </a:solidFill>
              </a:rPr>
              <a:t>masalah</a:t>
            </a:r>
            <a:r>
              <a:rPr lang="en-US" sz="1600" dirty="0">
                <a:solidFill>
                  <a:schemeClr val="tx1"/>
                </a:solidFill>
              </a:rPr>
              <a:t> yang </a:t>
            </a:r>
            <a:r>
              <a:rPr lang="en-US" sz="1600" dirty="0" err="1">
                <a:solidFill>
                  <a:schemeClr val="tx1"/>
                </a:solidFill>
              </a:rPr>
              <a:t>timbul</a:t>
            </a:r>
            <a:r>
              <a:rPr lang="en-US" sz="1600" dirty="0">
                <a:solidFill>
                  <a:schemeClr val="tx1"/>
                </a:solidFill>
              </a:rPr>
              <a:t> </a:t>
            </a:r>
            <a:r>
              <a:rPr lang="en-US" sz="1600" dirty="0" err="1">
                <a:solidFill>
                  <a:schemeClr val="tx1"/>
                </a:solidFill>
              </a:rPr>
              <a:t>dan</a:t>
            </a:r>
            <a:r>
              <a:rPr lang="en-US" sz="1600" dirty="0">
                <a:solidFill>
                  <a:schemeClr val="tx1"/>
                </a:solidFill>
              </a:rPr>
              <a:t>  </a:t>
            </a:r>
            <a:r>
              <a:rPr lang="en-US" sz="1600" dirty="0" err="1">
                <a:solidFill>
                  <a:schemeClr val="tx1"/>
                </a:solidFill>
              </a:rPr>
              <a:t>diharapkan</a:t>
            </a:r>
            <a:r>
              <a:rPr lang="en-US" sz="1600" dirty="0">
                <a:solidFill>
                  <a:schemeClr val="tx1"/>
                </a:solidFill>
              </a:rPr>
              <a:t> </a:t>
            </a:r>
            <a:r>
              <a:rPr lang="en-US" sz="1600" dirty="0" err="1">
                <a:solidFill>
                  <a:schemeClr val="tx1"/>
                </a:solidFill>
              </a:rPr>
              <a:t>dapat</a:t>
            </a:r>
            <a:r>
              <a:rPr lang="en-US" sz="1600" dirty="0">
                <a:solidFill>
                  <a:schemeClr val="tx1"/>
                </a:solidFill>
              </a:rPr>
              <a:t> </a:t>
            </a:r>
            <a:r>
              <a:rPr lang="en-US" sz="1600" dirty="0" err="1">
                <a:solidFill>
                  <a:schemeClr val="tx1"/>
                </a:solidFill>
              </a:rPr>
              <a:t>ditemukan</a:t>
            </a:r>
            <a:r>
              <a:rPr lang="en-US" sz="1600" dirty="0">
                <a:solidFill>
                  <a:schemeClr val="tx1"/>
                </a:solidFill>
              </a:rPr>
              <a:t> </a:t>
            </a:r>
            <a:r>
              <a:rPr lang="en-US" sz="1600" dirty="0" err="1">
                <a:solidFill>
                  <a:schemeClr val="tx1"/>
                </a:solidFill>
              </a:rPr>
              <a:t>solusi</a:t>
            </a:r>
            <a:r>
              <a:rPr lang="en-US" sz="1600" dirty="0">
                <a:solidFill>
                  <a:schemeClr val="tx1"/>
                </a:solidFill>
              </a:rPr>
              <a:t> </a:t>
            </a:r>
            <a:r>
              <a:rPr lang="en-US" sz="1600" dirty="0" err="1">
                <a:solidFill>
                  <a:schemeClr val="tx1"/>
                </a:solidFill>
              </a:rPr>
              <a:t>dari</a:t>
            </a:r>
            <a:r>
              <a:rPr lang="en-US" sz="1600" dirty="0">
                <a:solidFill>
                  <a:schemeClr val="tx1"/>
                </a:solidFill>
              </a:rPr>
              <a:t> </a:t>
            </a:r>
            <a:r>
              <a:rPr lang="en-US" sz="1600" dirty="0" err="1">
                <a:solidFill>
                  <a:schemeClr val="tx1"/>
                </a:solidFill>
              </a:rPr>
              <a:t>permasalahan-permasalahan</a:t>
            </a:r>
            <a:r>
              <a:rPr lang="en-US" sz="1600" dirty="0">
                <a:solidFill>
                  <a:schemeClr val="tx1"/>
                </a:solidFill>
              </a:rPr>
              <a:t> yang </a:t>
            </a:r>
            <a:r>
              <a:rPr lang="en-US" sz="1600" dirty="0" err="1">
                <a:solidFill>
                  <a:schemeClr val="tx1"/>
                </a:solidFill>
              </a:rPr>
              <a:t>ada</a:t>
            </a:r>
            <a:r>
              <a:rPr lang="en-US" sz="1600" dirty="0">
                <a:solidFill>
                  <a:schemeClr val="tx1"/>
                </a:solidFill>
              </a:rPr>
              <a:t> di </a:t>
            </a:r>
            <a:r>
              <a:rPr lang="en-US" sz="1600" dirty="0" err="1">
                <a:solidFill>
                  <a:schemeClr val="tx1"/>
                </a:solidFill>
              </a:rPr>
              <a:t>dalam</a:t>
            </a:r>
            <a:r>
              <a:rPr lang="en-US" sz="1600" dirty="0">
                <a:solidFill>
                  <a:schemeClr val="tx1"/>
                </a:solidFill>
              </a:rPr>
              <a:t> </a:t>
            </a:r>
            <a:r>
              <a:rPr lang="en-US" sz="1600" dirty="0" err="1">
                <a:solidFill>
                  <a:schemeClr val="tx1"/>
                </a:solidFill>
              </a:rPr>
              <a:t>perancangan</a:t>
            </a:r>
            <a:r>
              <a:rPr lang="en-US" sz="1600" dirty="0">
                <a:solidFill>
                  <a:schemeClr val="tx1"/>
                </a:solidFill>
              </a:rPr>
              <a:t> </a:t>
            </a:r>
            <a:r>
              <a:rPr lang="en-US" sz="1600" dirty="0" err="1">
                <a:solidFill>
                  <a:schemeClr val="tx1"/>
                </a:solidFill>
              </a:rPr>
              <a:t>sistem</a:t>
            </a:r>
            <a:r>
              <a:rPr lang="en-US" sz="1600" dirty="0">
                <a:solidFill>
                  <a:schemeClr val="tx1"/>
                </a:solidFill>
              </a:rPr>
              <a:t> </a:t>
            </a:r>
            <a:r>
              <a:rPr lang="en-US" sz="1600" dirty="0" err="1">
                <a:solidFill>
                  <a:schemeClr val="tx1"/>
                </a:solidFill>
              </a:rPr>
              <a:t>informasi</a:t>
            </a:r>
            <a:r>
              <a:rPr lang="en-US" sz="1600" dirty="0">
                <a:solidFill>
                  <a:schemeClr val="tx1"/>
                </a:solidFill>
              </a:rPr>
              <a:t> </a:t>
            </a:r>
            <a:r>
              <a:rPr lang="en-US" sz="1600" dirty="0" err="1">
                <a:solidFill>
                  <a:schemeClr val="tx1"/>
                </a:solidFill>
              </a:rPr>
              <a:t>ini</a:t>
            </a:r>
            <a:r>
              <a:rPr lang="en-US" sz="1600" dirty="0">
                <a:solidFill>
                  <a:schemeClr val="tx1"/>
                </a:solidFill>
              </a:rPr>
              <a:t>, </a:t>
            </a:r>
            <a:r>
              <a:rPr lang="en-US" sz="1600" dirty="0" err="1">
                <a:solidFill>
                  <a:schemeClr val="tx1"/>
                </a:solidFill>
              </a:rPr>
              <a:t>sehingga</a:t>
            </a:r>
            <a:r>
              <a:rPr lang="en-US" sz="1600" dirty="0">
                <a:solidFill>
                  <a:schemeClr val="tx1"/>
                </a:solidFill>
              </a:rPr>
              <a:t> </a:t>
            </a:r>
            <a:r>
              <a:rPr lang="en-US" sz="1600" dirty="0" err="1">
                <a:solidFill>
                  <a:schemeClr val="tx1"/>
                </a:solidFill>
              </a:rPr>
              <a:t>dari</a:t>
            </a:r>
            <a:r>
              <a:rPr lang="en-US" sz="1600" dirty="0">
                <a:solidFill>
                  <a:schemeClr val="tx1"/>
                </a:solidFill>
              </a:rPr>
              <a:t> </a:t>
            </a:r>
            <a:r>
              <a:rPr lang="en-US" sz="1600" dirty="0" err="1">
                <a:solidFill>
                  <a:schemeClr val="tx1"/>
                </a:solidFill>
              </a:rPr>
              <a:t>penemuan</a:t>
            </a:r>
            <a:r>
              <a:rPr lang="en-US" sz="1600" dirty="0">
                <a:solidFill>
                  <a:schemeClr val="tx1"/>
                </a:solidFill>
              </a:rPr>
              <a:t> </a:t>
            </a:r>
            <a:r>
              <a:rPr lang="en-US" sz="1600" dirty="0" err="1">
                <a:solidFill>
                  <a:schemeClr val="tx1"/>
                </a:solidFill>
              </a:rPr>
              <a:t>permasalahan</a:t>
            </a:r>
            <a:r>
              <a:rPr lang="en-US" sz="1600" dirty="0">
                <a:solidFill>
                  <a:schemeClr val="tx1"/>
                </a:solidFill>
              </a:rPr>
              <a:t> </a:t>
            </a:r>
            <a:r>
              <a:rPr lang="en-US" sz="1600" dirty="0" err="1">
                <a:solidFill>
                  <a:schemeClr val="tx1"/>
                </a:solidFill>
              </a:rPr>
              <a:t>tersebut</a:t>
            </a:r>
            <a:r>
              <a:rPr lang="en-US" sz="1600" dirty="0">
                <a:solidFill>
                  <a:schemeClr val="tx1"/>
                </a:solidFill>
              </a:rPr>
              <a:t> </a:t>
            </a:r>
            <a:r>
              <a:rPr lang="en-US" sz="1600" dirty="0" err="1">
                <a:solidFill>
                  <a:schemeClr val="tx1"/>
                </a:solidFill>
              </a:rPr>
              <a:t>penulis</a:t>
            </a:r>
            <a:r>
              <a:rPr lang="en-US" sz="1600" dirty="0">
                <a:solidFill>
                  <a:schemeClr val="tx1"/>
                </a:solidFill>
              </a:rPr>
              <a:t> </a:t>
            </a:r>
            <a:r>
              <a:rPr lang="en-US" sz="1600" dirty="0" err="1">
                <a:solidFill>
                  <a:schemeClr val="tx1"/>
                </a:solidFill>
              </a:rPr>
              <a:t>akan</a:t>
            </a:r>
            <a:r>
              <a:rPr lang="en-US" sz="1600" dirty="0">
                <a:solidFill>
                  <a:schemeClr val="tx1"/>
                </a:solidFill>
              </a:rPr>
              <a:t> </a:t>
            </a:r>
            <a:r>
              <a:rPr lang="en-US" sz="1600" dirty="0" err="1">
                <a:solidFill>
                  <a:schemeClr val="tx1"/>
                </a:solidFill>
              </a:rPr>
              <a:t>mencoba</a:t>
            </a:r>
            <a:r>
              <a:rPr lang="en-US" sz="1600" dirty="0">
                <a:solidFill>
                  <a:schemeClr val="tx1"/>
                </a:solidFill>
              </a:rPr>
              <a:t> </a:t>
            </a:r>
            <a:r>
              <a:rPr lang="en-US" sz="1600" dirty="0" err="1">
                <a:solidFill>
                  <a:schemeClr val="tx1"/>
                </a:solidFill>
              </a:rPr>
              <a:t>untuk</a:t>
            </a:r>
            <a:r>
              <a:rPr lang="en-US" sz="1600" dirty="0">
                <a:solidFill>
                  <a:schemeClr val="tx1"/>
                </a:solidFill>
              </a:rPr>
              <a:t> </a:t>
            </a:r>
            <a:r>
              <a:rPr lang="en-US" sz="1600" dirty="0" err="1">
                <a:solidFill>
                  <a:schemeClr val="tx1"/>
                </a:solidFill>
              </a:rPr>
              <a:t>mencari</a:t>
            </a:r>
            <a:r>
              <a:rPr lang="en-US" sz="1600" dirty="0">
                <a:solidFill>
                  <a:schemeClr val="tx1"/>
                </a:solidFill>
              </a:rPr>
              <a:t> </a:t>
            </a:r>
            <a:r>
              <a:rPr lang="en-US" sz="1600" dirty="0" err="1">
                <a:solidFill>
                  <a:schemeClr val="tx1"/>
                </a:solidFill>
              </a:rPr>
              <a:t>jalan</a:t>
            </a:r>
            <a:r>
              <a:rPr lang="en-US" sz="1600" dirty="0">
                <a:solidFill>
                  <a:schemeClr val="tx1"/>
                </a:solidFill>
              </a:rPr>
              <a:t> </a:t>
            </a:r>
            <a:r>
              <a:rPr lang="en-US" sz="1600" dirty="0" err="1">
                <a:solidFill>
                  <a:schemeClr val="tx1"/>
                </a:solidFill>
              </a:rPr>
              <a:t>keluar</a:t>
            </a:r>
            <a:r>
              <a:rPr lang="en-US" sz="1600" dirty="0">
                <a:solidFill>
                  <a:schemeClr val="tx1"/>
                </a:solidFill>
              </a:rPr>
              <a:t> </a:t>
            </a:r>
            <a:r>
              <a:rPr lang="en-US" sz="1600" dirty="0" err="1">
                <a:solidFill>
                  <a:schemeClr val="tx1"/>
                </a:solidFill>
              </a:rPr>
              <a:t>dari</a:t>
            </a:r>
            <a:r>
              <a:rPr lang="en-US" sz="1600" dirty="0">
                <a:solidFill>
                  <a:schemeClr val="tx1"/>
                </a:solidFill>
              </a:rPr>
              <a:t> </a:t>
            </a:r>
            <a:r>
              <a:rPr lang="en-US" sz="1600" dirty="0" err="1">
                <a:solidFill>
                  <a:schemeClr val="tx1"/>
                </a:solidFill>
              </a:rPr>
              <a:t>permasalahan</a:t>
            </a:r>
            <a:r>
              <a:rPr lang="en-US" sz="1600" dirty="0">
                <a:solidFill>
                  <a:schemeClr val="tx1"/>
                </a:solidFill>
              </a:rPr>
              <a:t>. </a:t>
            </a:r>
            <a:endParaRPr lang="en-US" sz="1600" dirty="0" smtClean="0">
              <a:solidFill>
                <a:schemeClr val="tx1"/>
              </a:solidFill>
            </a:endParaRPr>
          </a:p>
        </p:txBody>
      </p:sp>
    </p:spTree>
    <p:extLst>
      <p:ext uri="{BB962C8B-B14F-4D97-AF65-F5344CB8AC3E}">
        <p14:creationId xmlns:p14="http://schemas.microsoft.com/office/powerpoint/2010/main" val="3231468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320999" y="438150"/>
            <a:ext cx="5470201" cy="572700"/>
          </a:xfrm>
          <a:prstGeom prst="rect">
            <a:avLst/>
          </a:prstGeom>
        </p:spPr>
        <p:txBody>
          <a:bodyPr spcFirstLastPara="1" wrap="square" lIns="91375" tIns="91375" rIns="91375" bIns="91375" anchor="t" anchorCtr="0">
            <a:noAutofit/>
          </a:bodyPr>
          <a:lstStyle/>
          <a:p>
            <a:pPr marL="457200" indent="-457200">
              <a:buClrTx/>
              <a:buSzPct val="100000"/>
              <a:buFont typeface="+mj-lt"/>
              <a:buAutoNum type="arabicParenR" startAt="3"/>
            </a:pPr>
            <a:r>
              <a:rPr lang="en-US" sz="2400" b="0" dirty="0" err="1">
                <a:solidFill>
                  <a:schemeClr val="bg2">
                    <a:lumMod val="50000"/>
                  </a:schemeClr>
                </a:solidFill>
              </a:rPr>
              <a:t>Analisis</a:t>
            </a:r>
            <a:r>
              <a:rPr lang="en-US" sz="2400" b="0" dirty="0">
                <a:solidFill>
                  <a:schemeClr val="bg2">
                    <a:lumMod val="50000"/>
                  </a:schemeClr>
                </a:solidFill>
              </a:rPr>
              <a:t> </a:t>
            </a:r>
            <a:r>
              <a:rPr lang="en-US" sz="2400" b="0" dirty="0" err="1" smtClean="0">
                <a:solidFill>
                  <a:schemeClr val="bg2">
                    <a:lumMod val="50000"/>
                  </a:schemeClr>
                </a:solidFill>
              </a:rPr>
              <a:t>Kebutuhan</a:t>
            </a:r>
            <a:endParaRPr sz="2400" b="0" dirty="0">
              <a:solidFill>
                <a:schemeClr val="bg2">
                  <a:lumMod val="50000"/>
                </a:schemeClr>
              </a:solidFill>
            </a:endParaRPr>
          </a:p>
        </p:txBody>
      </p:sp>
      <p:sp>
        <p:nvSpPr>
          <p:cNvPr id="5" name="Google Shape;188;p30"/>
          <p:cNvSpPr txBox="1">
            <a:spLocks noGrp="1"/>
          </p:cNvSpPr>
          <p:nvPr>
            <p:ph type="body" idx="1"/>
          </p:nvPr>
        </p:nvSpPr>
        <p:spPr>
          <a:xfrm>
            <a:off x="1295400" y="742950"/>
            <a:ext cx="6963300" cy="1234200"/>
          </a:xfrm>
          <a:prstGeom prst="rect">
            <a:avLst/>
          </a:prstGeom>
        </p:spPr>
        <p:txBody>
          <a:bodyPr spcFirstLastPara="1" wrap="square" lIns="91375" tIns="91375" rIns="91375" bIns="91375" anchor="t" anchorCtr="0">
            <a:noAutofit/>
          </a:bodyPr>
          <a:lstStyle/>
          <a:p>
            <a:pPr marL="168183" indent="0" algn="just">
              <a:lnSpc>
                <a:spcPct val="200000"/>
              </a:lnSpc>
              <a:buSzPct val="94000"/>
              <a:buNone/>
            </a:pPr>
            <a:r>
              <a:rPr lang="sv-SE" sz="1400" dirty="0">
                <a:solidFill>
                  <a:schemeClr val="tx1"/>
                </a:solidFill>
              </a:rPr>
              <a:t>Setelah melakukan analisis permasalahan, dilanjutkan dengan analisis kebutuhan (Requirement Analysis).</a:t>
            </a:r>
          </a:p>
        </p:txBody>
      </p:sp>
      <p:sp>
        <p:nvSpPr>
          <p:cNvPr id="4" name="Google Shape;187;p30"/>
          <p:cNvSpPr txBox="1">
            <a:spLocks/>
          </p:cNvSpPr>
          <p:nvPr/>
        </p:nvSpPr>
        <p:spPr>
          <a:xfrm>
            <a:off x="92399" y="1770450"/>
            <a:ext cx="5470201" cy="572700"/>
          </a:xfrm>
          <a:prstGeom prst="rect">
            <a:avLst/>
          </a:prstGeom>
          <a:noFill/>
          <a:ln>
            <a:noFill/>
          </a:ln>
        </p:spPr>
        <p:txBody>
          <a:bodyPr spcFirstLastPara="1" wrap="square" lIns="91375" tIns="91375" rIns="91375" bIns="91375" anchor="t"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accent2"/>
              </a:buClr>
              <a:buSzPts val="2800"/>
              <a:buFont typeface="Concert One"/>
              <a:buNone/>
              <a:defRPr sz="2800" b="1" i="0" u="none" strike="noStrike" cap="none">
                <a:solidFill>
                  <a:schemeClr val="accent2"/>
                </a:solidFill>
                <a:latin typeface="Concert One"/>
                <a:ea typeface="Concert One"/>
                <a:cs typeface="Concert One"/>
                <a:sym typeface="Concert One"/>
              </a:defRPr>
            </a:lvl1pPr>
            <a:lvl2pPr marR="0" lvl="1"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9pPr>
          </a:lstStyle>
          <a:p>
            <a:pPr marL="457200" indent="-457200">
              <a:buClrTx/>
              <a:buSzPct val="100000"/>
              <a:buFont typeface="+mj-lt"/>
              <a:buAutoNum type="arabicParenR" startAt="4"/>
            </a:pPr>
            <a:r>
              <a:rPr lang="en-US" sz="2400" b="0" dirty="0" err="1" smtClean="0">
                <a:solidFill>
                  <a:schemeClr val="bg2">
                    <a:lumMod val="50000"/>
                  </a:schemeClr>
                </a:solidFill>
              </a:rPr>
              <a:t>Analisis</a:t>
            </a:r>
            <a:r>
              <a:rPr lang="en-US" sz="2400" b="0" dirty="0" smtClean="0">
                <a:solidFill>
                  <a:schemeClr val="bg2">
                    <a:lumMod val="50000"/>
                  </a:schemeClr>
                </a:solidFill>
              </a:rPr>
              <a:t> </a:t>
            </a:r>
            <a:r>
              <a:rPr lang="en-US" sz="2400" b="0" dirty="0" err="1" smtClean="0">
                <a:solidFill>
                  <a:schemeClr val="bg2">
                    <a:lumMod val="50000"/>
                  </a:schemeClr>
                </a:solidFill>
              </a:rPr>
              <a:t>Sistem</a:t>
            </a:r>
            <a:endParaRPr lang="en-US" sz="2400" b="0" dirty="0">
              <a:solidFill>
                <a:schemeClr val="bg2">
                  <a:lumMod val="50000"/>
                </a:schemeClr>
              </a:solidFill>
            </a:endParaRPr>
          </a:p>
        </p:txBody>
      </p:sp>
      <p:sp>
        <p:nvSpPr>
          <p:cNvPr id="6" name="Google Shape;188;p30"/>
          <p:cNvSpPr txBox="1">
            <a:spLocks/>
          </p:cNvSpPr>
          <p:nvPr/>
        </p:nvSpPr>
        <p:spPr>
          <a:xfrm>
            <a:off x="1295400" y="2190750"/>
            <a:ext cx="6963300" cy="1234200"/>
          </a:xfrm>
          <a:prstGeom prst="rect">
            <a:avLst/>
          </a:prstGeom>
          <a:noFill/>
          <a:ln>
            <a:noFill/>
          </a:ln>
        </p:spPr>
        <p:txBody>
          <a:bodyPr spcFirstLastPara="1" wrap="square" lIns="91375" tIns="91375" rIns="91375" bIns="91375" anchor="t" anchorCtr="0">
            <a:noAutofit/>
          </a:bodyPr>
          <a:lstStyle>
            <a:defPPr marR="0" lvl="0" algn="l" rtl="0">
              <a:lnSpc>
                <a:spcPct val="100000"/>
              </a:lnSpc>
              <a:spcBef>
                <a:spcPts val="0"/>
              </a:spcBef>
              <a:spcAft>
                <a:spcPts val="0"/>
              </a:spcAft>
            </a:defPPr>
            <a:lvl1pPr marL="456951" marR="0" lvl="0" indent="-288768" algn="l" rtl="0">
              <a:lnSpc>
                <a:spcPct val="100000"/>
              </a:lnSpc>
              <a:spcBef>
                <a:spcPts val="0"/>
              </a:spcBef>
              <a:spcAft>
                <a:spcPts val="0"/>
              </a:spcAft>
              <a:buClr>
                <a:schemeClr val="dk2"/>
              </a:buClr>
              <a:buSzPts val="950"/>
              <a:buFont typeface="Roboto Mono Medium"/>
              <a:buChar char="●"/>
              <a:defRPr sz="1000" b="0" i="0" u="none" strike="noStrike" cap="none">
                <a:solidFill>
                  <a:schemeClr val="dk2"/>
                </a:solidFill>
                <a:latin typeface="Roboto Mono Medium"/>
                <a:ea typeface="Roboto Mono Medium"/>
                <a:cs typeface="Roboto Mono Medium"/>
                <a:sym typeface="Roboto Mono Medium"/>
              </a:defRPr>
            </a:lvl1pPr>
            <a:lvl2pPr marL="913903" marR="0" lvl="1" indent="-288768" algn="l" rtl="0">
              <a:lnSpc>
                <a:spcPct val="100000"/>
              </a:lnSpc>
              <a:spcBef>
                <a:spcPts val="1599"/>
              </a:spcBef>
              <a:spcAft>
                <a:spcPts val="0"/>
              </a:spcAft>
              <a:buClr>
                <a:schemeClr val="dk2"/>
              </a:buClr>
              <a:buSzPts val="950"/>
              <a:buFont typeface="Roboto Mono Medium"/>
              <a:buChar char="○"/>
              <a:defRPr sz="1000" b="0" i="0" u="none" strike="noStrike" cap="none">
                <a:solidFill>
                  <a:schemeClr val="dk2"/>
                </a:solidFill>
                <a:latin typeface="Roboto Mono Medium"/>
                <a:ea typeface="Roboto Mono Medium"/>
                <a:cs typeface="Roboto Mono Medium"/>
                <a:sym typeface="Roboto Mono Medium"/>
              </a:defRPr>
            </a:lvl2pPr>
            <a:lvl3pPr marL="1370854" marR="0" lvl="2" indent="-288768" algn="l" rtl="0">
              <a:lnSpc>
                <a:spcPct val="100000"/>
              </a:lnSpc>
              <a:spcBef>
                <a:spcPts val="1599"/>
              </a:spcBef>
              <a:spcAft>
                <a:spcPts val="0"/>
              </a:spcAft>
              <a:buClr>
                <a:schemeClr val="dk2"/>
              </a:buClr>
              <a:buSzPts val="950"/>
              <a:buFont typeface="Roboto Mono Medium"/>
              <a:buChar char="■"/>
              <a:defRPr sz="1000" b="0" i="0" u="none" strike="noStrike" cap="none">
                <a:solidFill>
                  <a:schemeClr val="dk2"/>
                </a:solidFill>
                <a:latin typeface="Roboto Mono Medium"/>
                <a:ea typeface="Roboto Mono Medium"/>
                <a:cs typeface="Roboto Mono Medium"/>
                <a:sym typeface="Roboto Mono Medium"/>
              </a:defRPr>
            </a:lvl3pPr>
            <a:lvl4pPr marL="1827805" marR="0" lvl="3" indent="-288768" algn="l" rtl="0">
              <a:lnSpc>
                <a:spcPct val="100000"/>
              </a:lnSpc>
              <a:spcBef>
                <a:spcPts val="1599"/>
              </a:spcBef>
              <a:spcAft>
                <a:spcPts val="0"/>
              </a:spcAft>
              <a:buClr>
                <a:schemeClr val="dk2"/>
              </a:buClr>
              <a:buSzPts val="950"/>
              <a:buFont typeface="Roboto Mono Medium"/>
              <a:buChar char="●"/>
              <a:defRPr sz="1000" b="0" i="0" u="none" strike="noStrike" cap="none">
                <a:solidFill>
                  <a:schemeClr val="dk2"/>
                </a:solidFill>
                <a:latin typeface="Roboto Mono Medium"/>
                <a:ea typeface="Roboto Mono Medium"/>
                <a:cs typeface="Roboto Mono Medium"/>
                <a:sym typeface="Roboto Mono Medium"/>
              </a:defRPr>
            </a:lvl4pPr>
            <a:lvl5pPr marL="2284756" marR="0" lvl="4" indent="-288768" algn="l" rtl="0">
              <a:lnSpc>
                <a:spcPct val="100000"/>
              </a:lnSpc>
              <a:spcBef>
                <a:spcPts val="1599"/>
              </a:spcBef>
              <a:spcAft>
                <a:spcPts val="0"/>
              </a:spcAft>
              <a:buClr>
                <a:schemeClr val="dk2"/>
              </a:buClr>
              <a:buSzPts val="950"/>
              <a:buFont typeface="Roboto Mono Medium"/>
              <a:buChar char="○"/>
              <a:defRPr sz="1000" b="0" i="0" u="none" strike="noStrike" cap="none">
                <a:solidFill>
                  <a:schemeClr val="dk2"/>
                </a:solidFill>
                <a:latin typeface="Roboto Mono Medium"/>
                <a:ea typeface="Roboto Mono Medium"/>
                <a:cs typeface="Roboto Mono Medium"/>
                <a:sym typeface="Roboto Mono Medium"/>
              </a:defRPr>
            </a:lvl5pPr>
            <a:lvl6pPr marL="2741708" marR="0" lvl="5" indent="-288768" algn="l" rtl="0">
              <a:lnSpc>
                <a:spcPct val="100000"/>
              </a:lnSpc>
              <a:spcBef>
                <a:spcPts val="1599"/>
              </a:spcBef>
              <a:spcAft>
                <a:spcPts val="0"/>
              </a:spcAft>
              <a:buClr>
                <a:schemeClr val="dk2"/>
              </a:buClr>
              <a:buSzPts val="950"/>
              <a:buFont typeface="Roboto Mono Medium"/>
              <a:buChar char="■"/>
              <a:defRPr sz="1000" b="0" i="0" u="none" strike="noStrike" cap="none">
                <a:solidFill>
                  <a:schemeClr val="dk2"/>
                </a:solidFill>
                <a:latin typeface="Roboto Mono Medium"/>
                <a:ea typeface="Roboto Mono Medium"/>
                <a:cs typeface="Roboto Mono Medium"/>
                <a:sym typeface="Roboto Mono Medium"/>
              </a:defRPr>
            </a:lvl6pPr>
            <a:lvl7pPr marL="3198659" marR="0" lvl="6" indent="-288768" algn="l" rtl="0">
              <a:lnSpc>
                <a:spcPct val="100000"/>
              </a:lnSpc>
              <a:spcBef>
                <a:spcPts val="1599"/>
              </a:spcBef>
              <a:spcAft>
                <a:spcPts val="0"/>
              </a:spcAft>
              <a:buClr>
                <a:schemeClr val="dk2"/>
              </a:buClr>
              <a:buSzPts val="950"/>
              <a:buFont typeface="Roboto Mono Medium"/>
              <a:buChar char="●"/>
              <a:defRPr sz="1000" b="0" i="0" u="none" strike="noStrike" cap="none">
                <a:solidFill>
                  <a:schemeClr val="dk2"/>
                </a:solidFill>
                <a:latin typeface="Roboto Mono Medium"/>
                <a:ea typeface="Roboto Mono Medium"/>
                <a:cs typeface="Roboto Mono Medium"/>
                <a:sym typeface="Roboto Mono Medium"/>
              </a:defRPr>
            </a:lvl7pPr>
            <a:lvl8pPr marL="3655610" marR="0" lvl="7" indent="-288768" algn="l" rtl="0">
              <a:lnSpc>
                <a:spcPct val="100000"/>
              </a:lnSpc>
              <a:spcBef>
                <a:spcPts val="1599"/>
              </a:spcBef>
              <a:spcAft>
                <a:spcPts val="0"/>
              </a:spcAft>
              <a:buClr>
                <a:schemeClr val="dk2"/>
              </a:buClr>
              <a:buSzPts val="950"/>
              <a:buFont typeface="Roboto Mono Medium"/>
              <a:buChar char="○"/>
              <a:defRPr sz="1000" b="0" i="0" u="none" strike="noStrike" cap="none">
                <a:solidFill>
                  <a:schemeClr val="dk2"/>
                </a:solidFill>
                <a:latin typeface="Roboto Mono Medium"/>
                <a:ea typeface="Roboto Mono Medium"/>
                <a:cs typeface="Roboto Mono Medium"/>
                <a:sym typeface="Roboto Mono Medium"/>
              </a:defRPr>
            </a:lvl8pPr>
            <a:lvl9pPr marL="4112561" marR="0" lvl="8" indent="-288768" algn="l" rtl="0">
              <a:lnSpc>
                <a:spcPct val="100000"/>
              </a:lnSpc>
              <a:spcBef>
                <a:spcPts val="1599"/>
              </a:spcBef>
              <a:spcAft>
                <a:spcPts val="1599"/>
              </a:spcAft>
              <a:buClr>
                <a:schemeClr val="dk2"/>
              </a:buClr>
              <a:buSzPts val="950"/>
              <a:buFont typeface="Roboto Mono Medium"/>
              <a:buChar char="■"/>
              <a:defRPr sz="1000" b="0" i="0" u="none" strike="noStrike" cap="none">
                <a:solidFill>
                  <a:schemeClr val="dk2"/>
                </a:solidFill>
                <a:latin typeface="Roboto Mono Medium"/>
                <a:ea typeface="Roboto Mono Medium"/>
                <a:cs typeface="Roboto Mono Medium"/>
                <a:sym typeface="Roboto Mono Medium"/>
              </a:defRPr>
            </a:lvl9pPr>
          </a:lstStyle>
          <a:p>
            <a:pPr marL="168183" indent="0" algn="just">
              <a:lnSpc>
                <a:spcPct val="200000"/>
              </a:lnSpc>
              <a:buSzPct val="94000"/>
              <a:buNone/>
            </a:pPr>
            <a:r>
              <a:rPr lang="sv-SE" sz="1400" dirty="0">
                <a:solidFill>
                  <a:schemeClr val="tx1"/>
                </a:solidFill>
              </a:rPr>
              <a:t>Sebelum melakukan perancangan sistem untuk pembuatan aplikasi Database Mahasiswa Teknik Informatika ini, ada satu hal yang harus kita perhatikan yaitu kita harus melakukan analisis sistem terlebih dahulu, supaya sistem yang kita rancang dapat dibuat sesuai dengan yang diharapkan.</a:t>
            </a:r>
          </a:p>
        </p:txBody>
      </p:sp>
    </p:spTree>
    <p:extLst>
      <p:ext uri="{BB962C8B-B14F-4D97-AF65-F5344CB8AC3E}">
        <p14:creationId xmlns:p14="http://schemas.microsoft.com/office/powerpoint/2010/main" val="41514668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320999" y="514350"/>
            <a:ext cx="5470201" cy="572700"/>
          </a:xfrm>
          <a:prstGeom prst="rect">
            <a:avLst/>
          </a:prstGeom>
        </p:spPr>
        <p:txBody>
          <a:bodyPr spcFirstLastPara="1" wrap="square" lIns="91375" tIns="91375" rIns="91375" bIns="91375" anchor="t" anchorCtr="0">
            <a:noAutofit/>
          </a:bodyPr>
          <a:lstStyle/>
          <a:p>
            <a:pPr marL="457200" indent="-457200">
              <a:buClrTx/>
              <a:buSzPct val="100000"/>
              <a:buFont typeface="+mj-lt"/>
              <a:buAutoNum type="arabicParenR" startAt="5"/>
            </a:pPr>
            <a:r>
              <a:rPr lang="en-US" sz="2400" b="0" dirty="0" err="1" smtClean="0">
                <a:solidFill>
                  <a:schemeClr val="bg2">
                    <a:lumMod val="50000"/>
                  </a:schemeClr>
                </a:solidFill>
              </a:rPr>
              <a:t>Perancangan</a:t>
            </a:r>
            <a:r>
              <a:rPr lang="en-US" sz="2400" b="0" dirty="0" smtClean="0">
                <a:solidFill>
                  <a:schemeClr val="bg2">
                    <a:lumMod val="50000"/>
                  </a:schemeClr>
                </a:solidFill>
              </a:rPr>
              <a:t> </a:t>
            </a:r>
            <a:r>
              <a:rPr lang="en-US" sz="2400" b="0" dirty="0" err="1" smtClean="0">
                <a:solidFill>
                  <a:schemeClr val="bg2">
                    <a:lumMod val="50000"/>
                  </a:schemeClr>
                </a:solidFill>
              </a:rPr>
              <a:t>Sistem</a:t>
            </a:r>
            <a:endParaRPr sz="2400" b="0" dirty="0">
              <a:solidFill>
                <a:schemeClr val="bg2">
                  <a:lumMod val="50000"/>
                </a:schemeClr>
              </a:solidFill>
            </a:endParaRPr>
          </a:p>
        </p:txBody>
      </p:sp>
      <p:sp>
        <p:nvSpPr>
          <p:cNvPr id="5" name="Google Shape;188;p30"/>
          <p:cNvSpPr txBox="1">
            <a:spLocks noGrp="1"/>
          </p:cNvSpPr>
          <p:nvPr>
            <p:ph type="body" idx="1"/>
          </p:nvPr>
        </p:nvSpPr>
        <p:spPr>
          <a:xfrm>
            <a:off x="1295400" y="895350"/>
            <a:ext cx="6963300" cy="1234200"/>
          </a:xfrm>
          <a:prstGeom prst="rect">
            <a:avLst/>
          </a:prstGeom>
        </p:spPr>
        <p:txBody>
          <a:bodyPr spcFirstLastPara="1" wrap="square" lIns="91375" tIns="91375" rIns="91375" bIns="91375" anchor="t" anchorCtr="0">
            <a:noAutofit/>
          </a:bodyPr>
          <a:lstStyle/>
          <a:p>
            <a:pPr marL="168183" indent="0" algn="just">
              <a:lnSpc>
                <a:spcPct val="150000"/>
              </a:lnSpc>
              <a:buSzPct val="94000"/>
              <a:buNone/>
            </a:pPr>
            <a:r>
              <a:rPr lang="sv-SE" sz="1400" dirty="0">
                <a:solidFill>
                  <a:schemeClr val="tx1"/>
                </a:solidFill>
              </a:rPr>
              <a:t>Pada </a:t>
            </a:r>
            <a:r>
              <a:rPr lang="sv-SE" sz="1400" dirty="0" smtClean="0">
                <a:solidFill>
                  <a:schemeClr val="tx1"/>
                </a:solidFill>
              </a:rPr>
              <a:t>ini, </a:t>
            </a:r>
            <a:r>
              <a:rPr lang="sv-SE" sz="1400" dirty="0">
                <a:solidFill>
                  <a:schemeClr val="tx1"/>
                </a:solidFill>
              </a:rPr>
              <a:t>penulis menuangkan hasil rancangan ke dalam bentuk Data Flow </a:t>
            </a:r>
            <a:r>
              <a:rPr lang="sv-SE" sz="1400" dirty="0" smtClean="0">
                <a:solidFill>
                  <a:schemeClr val="tx1"/>
                </a:solidFill>
              </a:rPr>
              <a:t>Diagram, </a:t>
            </a:r>
            <a:r>
              <a:rPr lang="sv-SE" sz="1400" dirty="0">
                <a:solidFill>
                  <a:schemeClr val="tx1"/>
                </a:solidFill>
              </a:rPr>
              <a:t>yaitu membuat desain aliran kerja manajemen dan desain </a:t>
            </a:r>
            <a:r>
              <a:rPr lang="sv-SE" sz="1400" dirty="0" smtClean="0">
                <a:solidFill>
                  <a:schemeClr val="tx1"/>
                </a:solidFill>
              </a:rPr>
              <a:t>pemrogramannya.</a:t>
            </a:r>
            <a:endParaRPr lang="sv-SE" sz="1400" dirty="0">
              <a:solidFill>
                <a:schemeClr val="tx1"/>
              </a:solidFill>
            </a:endParaRPr>
          </a:p>
        </p:txBody>
      </p:sp>
      <p:sp>
        <p:nvSpPr>
          <p:cNvPr id="8" name="Google Shape;187;p30"/>
          <p:cNvSpPr txBox="1">
            <a:spLocks/>
          </p:cNvSpPr>
          <p:nvPr/>
        </p:nvSpPr>
        <p:spPr>
          <a:xfrm>
            <a:off x="397199" y="1962150"/>
            <a:ext cx="5470201" cy="572700"/>
          </a:xfrm>
          <a:prstGeom prst="rect">
            <a:avLst/>
          </a:prstGeom>
          <a:noFill/>
          <a:ln>
            <a:noFill/>
          </a:ln>
        </p:spPr>
        <p:txBody>
          <a:bodyPr spcFirstLastPara="1" wrap="square" lIns="91375" tIns="91375" rIns="91375" bIns="91375" anchor="t"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accent2"/>
              </a:buClr>
              <a:buSzPts val="2800"/>
              <a:buFont typeface="Concert One"/>
              <a:buNone/>
              <a:defRPr sz="2800" b="1" i="0" u="none" strike="noStrike" cap="none">
                <a:solidFill>
                  <a:schemeClr val="accent2"/>
                </a:solidFill>
                <a:latin typeface="Concert One"/>
                <a:ea typeface="Concert One"/>
                <a:cs typeface="Concert One"/>
                <a:sym typeface="Concert One"/>
              </a:defRPr>
            </a:lvl1pPr>
            <a:lvl2pPr marR="0" lvl="1"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9pPr>
          </a:lstStyle>
          <a:p>
            <a:pPr marL="457200" indent="-457200">
              <a:buClrTx/>
              <a:buSzPct val="100000"/>
              <a:buFont typeface="+mj-lt"/>
              <a:buAutoNum type="arabicParenR" startAt="6"/>
            </a:pPr>
            <a:r>
              <a:rPr lang="en-US" sz="2400" b="0" dirty="0" err="1" smtClean="0">
                <a:solidFill>
                  <a:schemeClr val="bg2">
                    <a:lumMod val="50000"/>
                  </a:schemeClr>
                </a:solidFill>
              </a:rPr>
              <a:t>Implementasi</a:t>
            </a:r>
            <a:r>
              <a:rPr lang="en-US" sz="2400" b="0" dirty="0" smtClean="0">
                <a:solidFill>
                  <a:schemeClr val="bg2">
                    <a:lumMod val="50000"/>
                  </a:schemeClr>
                </a:solidFill>
              </a:rPr>
              <a:t> </a:t>
            </a:r>
            <a:r>
              <a:rPr lang="en-US" sz="2400" b="0" dirty="0" err="1" smtClean="0">
                <a:solidFill>
                  <a:schemeClr val="bg2">
                    <a:lumMod val="50000"/>
                  </a:schemeClr>
                </a:solidFill>
              </a:rPr>
              <a:t>Sistem</a:t>
            </a:r>
            <a:endParaRPr lang="en-US" sz="2400" b="0" dirty="0">
              <a:solidFill>
                <a:schemeClr val="bg2">
                  <a:lumMod val="50000"/>
                </a:schemeClr>
              </a:solidFill>
            </a:endParaRPr>
          </a:p>
        </p:txBody>
      </p:sp>
      <p:sp>
        <p:nvSpPr>
          <p:cNvPr id="9" name="Google Shape;187;p30"/>
          <p:cNvSpPr txBox="1">
            <a:spLocks/>
          </p:cNvSpPr>
          <p:nvPr/>
        </p:nvSpPr>
        <p:spPr>
          <a:xfrm>
            <a:off x="-457200" y="3142050"/>
            <a:ext cx="5470201" cy="572700"/>
          </a:xfrm>
          <a:prstGeom prst="rect">
            <a:avLst/>
          </a:prstGeom>
          <a:noFill/>
          <a:ln>
            <a:noFill/>
          </a:ln>
        </p:spPr>
        <p:txBody>
          <a:bodyPr spcFirstLastPara="1" wrap="square" lIns="91375" tIns="91375" rIns="91375" bIns="91375" anchor="t"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accent2"/>
              </a:buClr>
              <a:buSzPts val="2800"/>
              <a:buFont typeface="Concert One"/>
              <a:buNone/>
              <a:defRPr sz="2800" b="1" i="0" u="none" strike="noStrike" cap="none">
                <a:solidFill>
                  <a:schemeClr val="accent2"/>
                </a:solidFill>
                <a:latin typeface="Concert One"/>
                <a:ea typeface="Concert One"/>
                <a:cs typeface="Concert One"/>
                <a:sym typeface="Concert One"/>
              </a:defRPr>
            </a:lvl1pPr>
            <a:lvl2pPr marR="0" lvl="1"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9pPr>
          </a:lstStyle>
          <a:p>
            <a:pPr marL="457200" indent="-457200">
              <a:buClrTx/>
              <a:buSzPct val="100000"/>
              <a:buFont typeface="+mj-lt"/>
              <a:buAutoNum type="arabicParenR" startAt="7"/>
            </a:pPr>
            <a:r>
              <a:rPr lang="en-US" sz="2400" b="0" dirty="0" err="1" smtClean="0">
                <a:solidFill>
                  <a:schemeClr val="bg2">
                    <a:lumMod val="50000"/>
                  </a:schemeClr>
                </a:solidFill>
              </a:rPr>
              <a:t>Evaluasi</a:t>
            </a:r>
            <a:endParaRPr lang="en-US" sz="2400" b="0" dirty="0">
              <a:solidFill>
                <a:schemeClr val="bg2">
                  <a:lumMod val="50000"/>
                </a:schemeClr>
              </a:solidFill>
            </a:endParaRPr>
          </a:p>
        </p:txBody>
      </p:sp>
      <p:sp>
        <p:nvSpPr>
          <p:cNvPr id="12" name="Google Shape;188;p30"/>
          <p:cNvSpPr txBox="1">
            <a:spLocks/>
          </p:cNvSpPr>
          <p:nvPr/>
        </p:nvSpPr>
        <p:spPr>
          <a:xfrm>
            <a:off x="1295400" y="2328150"/>
            <a:ext cx="6963300" cy="1234200"/>
          </a:xfrm>
          <a:prstGeom prst="rect">
            <a:avLst/>
          </a:prstGeom>
          <a:noFill/>
          <a:ln>
            <a:noFill/>
          </a:ln>
        </p:spPr>
        <p:txBody>
          <a:bodyPr spcFirstLastPara="1" wrap="square" lIns="91375" tIns="91375" rIns="91375" bIns="91375" anchor="t" anchorCtr="0">
            <a:noAutofit/>
          </a:bodyPr>
          <a:lstStyle>
            <a:defPPr marR="0" lvl="0" algn="l" rtl="0">
              <a:lnSpc>
                <a:spcPct val="100000"/>
              </a:lnSpc>
              <a:spcBef>
                <a:spcPts val="0"/>
              </a:spcBef>
              <a:spcAft>
                <a:spcPts val="0"/>
              </a:spcAft>
            </a:defPPr>
            <a:lvl1pPr marL="456951" marR="0" lvl="0" indent="-288768" algn="l" rtl="0">
              <a:lnSpc>
                <a:spcPct val="100000"/>
              </a:lnSpc>
              <a:spcBef>
                <a:spcPts val="0"/>
              </a:spcBef>
              <a:spcAft>
                <a:spcPts val="0"/>
              </a:spcAft>
              <a:buClr>
                <a:schemeClr val="dk2"/>
              </a:buClr>
              <a:buSzPts val="950"/>
              <a:buFont typeface="Roboto Mono Medium"/>
              <a:buChar char="●"/>
              <a:defRPr sz="1000" b="0" i="0" u="none" strike="noStrike" cap="none">
                <a:solidFill>
                  <a:schemeClr val="dk2"/>
                </a:solidFill>
                <a:latin typeface="Roboto Mono Medium"/>
                <a:ea typeface="Roboto Mono Medium"/>
                <a:cs typeface="Roboto Mono Medium"/>
                <a:sym typeface="Roboto Mono Medium"/>
              </a:defRPr>
            </a:lvl1pPr>
            <a:lvl2pPr marL="913903" marR="0" lvl="1" indent="-288768" algn="l" rtl="0">
              <a:lnSpc>
                <a:spcPct val="100000"/>
              </a:lnSpc>
              <a:spcBef>
                <a:spcPts val="1599"/>
              </a:spcBef>
              <a:spcAft>
                <a:spcPts val="0"/>
              </a:spcAft>
              <a:buClr>
                <a:schemeClr val="dk2"/>
              </a:buClr>
              <a:buSzPts val="950"/>
              <a:buFont typeface="Roboto Mono Medium"/>
              <a:buChar char="○"/>
              <a:defRPr sz="1000" b="0" i="0" u="none" strike="noStrike" cap="none">
                <a:solidFill>
                  <a:schemeClr val="dk2"/>
                </a:solidFill>
                <a:latin typeface="Roboto Mono Medium"/>
                <a:ea typeface="Roboto Mono Medium"/>
                <a:cs typeface="Roboto Mono Medium"/>
                <a:sym typeface="Roboto Mono Medium"/>
              </a:defRPr>
            </a:lvl2pPr>
            <a:lvl3pPr marL="1370854" marR="0" lvl="2" indent="-288768" algn="l" rtl="0">
              <a:lnSpc>
                <a:spcPct val="100000"/>
              </a:lnSpc>
              <a:spcBef>
                <a:spcPts val="1599"/>
              </a:spcBef>
              <a:spcAft>
                <a:spcPts val="0"/>
              </a:spcAft>
              <a:buClr>
                <a:schemeClr val="dk2"/>
              </a:buClr>
              <a:buSzPts val="950"/>
              <a:buFont typeface="Roboto Mono Medium"/>
              <a:buChar char="■"/>
              <a:defRPr sz="1000" b="0" i="0" u="none" strike="noStrike" cap="none">
                <a:solidFill>
                  <a:schemeClr val="dk2"/>
                </a:solidFill>
                <a:latin typeface="Roboto Mono Medium"/>
                <a:ea typeface="Roboto Mono Medium"/>
                <a:cs typeface="Roboto Mono Medium"/>
                <a:sym typeface="Roboto Mono Medium"/>
              </a:defRPr>
            </a:lvl3pPr>
            <a:lvl4pPr marL="1827805" marR="0" lvl="3" indent="-288768" algn="l" rtl="0">
              <a:lnSpc>
                <a:spcPct val="100000"/>
              </a:lnSpc>
              <a:spcBef>
                <a:spcPts val="1599"/>
              </a:spcBef>
              <a:spcAft>
                <a:spcPts val="0"/>
              </a:spcAft>
              <a:buClr>
                <a:schemeClr val="dk2"/>
              </a:buClr>
              <a:buSzPts val="950"/>
              <a:buFont typeface="Roboto Mono Medium"/>
              <a:buChar char="●"/>
              <a:defRPr sz="1000" b="0" i="0" u="none" strike="noStrike" cap="none">
                <a:solidFill>
                  <a:schemeClr val="dk2"/>
                </a:solidFill>
                <a:latin typeface="Roboto Mono Medium"/>
                <a:ea typeface="Roboto Mono Medium"/>
                <a:cs typeface="Roboto Mono Medium"/>
                <a:sym typeface="Roboto Mono Medium"/>
              </a:defRPr>
            </a:lvl4pPr>
            <a:lvl5pPr marL="2284756" marR="0" lvl="4" indent="-288768" algn="l" rtl="0">
              <a:lnSpc>
                <a:spcPct val="100000"/>
              </a:lnSpc>
              <a:spcBef>
                <a:spcPts val="1599"/>
              </a:spcBef>
              <a:spcAft>
                <a:spcPts val="0"/>
              </a:spcAft>
              <a:buClr>
                <a:schemeClr val="dk2"/>
              </a:buClr>
              <a:buSzPts val="950"/>
              <a:buFont typeface="Roboto Mono Medium"/>
              <a:buChar char="○"/>
              <a:defRPr sz="1000" b="0" i="0" u="none" strike="noStrike" cap="none">
                <a:solidFill>
                  <a:schemeClr val="dk2"/>
                </a:solidFill>
                <a:latin typeface="Roboto Mono Medium"/>
                <a:ea typeface="Roboto Mono Medium"/>
                <a:cs typeface="Roboto Mono Medium"/>
                <a:sym typeface="Roboto Mono Medium"/>
              </a:defRPr>
            </a:lvl5pPr>
            <a:lvl6pPr marL="2741708" marR="0" lvl="5" indent="-288768" algn="l" rtl="0">
              <a:lnSpc>
                <a:spcPct val="100000"/>
              </a:lnSpc>
              <a:spcBef>
                <a:spcPts val="1599"/>
              </a:spcBef>
              <a:spcAft>
                <a:spcPts val="0"/>
              </a:spcAft>
              <a:buClr>
                <a:schemeClr val="dk2"/>
              </a:buClr>
              <a:buSzPts val="950"/>
              <a:buFont typeface="Roboto Mono Medium"/>
              <a:buChar char="■"/>
              <a:defRPr sz="1000" b="0" i="0" u="none" strike="noStrike" cap="none">
                <a:solidFill>
                  <a:schemeClr val="dk2"/>
                </a:solidFill>
                <a:latin typeface="Roboto Mono Medium"/>
                <a:ea typeface="Roboto Mono Medium"/>
                <a:cs typeface="Roboto Mono Medium"/>
                <a:sym typeface="Roboto Mono Medium"/>
              </a:defRPr>
            </a:lvl6pPr>
            <a:lvl7pPr marL="3198659" marR="0" lvl="6" indent="-288768" algn="l" rtl="0">
              <a:lnSpc>
                <a:spcPct val="100000"/>
              </a:lnSpc>
              <a:spcBef>
                <a:spcPts val="1599"/>
              </a:spcBef>
              <a:spcAft>
                <a:spcPts val="0"/>
              </a:spcAft>
              <a:buClr>
                <a:schemeClr val="dk2"/>
              </a:buClr>
              <a:buSzPts val="950"/>
              <a:buFont typeface="Roboto Mono Medium"/>
              <a:buChar char="●"/>
              <a:defRPr sz="1000" b="0" i="0" u="none" strike="noStrike" cap="none">
                <a:solidFill>
                  <a:schemeClr val="dk2"/>
                </a:solidFill>
                <a:latin typeface="Roboto Mono Medium"/>
                <a:ea typeface="Roboto Mono Medium"/>
                <a:cs typeface="Roboto Mono Medium"/>
                <a:sym typeface="Roboto Mono Medium"/>
              </a:defRPr>
            </a:lvl7pPr>
            <a:lvl8pPr marL="3655610" marR="0" lvl="7" indent="-288768" algn="l" rtl="0">
              <a:lnSpc>
                <a:spcPct val="100000"/>
              </a:lnSpc>
              <a:spcBef>
                <a:spcPts val="1599"/>
              </a:spcBef>
              <a:spcAft>
                <a:spcPts val="0"/>
              </a:spcAft>
              <a:buClr>
                <a:schemeClr val="dk2"/>
              </a:buClr>
              <a:buSzPts val="950"/>
              <a:buFont typeface="Roboto Mono Medium"/>
              <a:buChar char="○"/>
              <a:defRPr sz="1000" b="0" i="0" u="none" strike="noStrike" cap="none">
                <a:solidFill>
                  <a:schemeClr val="dk2"/>
                </a:solidFill>
                <a:latin typeface="Roboto Mono Medium"/>
                <a:ea typeface="Roboto Mono Medium"/>
                <a:cs typeface="Roboto Mono Medium"/>
                <a:sym typeface="Roboto Mono Medium"/>
              </a:defRPr>
            </a:lvl8pPr>
            <a:lvl9pPr marL="4112561" marR="0" lvl="8" indent="-288768" algn="l" rtl="0">
              <a:lnSpc>
                <a:spcPct val="100000"/>
              </a:lnSpc>
              <a:spcBef>
                <a:spcPts val="1599"/>
              </a:spcBef>
              <a:spcAft>
                <a:spcPts val="1599"/>
              </a:spcAft>
              <a:buClr>
                <a:schemeClr val="dk2"/>
              </a:buClr>
              <a:buSzPts val="950"/>
              <a:buFont typeface="Roboto Mono Medium"/>
              <a:buChar char="■"/>
              <a:defRPr sz="1000" b="0" i="0" u="none" strike="noStrike" cap="none">
                <a:solidFill>
                  <a:schemeClr val="dk2"/>
                </a:solidFill>
                <a:latin typeface="Roboto Mono Medium"/>
                <a:ea typeface="Roboto Mono Medium"/>
                <a:cs typeface="Roboto Mono Medium"/>
                <a:sym typeface="Roboto Mono Medium"/>
              </a:defRPr>
            </a:lvl9pPr>
          </a:lstStyle>
          <a:p>
            <a:pPr marL="168183" indent="0" algn="just">
              <a:lnSpc>
                <a:spcPct val="150000"/>
              </a:lnSpc>
              <a:buSzPct val="94000"/>
              <a:buNone/>
            </a:pPr>
            <a:r>
              <a:rPr lang="sv-SE" sz="1400" dirty="0">
                <a:solidFill>
                  <a:schemeClr val="tx1"/>
                </a:solidFill>
              </a:rPr>
              <a:t>Tahapan berikutnya </a:t>
            </a:r>
            <a:r>
              <a:rPr lang="sv-SE" sz="1400" dirty="0" smtClean="0">
                <a:solidFill>
                  <a:schemeClr val="tx1"/>
                </a:solidFill>
              </a:rPr>
              <a:t>yaitu melakukan </a:t>
            </a:r>
            <a:r>
              <a:rPr lang="sv-SE" sz="1400" dirty="0">
                <a:solidFill>
                  <a:schemeClr val="tx1"/>
                </a:solidFill>
              </a:rPr>
              <a:t>implementasi dan pengujian dari sistem yang telah </a:t>
            </a:r>
            <a:r>
              <a:rPr lang="sv-SE" sz="1400" dirty="0" smtClean="0">
                <a:solidFill>
                  <a:schemeClr val="tx1"/>
                </a:solidFill>
              </a:rPr>
              <a:t>dirancang.</a:t>
            </a:r>
            <a:endParaRPr lang="sv-SE" sz="1400" dirty="0">
              <a:solidFill>
                <a:schemeClr val="tx1"/>
              </a:solidFill>
            </a:endParaRPr>
          </a:p>
        </p:txBody>
      </p:sp>
      <p:sp>
        <p:nvSpPr>
          <p:cNvPr id="13" name="Google Shape;188;p30"/>
          <p:cNvSpPr txBox="1">
            <a:spLocks/>
          </p:cNvSpPr>
          <p:nvPr/>
        </p:nvSpPr>
        <p:spPr>
          <a:xfrm>
            <a:off x="1295400" y="3547350"/>
            <a:ext cx="6963300" cy="1234200"/>
          </a:xfrm>
          <a:prstGeom prst="rect">
            <a:avLst/>
          </a:prstGeom>
          <a:noFill/>
          <a:ln>
            <a:noFill/>
          </a:ln>
        </p:spPr>
        <p:txBody>
          <a:bodyPr spcFirstLastPara="1" wrap="square" lIns="91375" tIns="91375" rIns="91375" bIns="91375" anchor="t" anchorCtr="0">
            <a:noAutofit/>
          </a:bodyPr>
          <a:lstStyle>
            <a:defPPr marR="0" lvl="0" algn="l" rtl="0">
              <a:lnSpc>
                <a:spcPct val="100000"/>
              </a:lnSpc>
              <a:spcBef>
                <a:spcPts val="0"/>
              </a:spcBef>
              <a:spcAft>
                <a:spcPts val="0"/>
              </a:spcAft>
            </a:defPPr>
            <a:lvl1pPr marL="456951" marR="0" lvl="0" indent="-288768" algn="l" rtl="0">
              <a:lnSpc>
                <a:spcPct val="100000"/>
              </a:lnSpc>
              <a:spcBef>
                <a:spcPts val="0"/>
              </a:spcBef>
              <a:spcAft>
                <a:spcPts val="0"/>
              </a:spcAft>
              <a:buClr>
                <a:schemeClr val="dk2"/>
              </a:buClr>
              <a:buSzPts val="950"/>
              <a:buFont typeface="Roboto Mono Medium"/>
              <a:buChar char="●"/>
              <a:defRPr sz="1000" b="0" i="0" u="none" strike="noStrike" cap="none">
                <a:solidFill>
                  <a:schemeClr val="dk2"/>
                </a:solidFill>
                <a:latin typeface="Roboto Mono Medium"/>
                <a:ea typeface="Roboto Mono Medium"/>
                <a:cs typeface="Roboto Mono Medium"/>
                <a:sym typeface="Roboto Mono Medium"/>
              </a:defRPr>
            </a:lvl1pPr>
            <a:lvl2pPr marL="913903" marR="0" lvl="1" indent="-288768" algn="l" rtl="0">
              <a:lnSpc>
                <a:spcPct val="100000"/>
              </a:lnSpc>
              <a:spcBef>
                <a:spcPts val="1599"/>
              </a:spcBef>
              <a:spcAft>
                <a:spcPts val="0"/>
              </a:spcAft>
              <a:buClr>
                <a:schemeClr val="dk2"/>
              </a:buClr>
              <a:buSzPts val="950"/>
              <a:buFont typeface="Roboto Mono Medium"/>
              <a:buChar char="○"/>
              <a:defRPr sz="1000" b="0" i="0" u="none" strike="noStrike" cap="none">
                <a:solidFill>
                  <a:schemeClr val="dk2"/>
                </a:solidFill>
                <a:latin typeface="Roboto Mono Medium"/>
                <a:ea typeface="Roboto Mono Medium"/>
                <a:cs typeface="Roboto Mono Medium"/>
                <a:sym typeface="Roboto Mono Medium"/>
              </a:defRPr>
            </a:lvl2pPr>
            <a:lvl3pPr marL="1370854" marR="0" lvl="2" indent="-288768" algn="l" rtl="0">
              <a:lnSpc>
                <a:spcPct val="100000"/>
              </a:lnSpc>
              <a:spcBef>
                <a:spcPts val="1599"/>
              </a:spcBef>
              <a:spcAft>
                <a:spcPts val="0"/>
              </a:spcAft>
              <a:buClr>
                <a:schemeClr val="dk2"/>
              </a:buClr>
              <a:buSzPts val="950"/>
              <a:buFont typeface="Roboto Mono Medium"/>
              <a:buChar char="■"/>
              <a:defRPr sz="1000" b="0" i="0" u="none" strike="noStrike" cap="none">
                <a:solidFill>
                  <a:schemeClr val="dk2"/>
                </a:solidFill>
                <a:latin typeface="Roboto Mono Medium"/>
                <a:ea typeface="Roboto Mono Medium"/>
                <a:cs typeface="Roboto Mono Medium"/>
                <a:sym typeface="Roboto Mono Medium"/>
              </a:defRPr>
            </a:lvl3pPr>
            <a:lvl4pPr marL="1827805" marR="0" lvl="3" indent="-288768" algn="l" rtl="0">
              <a:lnSpc>
                <a:spcPct val="100000"/>
              </a:lnSpc>
              <a:spcBef>
                <a:spcPts val="1599"/>
              </a:spcBef>
              <a:spcAft>
                <a:spcPts val="0"/>
              </a:spcAft>
              <a:buClr>
                <a:schemeClr val="dk2"/>
              </a:buClr>
              <a:buSzPts val="950"/>
              <a:buFont typeface="Roboto Mono Medium"/>
              <a:buChar char="●"/>
              <a:defRPr sz="1000" b="0" i="0" u="none" strike="noStrike" cap="none">
                <a:solidFill>
                  <a:schemeClr val="dk2"/>
                </a:solidFill>
                <a:latin typeface="Roboto Mono Medium"/>
                <a:ea typeface="Roboto Mono Medium"/>
                <a:cs typeface="Roboto Mono Medium"/>
                <a:sym typeface="Roboto Mono Medium"/>
              </a:defRPr>
            </a:lvl4pPr>
            <a:lvl5pPr marL="2284756" marR="0" lvl="4" indent="-288768" algn="l" rtl="0">
              <a:lnSpc>
                <a:spcPct val="100000"/>
              </a:lnSpc>
              <a:spcBef>
                <a:spcPts val="1599"/>
              </a:spcBef>
              <a:spcAft>
                <a:spcPts val="0"/>
              </a:spcAft>
              <a:buClr>
                <a:schemeClr val="dk2"/>
              </a:buClr>
              <a:buSzPts val="950"/>
              <a:buFont typeface="Roboto Mono Medium"/>
              <a:buChar char="○"/>
              <a:defRPr sz="1000" b="0" i="0" u="none" strike="noStrike" cap="none">
                <a:solidFill>
                  <a:schemeClr val="dk2"/>
                </a:solidFill>
                <a:latin typeface="Roboto Mono Medium"/>
                <a:ea typeface="Roboto Mono Medium"/>
                <a:cs typeface="Roboto Mono Medium"/>
                <a:sym typeface="Roboto Mono Medium"/>
              </a:defRPr>
            </a:lvl5pPr>
            <a:lvl6pPr marL="2741708" marR="0" lvl="5" indent="-288768" algn="l" rtl="0">
              <a:lnSpc>
                <a:spcPct val="100000"/>
              </a:lnSpc>
              <a:spcBef>
                <a:spcPts val="1599"/>
              </a:spcBef>
              <a:spcAft>
                <a:spcPts val="0"/>
              </a:spcAft>
              <a:buClr>
                <a:schemeClr val="dk2"/>
              </a:buClr>
              <a:buSzPts val="950"/>
              <a:buFont typeface="Roboto Mono Medium"/>
              <a:buChar char="■"/>
              <a:defRPr sz="1000" b="0" i="0" u="none" strike="noStrike" cap="none">
                <a:solidFill>
                  <a:schemeClr val="dk2"/>
                </a:solidFill>
                <a:latin typeface="Roboto Mono Medium"/>
                <a:ea typeface="Roboto Mono Medium"/>
                <a:cs typeface="Roboto Mono Medium"/>
                <a:sym typeface="Roboto Mono Medium"/>
              </a:defRPr>
            </a:lvl6pPr>
            <a:lvl7pPr marL="3198659" marR="0" lvl="6" indent="-288768" algn="l" rtl="0">
              <a:lnSpc>
                <a:spcPct val="100000"/>
              </a:lnSpc>
              <a:spcBef>
                <a:spcPts val="1599"/>
              </a:spcBef>
              <a:spcAft>
                <a:spcPts val="0"/>
              </a:spcAft>
              <a:buClr>
                <a:schemeClr val="dk2"/>
              </a:buClr>
              <a:buSzPts val="950"/>
              <a:buFont typeface="Roboto Mono Medium"/>
              <a:buChar char="●"/>
              <a:defRPr sz="1000" b="0" i="0" u="none" strike="noStrike" cap="none">
                <a:solidFill>
                  <a:schemeClr val="dk2"/>
                </a:solidFill>
                <a:latin typeface="Roboto Mono Medium"/>
                <a:ea typeface="Roboto Mono Medium"/>
                <a:cs typeface="Roboto Mono Medium"/>
                <a:sym typeface="Roboto Mono Medium"/>
              </a:defRPr>
            </a:lvl7pPr>
            <a:lvl8pPr marL="3655610" marR="0" lvl="7" indent="-288768" algn="l" rtl="0">
              <a:lnSpc>
                <a:spcPct val="100000"/>
              </a:lnSpc>
              <a:spcBef>
                <a:spcPts val="1599"/>
              </a:spcBef>
              <a:spcAft>
                <a:spcPts val="0"/>
              </a:spcAft>
              <a:buClr>
                <a:schemeClr val="dk2"/>
              </a:buClr>
              <a:buSzPts val="950"/>
              <a:buFont typeface="Roboto Mono Medium"/>
              <a:buChar char="○"/>
              <a:defRPr sz="1000" b="0" i="0" u="none" strike="noStrike" cap="none">
                <a:solidFill>
                  <a:schemeClr val="dk2"/>
                </a:solidFill>
                <a:latin typeface="Roboto Mono Medium"/>
                <a:ea typeface="Roboto Mono Medium"/>
                <a:cs typeface="Roboto Mono Medium"/>
                <a:sym typeface="Roboto Mono Medium"/>
              </a:defRPr>
            </a:lvl8pPr>
            <a:lvl9pPr marL="4112561" marR="0" lvl="8" indent="-288768" algn="l" rtl="0">
              <a:lnSpc>
                <a:spcPct val="100000"/>
              </a:lnSpc>
              <a:spcBef>
                <a:spcPts val="1599"/>
              </a:spcBef>
              <a:spcAft>
                <a:spcPts val="1599"/>
              </a:spcAft>
              <a:buClr>
                <a:schemeClr val="dk2"/>
              </a:buClr>
              <a:buSzPts val="950"/>
              <a:buFont typeface="Roboto Mono Medium"/>
              <a:buChar char="■"/>
              <a:defRPr sz="1000" b="0" i="0" u="none" strike="noStrike" cap="none">
                <a:solidFill>
                  <a:schemeClr val="dk2"/>
                </a:solidFill>
                <a:latin typeface="Roboto Mono Medium"/>
                <a:ea typeface="Roboto Mono Medium"/>
                <a:cs typeface="Roboto Mono Medium"/>
                <a:sym typeface="Roboto Mono Medium"/>
              </a:defRPr>
            </a:lvl9pPr>
          </a:lstStyle>
          <a:p>
            <a:pPr marL="168183" indent="0" algn="just">
              <a:lnSpc>
                <a:spcPct val="150000"/>
              </a:lnSpc>
              <a:buSzPct val="94000"/>
              <a:buNone/>
            </a:pPr>
            <a:r>
              <a:rPr lang="sv-SE" sz="1400" dirty="0" smtClean="0">
                <a:solidFill>
                  <a:schemeClr val="tx1"/>
                </a:solidFill>
              </a:rPr>
              <a:t>Setelah semua tahapan sebelumnya dilakukan, evaluasi diperlukan guna keberhasilan dari sistem yang telah dirancang.</a:t>
            </a:r>
            <a:endParaRPr lang="sv-SE" sz="1400" dirty="0">
              <a:solidFill>
                <a:schemeClr val="tx1"/>
              </a:solidFill>
            </a:endParaRPr>
          </a:p>
        </p:txBody>
      </p:sp>
    </p:spTree>
    <p:extLst>
      <p:ext uri="{BB962C8B-B14F-4D97-AF65-F5344CB8AC3E}">
        <p14:creationId xmlns:p14="http://schemas.microsoft.com/office/powerpoint/2010/main" val="18443592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2850" y="361950"/>
            <a:ext cx="16383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Google Shape;187;p30"/>
          <p:cNvSpPr txBox="1">
            <a:spLocks noGrp="1"/>
          </p:cNvSpPr>
          <p:nvPr>
            <p:ph type="title"/>
          </p:nvPr>
        </p:nvSpPr>
        <p:spPr>
          <a:xfrm>
            <a:off x="2438401" y="322650"/>
            <a:ext cx="4267198" cy="572700"/>
          </a:xfrm>
          <a:prstGeom prst="rect">
            <a:avLst/>
          </a:prstGeom>
        </p:spPr>
        <p:txBody>
          <a:bodyPr spcFirstLastPara="1" wrap="square" lIns="91375" tIns="91375" rIns="91375" bIns="91375" anchor="t" anchorCtr="0">
            <a:noAutofit/>
          </a:bodyPr>
          <a:lstStyle/>
          <a:p>
            <a:pPr>
              <a:buClrTx/>
              <a:buSzPct val="100000"/>
            </a:pPr>
            <a:r>
              <a:rPr lang="en-US" sz="2400" b="0" dirty="0" smtClean="0">
                <a:solidFill>
                  <a:schemeClr val="bg2">
                    <a:lumMod val="50000"/>
                  </a:schemeClr>
                </a:solidFill>
              </a:rPr>
              <a:t>Flowchart </a:t>
            </a:r>
            <a:r>
              <a:rPr lang="en-US" sz="2400" b="0" dirty="0" err="1" smtClean="0">
                <a:solidFill>
                  <a:schemeClr val="bg2">
                    <a:lumMod val="50000"/>
                  </a:schemeClr>
                </a:solidFill>
              </a:rPr>
              <a:t>tabel</a:t>
            </a:r>
            <a:r>
              <a:rPr lang="en-US" sz="2400" b="0" dirty="0" smtClean="0">
                <a:solidFill>
                  <a:schemeClr val="bg2">
                    <a:lumMod val="50000"/>
                  </a:schemeClr>
                </a:solidFill>
              </a:rPr>
              <a:t> </a:t>
            </a:r>
            <a:r>
              <a:rPr lang="en-US" sz="2400" b="0" dirty="0" err="1" smtClean="0">
                <a:solidFill>
                  <a:schemeClr val="bg2">
                    <a:lumMod val="50000"/>
                  </a:schemeClr>
                </a:solidFill>
              </a:rPr>
              <a:t>kelola</a:t>
            </a:r>
            <a:r>
              <a:rPr lang="en-US" sz="2400" b="0" dirty="0" smtClean="0">
                <a:solidFill>
                  <a:schemeClr val="bg2">
                    <a:lumMod val="50000"/>
                  </a:schemeClr>
                </a:solidFill>
              </a:rPr>
              <a:t> </a:t>
            </a:r>
            <a:r>
              <a:rPr lang="en-US" sz="2400" b="0" dirty="0" err="1" smtClean="0">
                <a:solidFill>
                  <a:schemeClr val="bg2">
                    <a:lumMod val="50000"/>
                  </a:schemeClr>
                </a:solidFill>
              </a:rPr>
              <a:t>matkul</a:t>
            </a:r>
            <a:endParaRPr sz="2400" b="0" dirty="0">
              <a:solidFill>
                <a:schemeClr val="bg2">
                  <a:lumMod val="50000"/>
                </a:schemeClr>
              </a:solidFill>
            </a:endParaRPr>
          </a:p>
        </p:txBody>
      </p:sp>
      <p:pic>
        <p:nvPicPr>
          <p:cNvPr id="20" name="Picture 19">
            <a:extLst>
              <a:ext uri="{FF2B5EF4-FFF2-40B4-BE49-F238E27FC236}">
                <a16:creationId xmlns="" xmlns:a16="http://schemas.microsoft.com/office/drawing/2014/main" id="{06F2025A-25A8-8CD2-9578-1AC7F56710A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52420" y="863730"/>
            <a:ext cx="5439161" cy="3740687"/>
          </a:xfrm>
          <a:prstGeom prst="rect">
            <a:avLst/>
          </a:prstGeom>
          <a:noFill/>
          <a:ln>
            <a:noFill/>
          </a:ln>
        </p:spPr>
      </p:pic>
    </p:spTree>
    <p:extLst>
      <p:ext uri="{BB962C8B-B14F-4D97-AF65-F5344CB8AC3E}">
        <p14:creationId xmlns:p14="http://schemas.microsoft.com/office/powerpoint/2010/main" val="2780299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2850" y="361950"/>
            <a:ext cx="1638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Google Shape;187;p30"/>
          <p:cNvSpPr txBox="1">
            <a:spLocks noGrp="1"/>
          </p:cNvSpPr>
          <p:nvPr>
            <p:ph type="title"/>
          </p:nvPr>
        </p:nvSpPr>
        <p:spPr>
          <a:xfrm>
            <a:off x="2552701" y="322650"/>
            <a:ext cx="4038599" cy="572700"/>
          </a:xfrm>
          <a:prstGeom prst="rect">
            <a:avLst/>
          </a:prstGeom>
        </p:spPr>
        <p:txBody>
          <a:bodyPr spcFirstLastPara="1" wrap="square" lIns="91375" tIns="91375" rIns="91375" bIns="91375" anchor="t" anchorCtr="0">
            <a:noAutofit/>
          </a:bodyPr>
          <a:lstStyle/>
          <a:p>
            <a:pPr>
              <a:buClrTx/>
              <a:buSzPct val="100000"/>
            </a:pPr>
            <a:r>
              <a:rPr lang="en-US" sz="2400" b="0" dirty="0" smtClean="0">
                <a:solidFill>
                  <a:schemeClr val="bg2">
                    <a:lumMod val="50000"/>
                  </a:schemeClr>
                </a:solidFill>
              </a:rPr>
              <a:t>Flowchart </a:t>
            </a:r>
            <a:r>
              <a:rPr lang="en-US" sz="2400" b="0" dirty="0" err="1" smtClean="0">
                <a:solidFill>
                  <a:schemeClr val="bg2">
                    <a:lumMod val="50000"/>
                  </a:schemeClr>
                </a:solidFill>
              </a:rPr>
              <a:t>tabel</a:t>
            </a:r>
            <a:r>
              <a:rPr lang="en-US" sz="2400" b="0" dirty="0" smtClean="0">
                <a:solidFill>
                  <a:schemeClr val="bg2">
                    <a:lumMod val="50000"/>
                  </a:schemeClr>
                </a:solidFill>
              </a:rPr>
              <a:t> </a:t>
            </a:r>
            <a:r>
              <a:rPr lang="en-US" sz="2400" b="0" dirty="0" err="1" smtClean="0">
                <a:solidFill>
                  <a:schemeClr val="bg2">
                    <a:lumMod val="50000"/>
                  </a:schemeClr>
                </a:solidFill>
              </a:rPr>
              <a:t>kelola</a:t>
            </a:r>
            <a:r>
              <a:rPr lang="en-US" sz="2400" b="0" dirty="0" smtClean="0">
                <a:solidFill>
                  <a:schemeClr val="bg2">
                    <a:lumMod val="50000"/>
                  </a:schemeClr>
                </a:solidFill>
              </a:rPr>
              <a:t> </a:t>
            </a:r>
            <a:r>
              <a:rPr lang="en-US" sz="2400" b="0" dirty="0" err="1" smtClean="0">
                <a:solidFill>
                  <a:schemeClr val="bg2">
                    <a:lumMod val="50000"/>
                  </a:schemeClr>
                </a:solidFill>
              </a:rPr>
              <a:t>dosen</a:t>
            </a:r>
            <a:endParaRPr sz="2400" b="0" dirty="0">
              <a:solidFill>
                <a:schemeClr val="bg2">
                  <a:lumMod val="50000"/>
                </a:schemeClr>
              </a:solidFill>
            </a:endParaRPr>
          </a:p>
        </p:txBody>
      </p:sp>
      <p:pic>
        <p:nvPicPr>
          <p:cNvPr id="5" name="Picture 2">
            <a:extLst>
              <a:ext uri="{FF2B5EF4-FFF2-40B4-BE49-F238E27FC236}">
                <a16:creationId xmlns="" xmlns:a16="http://schemas.microsoft.com/office/drawing/2014/main" id="{D6A69E5F-8B28-03E7-049B-3534DB99D9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0432" y="882375"/>
            <a:ext cx="6363136" cy="374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2624501"/>
      </p:ext>
    </p:extLst>
  </p:cSld>
  <p:clrMapOvr>
    <a:masterClrMapping/>
  </p:clrMapOvr>
</p:sld>
</file>

<file path=ppt/theme/theme1.xml><?xml version="1.0" encoding="utf-8"?>
<a:theme xmlns:a="http://schemas.openxmlformats.org/drawingml/2006/main" name="Notebook Lesson by Slidesgo">
  <a:themeElements>
    <a:clrScheme name="Simple Light">
      <a:dk1>
        <a:srgbClr val="595959"/>
      </a:dk1>
      <a:lt1>
        <a:srgbClr val="F13286"/>
      </a:lt1>
      <a:dk2>
        <a:srgbClr val="595959"/>
      </a:dk2>
      <a:lt2>
        <a:srgbClr val="8CB2D6"/>
      </a:lt2>
      <a:accent1>
        <a:srgbClr val="F13286"/>
      </a:accent1>
      <a:accent2>
        <a:srgbClr val="C76D03"/>
      </a:accent2>
      <a:accent3>
        <a:srgbClr val="F13286"/>
      </a:accent3>
      <a:accent4>
        <a:srgbClr val="F58435"/>
      </a:accent4>
      <a:accent5>
        <a:srgbClr val="64889E"/>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891</TotalTime>
  <Words>496</Words>
  <Application>Microsoft Office PowerPoint</Application>
  <PresentationFormat>On-screen Show (16:9)</PresentationFormat>
  <Paragraphs>46</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Roboto Mono Medium</vt:lpstr>
      <vt:lpstr>Coming Soon</vt:lpstr>
      <vt:lpstr>Concert One</vt:lpstr>
      <vt:lpstr>Notebook Lesson by Slidesgo</vt:lpstr>
      <vt:lpstr>RANCANG BANGUN DATABASE MAHASISWA TEKNIK INFORMATIKA BERBASIS JAVA PROGRAMMING   </vt:lpstr>
      <vt:lpstr>ABSTRAK</vt:lpstr>
      <vt:lpstr>METODE PENELITIAN</vt:lpstr>
      <vt:lpstr>Pengumpulan Data</vt:lpstr>
      <vt:lpstr>Analisis Permasalahan</vt:lpstr>
      <vt:lpstr>Analisis Kebutuhan</vt:lpstr>
      <vt:lpstr>Perancangan Sistem</vt:lpstr>
      <vt:lpstr>Flowchart tabel kelola matkul</vt:lpstr>
      <vt:lpstr>Flowchart tabel kelola dosen</vt:lpstr>
      <vt:lpstr>Flowchart tabel kelola mahasiswa</vt:lpstr>
      <vt:lpstr>Flowchart tabel kelola nilai</vt:lpstr>
      <vt:lpstr>HASIL</vt:lpstr>
      <vt:lpstr>KESIMPULAN</vt:lpstr>
      <vt:lpstr>Terimakasih. Any Question?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Pengenalan Himpunan Mahasiswa Teknik Informatika</dc:title>
  <dc:creator>Akbar Ilham</dc:creator>
  <cp:lastModifiedBy>Akbar Ilham Perhan</cp:lastModifiedBy>
  <cp:revision>75</cp:revision>
  <dcterms:modified xsi:type="dcterms:W3CDTF">2023-01-31T13:19:07Z</dcterms:modified>
</cp:coreProperties>
</file>