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94" r:id="rId2"/>
    <p:sldId id="299" r:id="rId3"/>
    <p:sldId id="300" r:id="rId4"/>
    <p:sldId id="301" r:id="rId5"/>
    <p:sldId id="302" r:id="rId6"/>
    <p:sldId id="303" r:id="rId7"/>
    <p:sldId id="304" r:id="rId8"/>
    <p:sldId id="305" r:id="rId9"/>
    <p:sldId id="306" r:id="rId10"/>
    <p:sldId id="307" r:id="rId11"/>
    <p:sldId id="308" r:id="rId12"/>
    <p:sldId id="287" r:id="rId13"/>
  </p:sldIdLst>
  <p:sldSz cx="10080625" cy="5670550"/>
  <p:notesSz cx="7559675" cy="10691813"/>
  <p:defaultTextStyle>
    <a:defPPr>
      <a:defRPr lang="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F5C06E9-62D6-4C33-B951-C1DF558C44C5}" styleName="">
    <a:wholeTbl>
      <a:tcStyle>
        <a:tcBdr/>
      </a:tcStyle>
    </a:wholeTbl>
    <a:band1H>
      <a:tcStyle>
        <a:tcBdr/>
      </a:tcStyle>
    </a:band1H>
    <a:band1V>
      <a:tcStyle>
        <a:tcBdr/>
      </a:tcStyle>
    </a:band1V>
    <a:lastCol>
      <a:tcStyle>
        <a:tcBdr/>
      </a:tcStyle>
    </a:lastCol>
    <a:firstCol>
      <a:tcStyle>
        <a:tcBdr/>
      </a:tcStyle>
    </a:firstCol>
    <a:lastRow>
      <a:tcStyle>
        <a:tcBdr/>
      </a:tcStyle>
    </a:lastRow>
    <a:firstRow>
      <a:tcStyle>
        <a:tcBdr/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7" d="100"/>
          <a:sy n="147" d="100"/>
        </p:scale>
        <p:origin x="13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noAutofit/>
          </a:bodyPr>
          <a:lstStyle/>
          <a:p>
            <a:pPr marL="0" marR="0" lvl="0" indent="0" algn="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="b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="b" anchorCtr="0" compatLnSpc="0">
            <a:noAutofit/>
          </a:bodyPr>
          <a:lstStyle/>
          <a:p>
            <a:pPr marL="0" marR="0" lvl="0" indent="0" algn="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D40F7809-930A-4A7F-A015-6FDBC143EEBE}" type="slidenum">
              <a:t>‹#›</a:t>
            </a:fld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43505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216000" y="812520"/>
            <a:ext cx="7127279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Header Placeholder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Date Placeholder 4"/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algn="r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F5A77E79-41C5-42AE-8F67-B7CDEBAA372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4116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hangingPunct="0">
      <a:tabLst/>
      <a:defRPr lang="en-US" sz="2000" b="0" i="0" u="none" strike="noStrike" kern="1200" cap="none">
        <a:ln>
          <a:noFill/>
        </a:ln>
        <a:highlight>
          <a:scrgbClr r="0" g="0" b="0">
            <a:alpha val="0"/>
          </a:scrgbClr>
        </a:highlight>
        <a:latin typeface="Liberation Sans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FF9D3332-4A2F-4062-BC70-648190B40F2C}" type="slidenum">
              <a:t>1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76398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FF9D3332-4A2F-4062-BC70-648190B40F2C}" type="slidenum">
              <a:t>2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5181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FF9D3332-4A2F-4062-BC70-648190B40F2C}" type="slidenum">
              <a:t>3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47304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FF9D3332-4A2F-4062-BC70-648190B40F2C}" type="slidenum">
              <a:t>4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6917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FF9D3332-4A2F-4062-BC70-648190B40F2C}" type="slidenum">
              <a:t>5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31632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FF9D3332-4A2F-4062-BC70-648190B40F2C}" type="slidenum">
              <a:t>6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08092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FF9D3332-4A2F-4062-BC70-648190B40F2C}" type="slidenum">
              <a:t>7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99783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FF9D3332-4A2F-4062-BC70-648190B40F2C}" type="slidenum">
              <a:t>8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67034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FF9D3332-4A2F-4062-BC70-648190B40F2C}" type="slidenum">
              <a:t>12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9439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0475" y="928688"/>
            <a:ext cx="7559675" cy="1973262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0475" y="2978150"/>
            <a:ext cx="7559675" cy="137001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CADDB59-6482-4A47-A9F7-48223429F00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485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775DCC1-3CE8-4970-9BAB-5D0780C5E13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056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8850" y="225425"/>
            <a:ext cx="2266950" cy="43894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225425"/>
            <a:ext cx="6653212" cy="43894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7F476E5-562C-4C9C-8046-BE1BF276FE2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831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4219A5F-2851-437F-8FE8-21B015EC1B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488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388" y="1414463"/>
            <a:ext cx="8694737" cy="23574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388" y="3794125"/>
            <a:ext cx="8694737" cy="124142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E756128-BC2E-485F-AB74-F81300F4085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853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327150"/>
            <a:ext cx="4459287" cy="32877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4925" y="1327150"/>
            <a:ext cx="4460875" cy="32877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0553BC7-BAF4-4DBC-8D78-4F74B797871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126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301625"/>
            <a:ext cx="8694737" cy="10969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3738" y="1390650"/>
            <a:ext cx="426561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3738" y="2071688"/>
            <a:ext cx="4265612" cy="30464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3813" y="1390650"/>
            <a:ext cx="428466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3813" y="2071688"/>
            <a:ext cx="4284662" cy="30464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B4A9DAD-77C1-4C60-8736-A5B41EE1E8D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135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41F24A4-AAD2-4CA5-8599-24BFD5493E6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852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A48E43B-32BC-4FE3-9CDC-CE731C4FC68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99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EDCA012-E8B6-4DB8-B0EF-614925364E7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685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20734FB-4FFC-4428-9DD6-D3190AA5B6C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019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>
            <a:off x="503999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503999" y="1326600"/>
            <a:ext cx="9071640" cy="32882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>
            <a:off x="503999" y="516528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ctr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4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D8E12A76-3157-43FF-8DA3-BAD3ED7F235D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algn="ctr" hangingPunct="0">
        <a:tabLst/>
        <a:defRPr lang="en-US" sz="44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</a:defRPr>
      </a:lvl1pPr>
    </p:titleStyle>
    <p:bodyStyle>
      <a:lvl1pPr hangingPunct="0">
        <a:spcBef>
          <a:spcPts val="1417"/>
        </a:spcBef>
        <a:spcAft>
          <a:spcPts val="0"/>
        </a:spcAft>
        <a:tabLst/>
        <a:defRPr lang="en-US" sz="32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8C06B5F-4545-4B51-AF4F-0D4E2B6B02E9}" type="slidenum">
              <a:t>1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95641" y="698776"/>
            <a:ext cx="9071322" cy="2265060"/>
          </a:xfrm>
          <a:prstGeom prst="rect">
            <a:avLst/>
          </a:prstGeom>
          <a:noFill/>
          <a:ln>
            <a:noFill/>
          </a:ln>
        </p:spPr>
        <p:txBody>
          <a:bodyPr wrap="square" lIns="89997" tIns="44998" rIns="89997" bIns="44998" anchorCtr="0" compatLnSpc="0">
            <a:spAutoFit/>
          </a:bodyPr>
          <a:lstStyle/>
          <a:p>
            <a:pPr algn="just" hangingPunct="0"/>
            <a:r>
              <a:rPr lang="en-US" sz="992" dirty="0" smtClean="0">
                <a:ea typeface="Noto Sans CJK SC" pitchFamily="2"/>
                <a:cs typeface="Lohit Devanagari" pitchFamily="2"/>
              </a:rPr>
              <a:t>Options:</a:t>
            </a:r>
          </a:p>
          <a:p>
            <a:pPr marL="228600" indent="-228600" algn="just" hangingPunct="0">
              <a:buAutoNum type="arabicPeriod"/>
            </a:pPr>
            <a:r>
              <a:rPr lang="en-US" sz="992" dirty="0" smtClean="0">
                <a:ea typeface="Noto Sans CJK SC" pitchFamily="2"/>
                <a:cs typeface="Lohit Devanagari" pitchFamily="2"/>
              </a:rPr>
              <a:t>Each request from a TCN starts a CHC process. Multiple CHC processes at the same time</a:t>
            </a:r>
          </a:p>
          <a:p>
            <a:pPr marL="228600" indent="-228600" algn="just" hangingPunct="0">
              <a:buAutoNum type="arabicPeriod"/>
            </a:pPr>
            <a:r>
              <a:rPr lang="en-US" sz="992" dirty="0" smtClean="0">
                <a:ea typeface="Noto Sans CJK SC" pitchFamily="2"/>
                <a:cs typeface="Lohit Devanagari" pitchFamily="2"/>
              </a:rPr>
              <a:t>Each request from a TCN sets a flag. Only a single CHC process at the same time</a:t>
            </a:r>
            <a:endParaRPr lang="en-US" sz="992" dirty="0">
              <a:ea typeface="Noto Sans CJK SC" pitchFamily="2"/>
              <a:cs typeface="Lohit Devanagari" pitchFamily="2"/>
            </a:endParaRPr>
          </a:p>
          <a:p>
            <a:pPr marL="171450" indent="-171450" algn="just" hangingPunct="0">
              <a:buFont typeface="Arial" panose="020B0604020202020204" pitchFamily="34" charset="0"/>
              <a:buChar char="•"/>
            </a:pPr>
            <a:endParaRPr lang="en-US" sz="992" dirty="0" smtClean="0">
              <a:ea typeface="Noto Sans CJK SC" pitchFamily="2"/>
              <a:cs typeface="Lohit Devanagari" pitchFamily="2"/>
            </a:endParaRPr>
          </a:p>
          <a:p>
            <a:pPr marL="171450" indent="-171450" algn="just" hangingPunct="0">
              <a:buFont typeface="Arial" panose="020B0604020202020204" pitchFamily="34" charset="0"/>
              <a:buChar char="•"/>
            </a:pPr>
            <a:endParaRPr lang="en-US" sz="992" dirty="0">
              <a:ea typeface="Noto Sans CJK SC" pitchFamily="2"/>
              <a:cs typeface="Lohit Devanagari" pitchFamily="2"/>
            </a:endParaRPr>
          </a:p>
          <a:p>
            <a:pPr marL="171450" indent="-171450" algn="just" hangingPunct="0">
              <a:buFont typeface="Arial" panose="020B0604020202020204" pitchFamily="34" charset="0"/>
              <a:buChar char="•"/>
            </a:pPr>
            <a:r>
              <a:rPr lang="en-US" sz="992" dirty="0" smtClean="0">
                <a:ea typeface="Noto Sans CJK SC" pitchFamily="2"/>
                <a:cs typeface="Lohit Devanagari" pitchFamily="2"/>
              </a:rPr>
              <a:t>What this algorithm provides?</a:t>
            </a:r>
          </a:p>
          <a:p>
            <a:pPr marL="228600" indent="-228600" algn="just" hangingPunct="0">
              <a:buAutoNum type="arabicPeriod"/>
            </a:pPr>
            <a:r>
              <a:rPr lang="en-US" sz="992" dirty="0" smtClean="0">
                <a:ea typeface="Noto Sans CJK SC" pitchFamily="2"/>
                <a:cs typeface="Lohit Devanagari" pitchFamily="2"/>
              </a:rPr>
              <a:t>Each TCN can start only 1 CHC process. This limit can be upgraded by agent designer. However, there should definitely be a limit. Otherwise, a TCN can start as many CHC processes as he wants which is not desirable. </a:t>
            </a:r>
          </a:p>
          <a:p>
            <a:pPr marL="228600" indent="-228600" algn="just" hangingPunct="0">
              <a:buAutoNum type="arabicPeriod"/>
            </a:pPr>
            <a:r>
              <a:rPr lang="en-US" sz="992" dirty="0">
                <a:ea typeface="Noto Sans CJK SC" pitchFamily="2"/>
                <a:cs typeface="Lohit Devanagari" pitchFamily="2"/>
              </a:rPr>
              <a:t>TCNs don’t have to wait for a CHC process to be completed</a:t>
            </a:r>
            <a:r>
              <a:rPr lang="en-US" sz="992" dirty="0" smtClean="0">
                <a:ea typeface="Noto Sans CJK SC" pitchFamily="2"/>
                <a:cs typeface="Lohit Devanagari" pitchFamily="2"/>
              </a:rPr>
              <a:t>.</a:t>
            </a:r>
            <a:endParaRPr lang="en-US" sz="992" dirty="0">
              <a:ea typeface="Noto Sans CJK SC" pitchFamily="2"/>
              <a:cs typeface="Lohit Devanagari" pitchFamily="2"/>
            </a:endParaRPr>
          </a:p>
          <a:p>
            <a:pPr marL="228600" indent="-228600" algn="just" hangingPunct="0">
              <a:buAutoNum type="arabicPeriod"/>
            </a:pPr>
            <a:r>
              <a:rPr lang="en-US" sz="992" dirty="0" smtClean="0">
                <a:ea typeface="Noto Sans CJK SC" pitchFamily="2"/>
                <a:cs typeface="Lohit Devanagari" pitchFamily="2"/>
              </a:rPr>
              <a:t>TCNs will receive a solution for each CHC process that they are involved in. Each solution they receive will have a time stamp which means the solutions can be sorted from newest to oldest. Also each TCN will be able to view his/her preferences for each CHC solution. </a:t>
            </a:r>
          </a:p>
          <a:p>
            <a:pPr marL="228600" indent="-228600" algn="just" hangingPunct="0">
              <a:buAutoNum type="arabicPeriod"/>
            </a:pPr>
            <a:endParaRPr lang="en-US" sz="992" dirty="0">
              <a:ea typeface="Noto Sans CJK SC" pitchFamily="2"/>
              <a:cs typeface="Lohit Devanagari" pitchFamily="2"/>
            </a:endParaRPr>
          </a:p>
          <a:p>
            <a:pPr marL="171450" indent="-171450" algn="just" hangingPunct="0">
              <a:buFont typeface="Arial" panose="020B0604020202020204" pitchFamily="34" charset="0"/>
              <a:buChar char="•"/>
            </a:pPr>
            <a:endParaRPr lang="en-US" sz="992" dirty="0" smtClean="0">
              <a:ea typeface="Noto Sans CJK SC" pitchFamily="2"/>
              <a:cs typeface="Lohit Devanagari" pitchFamily="2"/>
            </a:endParaRPr>
          </a:p>
          <a:p>
            <a:pPr algn="just" hangingPunct="0"/>
            <a:endParaRPr lang="en-US" sz="992" dirty="0">
              <a:ea typeface="Noto Sans CJK SC" pitchFamily="2"/>
              <a:cs typeface="Lohit Devanagari" pitchFamily="2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82670" y="55725"/>
            <a:ext cx="9071322" cy="52793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>
            <a:lvl1pPr algn="ctr" hangingPunct="0">
              <a:tabLst/>
              <a:defRPr lang="en-US" sz="4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1pPr>
          </a:lstStyle>
          <a:p>
            <a:r>
              <a:rPr lang="en-US" sz="1488" b="1" dirty="0" smtClean="0">
                <a:solidFill>
                  <a:sysClr val="windowText" lastClr="000000"/>
                </a:solidFill>
                <a:ea typeface="Noto Sans CJK SC" pitchFamily="2"/>
                <a:cs typeface="Lohit Devanagari" pitchFamily="2"/>
              </a:rPr>
              <a:t>Pros and Cons of Different options</a:t>
            </a:r>
            <a:endParaRPr lang="en-US" sz="1488" b="1" dirty="0">
              <a:solidFill>
                <a:sysClr val="windowText" lastClr="000000"/>
              </a:solidFill>
              <a:ea typeface="Noto Sans CJK SC" pitchFamily="2"/>
              <a:cs typeface="Lohit Devanagari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574799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255328"/>
            <a:ext cx="10080625" cy="5159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070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743627"/>
            <a:ext cx="10080625" cy="4183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391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8C06B5F-4545-4B51-AF4F-0D4E2B6B02E9}" type="slidenum">
              <a:t>12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04318" y="2372022"/>
            <a:ext cx="9071322" cy="252831"/>
          </a:xfrm>
        </p:spPr>
        <p:txBody>
          <a:bodyPr>
            <a:noAutofit/>
          </a:bodyPr>
          <a:lstStyle/>
          <a:p>
            <a:pPr algn="ctr" hangingPunct="0"/>
            <a:r>
              <a:rPr lang="en-US" sz="2400" b="1" dirty="0" smtClean="0">
                <a:ea typeface="Noto Sans CJK SC" pitchFamily="2"/>
                <a:cs typeface="Lohit Devanagari" pitchFamily="2"/>
              </a:rPr>
              <a:t>Thanks!</a:t>
            </a:r>
            <a:endParaRPr lang="en-US" sz="2400" b="1" dirty="0">
              <a:ea typeface="Noto Sans CJK SC" pitchFamily="2"/>
              <a:cs typeface="Lohit Devanagari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402406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8C06B5F-4545-4B51-AF4F-0D4E2B6B02E9}" type="slidenum">
              <a:t>2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2670" y="583660"/>
            <a:ext cx="9071322" cy="3830232"/>
          </a:xfrm>
          <a:prstGeom prst="rect">
            <a:avLst/>
          </a:prstGeom>
          <a:noFill/>
          <a:ln>
            <a:noFill/>
          </a:ln>
        </p:spPr>
        <p:txBody>
          <a:bodyPr wrap="square" lIns="89997" tIns="44998" rIns="89997" bIns="44998" anchorCtr="0" compatLnSpc="0">
            <a:spAutoFit/>
          </a:bodyPr>
          <a:lstStyle/>
          <a:p>
            <a:pPr algn="just" hangingPunct="0"/>
            <a:r>
              <a:rPr lang="en-US" sz="992" b="1" dirty="0" smtClean="0">
                <a:ea typeface="Noto Sans CJK SC" pitchFamily="2"/>
                <a:cs typeface="Lohit Devanagari" pitchFamily="2"/>
              </a:rPr>
              <a:t>Algorithm 1</a:t>
            </a:r>
            <a:r>
              <a:rPr lang="en-US" sz="992" dirty="0" smtClean="0">
                <a:ea typeface="Noto Sans CJK SC" pitchFamily="2"/>
                <a:cs typeface="Lohit Devanagari" pitchFamily="2"/>
              </a:rPr>
              <a:t>. </a:t>
            </a:r>
            <a:r>
              <a:rPr lang="en-US" sz="992" dirty="0" smtClean="0">
                <a:solidFill>
                  <a:srgbClr val="FF0000"/>
                </a:solidFill>
                <a:ea typeface="Noto Sans CJK SC" pitchFamily="2"/>
                <a:cs typeface="Lohit Devanagari" pitchFamily="2"/>
              </a:rPr>
              <a:t>Request </a:t>
            </a:r>
            <a:r>
              <a:rPr lang="en-US" sz="992" dirty="0">
                <a:solidFill>
                  <a:srgbClr val="FF0000"/>
                </a:solidFill>
                <a:ea typeface="Noto Sans CJK SC" pitchFamily="2"/>
                <a:cs typeface="Lohit Devanagari" pitchFamily="2"/>
              </a:rPr>
              <a:t>CHC </a:t>
            </a:r>
            <a:r>
              <a:rPr lang="en-US" sz="992" dirty="0" smtClean="0">
                <a:solidFill>
                  <a:srgbClr val="FF0000"/>
                </a:solidFill>
                <a:ea typeface="Noto Sans CJK SC" pitchFamily="2"/>
                <a:cs typeface="Lohit Devanagari" pitchFamily="2"/>
              </a:rPr>
              <a:t>Process</a:t>
            </a:r>
          </a:p>
          <a:p>
            <a:pPr marL="228600" indent="-228600" algn="just" hangingPunct="0">
              <a:buAutoNum type="arabicPeriod"/>
            </a:pPr>
            <a:r>
              <a:rPr lang="en-US" sz="992" b="1" dirty="0" smtClean="0">
                <a:ea typeface="Noto Sans CJK SC" pitchFamily="2"/>
                <a:cs typeface="Lohit Devanagari" pitchFamily="2"/>
              </a:rPr>
              <a:t>Event</a:t>
            </a:r>
            <a:r>
              <a:rPr lang="en-US" sz="992" dirty="0" smtClean="0">
                <a:ea typeface="Noto Sans CJK SC" pitchFamily="2"/>
                <a:cs typeface="Lohit Devanagari" pitchFamily="2"/>
              </a:rPr>
              <a:t>: TCN requests a CHC process from its Agent</a:t>
            </a:r>
          </a:p>
          <a:p>
            <a:pPr marL="228600" indent="-228600" algn="just" hangingPunct="0">
              <a:buAutoNum type="arabicPeriod"/>
            </a:pPr>
            <a:r>
              <a:rPr lang="en-US" sz="992" b="1" dirty="0" smtClean="0">
                <a:ea typeface="Noto Sans CJK SC" pitchFamily="2"/>
                <a:cs typeface="Lohit Devanagari" pitchFamily="2"/>
              </a:rPr>
              <a:t>Condition</a:t>
            </a:r>
            <a:r>
              <a:rPr lang="en-US" sz="992" dirty="0" smtClean="0">
                <a:ea typeface="Noto Sans CJK SC" pitchFamily="2"/>
                <a:cs typeface="Lohit Devanagari" pitchFamily="2"/>
              </a:rPr>
              <a:t>: Its Agent checks the LAKR to see “If it already runs a CHC process as Dedicated agent”.</a:t>
            </a:r>
          </a:p>
          <a:p>
            <a:pPr marL="685800" lvl="1" indent="-228600" algn="just" hangingPunct="0">
              <a:buAutoNum type="arabicPeriod"/>
            </a:pPr>
            <a:r>
              <a:rPr lang="en-US" sz="992" dirty="0" smtClean="0">
                <a:ea typeface="Noto Sans CJK SC" pitchFamily="2"/>
                <a:cs typeface="Lohit Devanagari" pitchFamily="2"/>
              </a:rPr>
              <a:t>If </a:t>
            </a:r>
            <a:r>
              <a:rPr lang="en-US" sz="992" b="1" dirty="0" smtClean="0">
                <a:ea typeface="Noto Sans CJK SC" pitchFamily="2"/>
                <a:cs typeface="Lohit Devanagari" pitchFamily="2"/>
              </a:rPr>
              <a:t>YES</a:t>
            </a:r>
            <a:r>
              <a:rPr lang="en-US" sz="992" dirty="0" smtClean="0">
                <a:ea typeface="Noto Sans CJK SC" pitchFamily="2"/>
                <a:cs typeface="Lohit Devanagari" pitchFamily="2"/>
              </a:rPr>
              <a:t>, </a:t>
            </a:r>
          </a:p>
          <a:p>
            <a:pPr marL="1143000" lvl="2" indent="-228600" algn="just" hangingPunct="0">
              <a:buAutoNum type="arabicPeriod"/>
            </a:pPr>
            <a:r>
              <a:rPr lang="en-US" sz="992" b="1" dirty="0" smtClean="0">
                <a:ea typeface="Noto Sans CJK SC" pitchFamily="2"/>
                <a:cs typeface="Lohit Devanagari" pitchFamily="2"/>
              </a:rPr>
              <a:t>Event</a:t>
            </a:r>
            <a:r>
              <a:rPr lang="en-US" sz="992" dirty="0" smtClean="0">
                <a:ea typeface="Noto Sans CJK SC" pitchFamily="2"/>
                <a:cs typeface="Lohit Devanagari" pitchFamily="2"/>
              </a:rPr>
              <a:t>: Agent sends a message to TCN telling that “</a:t>
            </a:r>
            <a:r>
              <a:rPr lang="en-US" sz="1000" dirty="0"/>
              <a:t>You have already started a CHC process. You can start a new one when it is completed</a:t>
            </a:r>
            <a:r>
              <a:rPr lang="en-US" sz="1000" dirty="0" smtClean="0"/>
              <a:t>.”</a:t>
            </a:r>
          </a:p>
          <a:p>
            <a:pPr marL="685800" lvl="1" indent="-228600" algn="just" hangingPunct="0">
              <a:buAutoNum type="arabicPeriod"/>
            </a:pPr>
            <a:r>
              <a:rPr lang="en-US" sz="1000" dirty="0" smtClean="0">
                <a:ea typeface="Noto Sans CJK SC" pitchFamily="2"/>
                <a:cs typeface="Lohit Devanagari" pitchFamily="2"/>
              </a:rPr>
              <a:t>If </a:t>
            </a:r>
            <a:r>
              <a:rPr lang="en-US" sz="1000" b="1" dirty="0" smtClean="0">
                <a:ea typeface="Noto Sans CJK SC" pitchFamily="2"/>
                <a:cs typeface="Lohit Devanagari" pitchFamily="2"/>
              </a:rPr>
              <a:t>No</a:t>
            </a:r>
            <a:r>
              <a:rPr lang="en-US" sz="1000" dirty="0" smtClean="0">
                <a:ea typeface="Noto Sans CJK SC" pitchFamily="2"/>
                <a:cs typeface="Lohit Devanagari" pitchFamily="2"/>
              </a:rPr>
              <a:t>,  </a:t>
            </a:r>
          </a:p>
          <a:p>
            <a:pPr marL="1143000" lvl="2" indent="-228600" algn="just" hangingPunct="0">
              <a:buAutoNum type="arabicPeriod"/>
            </a:pPr>
            <a:r>
              <a:rPr lang="en-US" sz="1000" b="1" dirty="0" smtClean="0">
                <a:ea typeface="Noto Sans CJK SC" pitchFamily="2"/>
                <a:cs typeface="Lohit Devanagari" pitchFamily="2"/>
              </a:rPr>
              <a:t>Condition</a:t>
            </a:r>
            <a:r>
              <a:rPr lang="en-US" sz="1000" dirty="0" smtClean="0">
                <a:ea typeface="Noto Sans CJK SC" pitchFamily="2"/>
                <a:cs typeface="Lohit Devanagari" pitchFamily="2"/>
              </a:rPr>
              <a:t>: Agent checks the LAKR to see “If it is involved in any CHC Process”.</a:t>
            </a:r>
          </a:p>
          <a:p>
            <a:pPr marL="1600200" lvl="3" indent="-228600" algn="just" hangingPunct="0">
              <a:buAutoNum type="arabicPeriod"/>
            </a:pPr>
            <a:r>
              <a:rPr lang="en-US" sz="992" dirty="0" smtClean="0">
                <a:ea typeface="Noto Sans CJK SC" pitchFamily="2"/>
                <a:cs typeface="Lohit Devanagari" pitchFamily="2"/>
              </a:rPr>
              <a:t>If </a:t>
            </a:r>
            <a:r>
              <a:rPr lang="en-US" sz="992" b="1" dirty="0" smtClean="0">
                <a:ea typeface="Noto Sans CJK SC" pitchFamily="2"/>
                <a:cs typeface="Lohit Devanagari" pitchFamily="2"/>
              </a:rPr>
              <a:t>YES</a:t>
            </a:r>
            <a:r>
              <a:rPr lang="en-US" sz="992" dirty="0" smtClean="0">
                <a:ea typeface="Noto Sans CJK SC" pitchFamily="2"/>
                <a:cs typeface="Lohit Devanagari" pitchFamily="2"/>
              </a:rPr>
              <a:t>,</a:t>
            </a:r>
          </a:p>
          <a:p>
            <a:pPr marL="2057400" lvl="4" indent="-228600" algn="just" hangingPunct="0">
              <a:buAutoNum type="arabicPeriod"/>
            </a:pPr>
            <a:r>
              <a:rPr lang="en-US" sz="992" b="1" dirty="0" smtClean="0">
                <a:ea typeface="Noto Sans CJK SC" pitchFamily="2"/>
                <a:cs typeface="Lohit Devanagari" pitchFamily="2"/>
              </a:rPr>
              <a:t>Event</a:t>
            </a:r>
            <a:r>
              <a:rPr lang="en-US" sz="992" dirty="0" smtClean="0">
                <a:ea typeface="Noto Sans CJK SC" pitchFamily="2"/>
                <a:cs typeface="Lohit Devanagari" pitchFamily="2"/>
              </a:rPr>
              <a:t>: </a:t>
            </a:r>
            <a:r>
              <a:rPr lang="en-US" sz="1000" dirty="0"/>
              <a:t>You are already involved in a CHC process, do you want to start a new one</a:t>
            </a:r>
            <a:r>
              <a:rPr lang="en-US" sz="1000" dirty="0" smtClean="0"/>
              <a:t>?</a:t>
            </a:r>
          </a:p>
          <a:p>
            <a:pPr marL="2057400" lvl="4" indent="-228600" algn="just" hangingPunct="0">
              <a:buAutoNum type="arabicPeriod"/>
            </a:pPr>
            <a:r>
              <a:rPr lang="en-US" sz="1000" b="1" dirty="0" smtClean="0">
                <a:ea typeface="Noto Sans CJK SC" pitchFamily="2"/>
                <a:cs typeface="Lohit Devanagari" pitchFamily="2"/>
              </a:rPr>
              <a:t>Condition</a:t>
            </a:r>
            <a:r>
              <a:rPr lang="en-US" sz="1000" dirty="0" smtClean="0">
                <a:ea typeface="Noto Sans CJK SC" pitchFamily="2"/>
                <a:cs typeface="Lohit Devanagari" pitchFamily="2"/>
              </a:rPr>
              <a:t>: </a:t>
            </a:r>
            <a:r>
              <a:rPr lang="en-US" sz="992" dirty="0" smtClean="0">
                <a:ea typeface="Noto Sans CJK SC" pitchFamily="2"/>
                <a:cs typeface="Lohit Devanagari" pitchFamily="2"/>
              </a:rPr>
              <a:t> Does the TCN want to start a new CHC process?</a:t>
            </a:r>
          </a:p>
          <a:p>
            <a:pPr marL="2514600" lvl="5" indent="-228600" algn="just" hangingPunct="0">
              <a:buAutoNum type="arabicPeriod"/>
            </a:pPr>
            <a:r>
              <a:rPr lang="en-US" sz="992" dirty="0" smtClean="0">
                <a:ea typeface="Noto Sans CJK SC" pitchFamily="2"/>
                <a:cs typeface="Lohit Devanagari" pitchFamily="2"/>
              </a:rPr>
              <a:t>If </a:t>
            </a:r>
            <a:r>
              <a:rPr lang="en-US" sz="992" b="1" dirty="0" smtClean="0">
                <a:ea typeface="Noto Sans CJK SC" pitchFamily="2"/>
                <a:cs typeface="Lohit Devanagari" pitchFamily="2"/>
              </a:rPr>
              <a:t>YES</a:t>
            </a:r>
            <a:r>
              <a:rPr lang="en-US" sz="992" dirty="0" smtClean="0">
                <a:ea typeface="Noto Sans CJK SC" pitchFamily="2"/>
                <a:cs typeface="Lohit Devanagari" pitchFamily="2"/>
              </a:rPr>
              <a:t>, </a:t>
            </a:r>
          </a:p>
          <a:p>
            <a:pPr marL="2971800" lvl="6" indent="-228600" algn="just" hangingPunct="0">
              <a:buAutoNum type="arabicPeriod"/>
            </a:pPr>
            <a:r>
              <a:rPr lang="en-US" sz="992" b="1" dirty="0" smtClean="0">
                <a:ea typeface="Noto Sans CJK SC" pitchFamily="2"/>
                <a:cs typeface="Lohit Devanagari" pitchFamily="2"/>
              </a:rPr>
              <a:t>Event</a:t>
            </a:r>
            <a:r>
              <a:rPr lang="en-US" sz="992" dirty="0" smtClean="0">
                <a:ea typeface="Noto Sans CJK SC" pitchFamily="2"/>
                <a:cs typeface="Lohit Devanagari" pitchFamily="2"/>
              </a:rPr>
              <a:t>: start </a:t>
            </a:r>
            <a:r>
              <a:rPr lang="en-US" sz="992" b="1" dirty="0" smtClean="0">
                <a:ea typeface="Noto Sans CJK SC" pitchFamily="2"/>
                <a:cs typeface="Lohit Devanagari" pitchFamily="2"/>
              </a:rPr>
              <a:t>Algorithm 2</a:t>
            </a:r>
            <a:r>
              <a:rPr lang="en-US" sz="992" dirty="0" smtClean="0">
                <a:ea typeface="Noto Sans CJK SC" pitchFamily="2"/>
                <a:cs typeface="Lohit Devanagari" pitchFamily="2"/>
              </a:rPr>
              <a:t>: </a:t>
            </a:r>
            <a:r>
              <a:rPr lang="en-US" sz="992" i="1" dirty="0" smtClean="0">
                <a:ea typeface="Noto Sans CJK SC" pitchFamily="2"/>
                <a:cs typeface="Lohit Devanagari" pitchFamily="2"/>
              </a:rPr>
              <a:t>Initiate CHC Process </a:t>
            </a:r>
          </a:p>
          <a:p>
            <a:pPr marL="2514600" lvl="5" indent="-228600" algn="just" hangingPunct="0">
              <a:buAutoNum type="arabicPeriod"/>
            </a:pPr>
            <a:r>
              <a:rPr lang="en-US" sz="992" dirty="0" smtClean="0">
                <a:ea typeface="Noto Sans CJK SC" pitchFamily="2"/>
                <a:cs typeface="Lohit Devanagari" pitchFamily="2"/>
              </a:rPr>
              <a:t>If </a:t>
            </a:r>
            <a:r>
              <a:rPr lang="en-US" sz="992" b="1" dirty="0" smtClean="0">
                <a:ea typeface="Noto Sans CJK SC" pitchFamily="2"/>
                <a:cs typeface="Lohit Devanagari" pitchFamily="2"/>
              </a:rPr>
              <a:t>NO, </a:t>
            </a:r>
          </a:p>
          <a:p>
            <a:pPr marL="2971800" lvl="6" indent="-228600" algn="just" hangingPunct="0">
              <a:buAutoNum type="arabicPeriod"/>
            </a:pPr>
            <a:r>
              <a:rPr lang="en-US" sz="992" b="1" dirty="0" smtClean="0">
                <a:ea typeface="Noto Sans CJK SC" pitchFamily="2"/>
                <a:cs typeface="Lohit Devanagari" pitchFamily="2"/>
              </a:rPr>
              <a:t>Abort</a:t>
            </a:r>
          </a:p>
          <a:p>
            <a:pPr marL="1600200" lvl="3" indent="-228600" algn="just" hangingPunct="0">
              <a:buAutoNum type="arabicPeriod"/>
            </a:pPr>
            <a:r>
              <a:rPr lang="en-US" sz="992" dirty="0" smtClean="0">
                <a:ea typeface="Noto Sans CJK SC" pitchFamily="2"/>
                <a:cs typeface="Lohit Devanagari" pitchFamily="2"/>
              </a:rPr>
              <a:t>If </a:t>
            </a:r>
            <a:r>
              <a:rPr lang="en-US" sz="992" b="1" dirty="0" smtClean="0">
                <a:ea typeface="Noto Sans CJK SC" pitchFamily="2"/>
                <a:cs typeface="Lohit Devanagari" pitchFamily="2"/>
              </a:rPr>
              <a:t>NO, </a:t>
            </a:r>
          </a:p>
          <a:p>
            <a:pPr marL="2057400" lvl="4" indent="-228600" algn="just" hangingPunct="0">
              <a:buAutoNum type="arabicPeriod"/>
            </a:pPr>
            <a:r>
              <a:rPr lang="en-US" sz="992" b="1" dirty="0" smtClean="0">
                <a:ea typeface="Noto Sans CJK SC" pitchFamily="2"/>
                <a:cs typeface="Lohit Devanagari" pitchFamily="2"/>
              </a:rPr>
              <a:t>Event: </a:t>
            </a:r>
            <a:r>
              <a:rPr lang="en-US" sz="992" dirty="0" smtClean="0">
                <a:ea typeface="Noto Sans CJK SC" pitchFamily="2"/>
                <a:cs typeface="Lohit Devanagari" pitchFamily="2"/>
              </a:rPr>
              <a:t>start </a:t>
            </a:r>
            <a:r>
              <a:rPr lang="en-US" sz="992" b="1" dirty="0">
                <a:ea typeface="Noto Sans CJK SC" pitchFamily="2"/>
                <a:cs typeface="Lohit Devanagari" pitchFamily="2"/>
              </a:rPr>
              <a:t>Algorithm 2</a:t>
            </a:r>
            <a:r>
              <a:rPr lang="en-US" sz="992" dirty="0">
                <a:ea typeface="Noto Sans CJK SC" pitchFamily="2"/>
                <a:cs typeface="Lohit Devanagari" pitchFamily="2"/>
              </a:rPr>
              <a:t>: </a:t>
            </a:r>
            <a:r>
              <a:rPr lang="en-US" sz="992" i="1" dirty="0">
                <a:ea typeface="Noto Sans CJK SC" pitchFamily="2"/>
                <a:cs typeface="Lohit Devanagari" pitchFamily="2"/>
              </a:rPr>
              <a:t>Initiate</a:t>
            </a:r>
            <a:r>
              <a:rPr lang="en-US" sz="992" i="1" dirty="0" smtClean="0">
                <a:ea typeface="Noto Sans CJK SC" pitchFamily="2"/>
                <a:cs typeface="Lohit Devanagari" pitchFamily="2"/>
              </a:rPr>
              <a:t> </a:t>
            </a:r>
            <a:r>
              <a:rPr lang="en-US" sz="992" i="1" dirty="0">
                <a:ea typeface="Noto Sans CJK SC" pitchFamily="2"/>
                <a:cs typeface="Lohit Devanagari" pitchFamily="2"/>
              </a:rPr>
              <a:t>CHC Process </a:t>
            </a:r>
            <a:endParaRPr lang="en-US" sz="992" b="1" i="1" dirty="0">
              <a:ea typeface="Noto Sans CJK SC" pitchFamily="2"/>
              <a:cs typeface="Lohit Devanagari" pitchFamily="2"/>
            </a:endParaRPr>
          </a:p>
          <a:p>
            <a:pPr algn="just" hangingPunct="0"/>
            <a:endParaRPr lang="en-US" sz="992" dirty="0" smtClean="0">
              <a:solidFill>
                <a:srgbClr val="FF0000"/>
              </a:solidFill>
              <a:ea typeface="Noto Sans CJK SC" pitchFamily="2"/>
              <a:cs typeface="Lohit Devanagari" pitchFamily="2"/>
            </a:endParaRPr>
          </a:p>
          <a:p>
            <a:pPr algn="just" hangingPunct="0"/>
            <a:endParaRPr lang="en-US" sz="992" dirty="0">
              <a:solidFill>
                <a:srgbClr val="FF0000"/>
              </a:solidFill>
              <a:ea typeface="Noto Sans CJK SC" pitchFamily="2"/>
              <a:cs typeface="Lohit Devanagari" pitchFamily="2"/>
            </a:endParaRPr>
          </a:p>
          <a:p>
            <a:pPr algn="just" hangingPunct="0"/>
            <a:r>
              <a:rPr lang="en-US" sz="992" b="1" dirty="0">
                <a:ea typeface="Noto Sans CJK SC" pitchFamily="2"/>
                <a:cs typeface="Lohit Devanagari" pitchFamily="2"/>
              </a:rPr>
              <a:t>Algorithm </a:t>
            </a:r>
            <a:r>
              <a:rPr lang="en-US" sz="992" b="1" dirty="0" smtClean="0">
                <a:ea typeface="Noto Sans CJK SC" pitchFamily="2"/>
                <a:cs typeface="Lohit Devanagari" pitchFamily="2"/>
              </a:rPr>
              <a:t>2</a:t>
            </a:r>
            <a:r>
              <a:rPr lang="en-US" sz="992" dirty="0" smtClean="0">
                <a:ea typeface="Noto Sans CJK SC" pitchFamily="2"/>
                <a:cs typeface="Lohit Devanagari" pitchFamily="2"/>
              </a:rPr>
              <a:t>. </a:t>
            </a:r>
            <a:r>
              <a:rPr lang="en-US" sz="992" dirty="0" smtClean="0">
                <a:solidFill>
                  <a:srgbClr val="FF0000"/>
                </a:solidFill>
                <a:ea typeface="Noto Sans CJK SC" pitchFamily="2"/>
                <a:cs typeface="Lohit Devanagari" pitchFamily="2"/>
              </a:rPr>
              <a:t>Initiate CHC Process</a:t>
            </a:r>
          </a:p>
          <a:p>
            <a:pPr marL="228600" indent="-228600" algn="just" hangingPunct="0">
              <a:buAutoNum type="arabicPeriod"/>
            </a:pPr>
            <a:r>
              <a:rPr lang="en-US" sz="992" b="1" dirty="0" smtClean="0">
                <a:ea typeface="Noto Sans CJK SC" pitchFamily="2"/>
                <a:cs typeface="Lohit Devanagari" pitchFamily="2"/>
              </a:rPr>
              <a:t>Event</a:t>
            </a:r>
            <a:r>
              <a:rPr lang="en-US" sz="992" dirty="0" smtClean="0">
                <a:ea typeface="Noto Sans CJK SC" pitchFamily="2"/>
                <a:cs typeface="Lohit Devanagari" pitchFamily="2"/>
              </a:rPr>
              <a:t>: Agent sends a message to TCN telling that “</a:t>
            </a:r>
            <a:r>
              <a:rPr lang="en-US" sz="1000" dirty="0" smtClean="0"/>
              <a:t>I am starting </a:t>
            </a:r>
            <a:r>
              <a:rPr lang="en-US" sz="1000" dirty="0"/>
              <a:t>a CHC process and will inform you when the result is </a:t>
            </a:r>
            <a:r>
              <a:rPr lang="en-US" sz="1000" dirty="0" smtClean="0"/>
              <a:t>ready“.</a:t>
            </a:r>
          </a:p>
          <a:p>
            <a:pPr marL="228600" indent="-228600" algn="just" hangingPunct="0">
              <a:buAutoNum type="arabicPeriod"/>
            </a:pPr>
            <a:r>
              <a:rPr lang="en-US" sz="1000" b="1" dirty="0">
                <a:ea typeface="Noto Sans CJK SC" pitchFamily="2"/>
                <a:cs typeface="Lohit Devanagari" pitchFamily="2"/>
              </a:rPr>
              <a:t>Event</a:t>
            </a:r>
            <a:r>
              <a:rPr lang="en-US" sz="1000" dirty="0">
                <a:ea typeface="Noto Sans CJK SC" pitchFamily="2"/>
                <a:cs typeface="Lohit Devanagari" pitchFamily="2"/>
              </a:rPr>
              <a:t>: start </a:t>
            </a:r>
            <a:r>
              <a:rPr lang="en-US" sz="1000" b="1" dirty="0">
                <a:ea typeface="Noto Sans CJK SC" pitchFamily="2"/>
                <a:cs typeface="Lohit Devanagari" pitchFamily="2"/>
              </a:rPr>
              <a:t>Algorithm 3</a:t>
            </a:r>
            <a:r>
              <a:rPr lang="en-US" sz="1000" dirty="0">
                <a:ea typeface="Noto Sans CJK SC" pitchFamily="2"/>
                <a:cs typeface="Lohit Devanagari" pitchFamily="2"/>
              </a:rPr>
              <a:t>: </a:t>
            </a:r>
            <a:r>
              <a:rPr lang="en-US" sz="1000" i="1" dirty="0" smtClean="0">
                <a:ea typeface="Noto Sans CJK SC" pitchFamily="2"/>
                <a:cs typeface="Lohit Devanagari" pitchFamily="2"/>
              </a:rPr>
              <a:t>Compute CHC</a:t>
            </a:r>
            <a:endParaRPr lang="en-US" sz="1000" dirty="0"/>
          </a:p>
          <a:p>
            <a:pPr marL="228600" indent="-228600" algn="just" hangingPunct="0">
              <a:buAutoNum type="arabicPeriod"/>
            </a:pPr>
            <a:r>
              <a:rPr lang="en-US" sz="1000" b="1" dirty="0">
                <a:ea typeface="Noto Sans CJK SC" pitchFamily="2"/>
                <a:cs typeface="Lohit Devanagari" pitchFamily="2"/>
              </a:rPr>
              <a:t>Event</a:t>
            </a:r>
            <a:r>
              <a:rPr lang="en-US" sz="1000" dirty="0">
                <a:ea typeface="Noto Sans CJK SC" pitchFamily="2"/>
                <a:cs typeface="Lohit Devanagari" pitchFamily="2"/>
              </a:rPr>
              <a:t>: receive the output of </a:t>
            </a:r>
            <a:r>
              <a:rPr lang="en-US" sz="1000" b="1" dirty="0">
                <a:ea typeface="Noto Sans CJK SC" pitchFamily="2"/>
                <a:cs typeface="Lohit Devanagari" pitchFamily="2"/>
              </a:rPr>
              <a:t>Algorithm 3</a:t>
            </a:r>
            <a:r>
              <a:rPr lang="en-US" sz="1000" dirty="0">
                <a:ea typeface="Noto Sans CJK SC" pitchFamily="2"/>
                <a:cs typeface="Lohit Devanagari" pitchFamily="2"/>
              </a:rPr>
              <a:t>: </a:t>
            </a:r>
            <a:r>
              <a:rPr lang="en-US" sz="1000" i="1" dirty="0" smtClean="0">
                <a:ea typeface="Noto Sans CJK SC" pitchFamily="2"/>
                <a:cs typeface="Lohit Devanagari" pitchFamily="2"/>
              </a:rPr>
              <a:t>Compute CHC</a:t>
            </a:r>
          </a:p>
          <a:p>
            <a:pPr marL="228600" indent="-228600" algn="just" hangingPunct="0">
              <a:buAutoNum type="arabicPeriod"/>
            </a:pPr>
            <a:r>
              <a:rPr lang="en-US" sz="1000" b="1" dirty="0" smtClean="0">
                <a:ea typeface="Noto Sans CJK SC" pitchFamily="2"/>
                <a:cs typeface="Lohit Devanagari" pitchFamily="2"/>
              </a:rPr>
              <a:t>Event:</a:t>
            </a:r>
            <a:r>
              <a:rPr lang="en-US" sz="1000" i="1" dirty="0" smtClean="0">
                <a:ea typeface="Noto Sans CJK SC" pitchFamily="2"/>
                <a:cs typeface="Lohit Devanagari" pitchFamily="2"/>
              </a:rPr>
              <a:t> </a:t>
            </a:r>
            <a:r>
              <a:rPr lang="en-US" sz="1000" dirty="0" smtClean="0">
                <a:ea typeface="Noto Sans CJK SC" pitchFamily="2"/>
                <a:cs typeface="Lohit Devanagari" pitchFamily="2"/>
              </a:rPr>
              <a:t>send the output to TCN. Output should include: 1) solution of CHC process and 2) a flag indicating whether the Agent is available to start a new CHC process.</a:t>
            </a:r>
          </a:p>
          <a:p>
            <a:pPr algn="just" hangingPunct="0"/>
            <a:endParaRPr lang="en-US" sz="1000" dirty="0">
              <a:ea typeface="Noto Sans CJK SC" pitchFamily="2"/>
              <a:cs typeface="Lohit Devanagari" pitchFamily="2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82670" y="55725"/>
            <a:ext cx="9071322" cy="52793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>
            <a:lvl1pPr algn="ctr" hangingPunct="0">
              <a:tabLst/>
              <a:defRPr lang="en-US" sz="4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1pPr>
          </a:lstStyle>
          <a:p>
            <a:r>
              <a:rPr lang="en-US" sz="1488" b="1" dirty="0" smtClean="0">
                <a:solidFill>
                  <a:sysClr val="windowText" lastClr="000000"/>
                </a:solidFill>
                <a:ea typeface="Noto Sans CJK SC" pitchFamily="2"/>
                <a:cs typeface="Lohit Devanagari" pitchFamily="2"/>
              </a:rPr>
              <a:t>CHC Coordination Protocol</a:t>
            </a:r>
          </a:p>
          <a:p>
            <a:r>
              <a:rPr lang="en-US" sz="1488" b="1" dirty="0" smtClean="0">
                <a:solidFill>
                  <a:sysClr val="windowText" lastClr="000000"/>
                </a:solidFill>
                <a:ea typeface="Noto Sans CJK SC" pitchFamily="2"/>
                <a:cs typeface="Lohit Devanagari" pitchFamily="2"/>
              </a:rPr>
              <a:t>Multiple Processes Simultaneously </a:t>
            </a:r>
          </a:p>
        </p:txBody>
      </p:sp>
    </p:spTree>
    <p:extLst>
      <p:ext uri="{BB962C8B-B14F-4D97-AF65-F5344CB8AC3E}">
        <p14:creationId xmlns:p14="http://schemas.microsoft.com/office/powerpoint/2010/main" val="3302206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8C06B5F-4545-4B51-AF4F-0D4E2B6B02E9}" type="slidenum">
              <a:t>3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2670" y="583660"/>
            <a:ext cx="9071322" cy="4947461"/>
          </a:xfrm>
          <a:prstGeom prst="rect">
            <a:avLst/>
          </a:prstGeom>
          <a:noFill/>
          <a:ln>
            <a:noFill/>
          </a:ln>
        </p:spPr>
        <p:txBody>
          <a:bodyPr wrap="square" lIns="89997" tIns="44998" rIns="89997" bIns="44998" anchorCtr="0" compatLnSpc="0">
            <a:spAutoFit/>
          </a:bodyPr>
          <a:lstStyle/>
          <a:p>
            <a:pPr algn="just" hangingPunct="0"/>
            <a:r>
              <a:rPr lang="en-US" sz="992" b="1" dirty="0" smtClean="0">
                <a:ea typeface="Noto Sans CJK SC" pitchFamily="2"/>
                <a:cs typeface="Lohit Devanagari" pitchFamily="2"/>
              </a:rPr>
              <a:t>Algorithm </a:t>
            </a:r>
            <a:r>
              <a:rPr lang="en-US" sz="992" b="1" dirty="0">
                <a:ea typeface="Noto Sans CJK SC" pitchFamily="2"/>
                <a:cs typeface="Lohit Devanagari" pitchFamily="2"/>
              </a:rPr>
              <a:t>3</a:t>
            </a:r>
            <a:r>
              <a:rPr lang="en-US" sz="992" dirty="0">
                <a:ea typeface="Noto Sans CJK SC" pitchFamily="2"/>
                <a:cs typeface="Lohit Devanagari" pitchFamily="2"/>
              </a:rPr>
              <a:t>. </a:t>
            </a:r>
            <a:r>
              <a:rPr lang="en-US" sz="992" dirty="0">
                <a:solidFill>
                  <a:srgbClr val="FF0000"/>
                </a:solidFill>
                <a:ea typeface="Noto Sans CJK SC" pitchFamily="2"/>
                <a:cs typeface="Lohit Devanagari" pitchFamily="2"/>
              </a:rPr>
              <a:t>Compute CHC </a:t>
            </a:r>
          </a:p>
          <a:p>
            <a:pPr marL="228600" indent="-228600" algn="just" hangingPunct="0">
              <a:buAutoNum type="arabicPeriod"/>
            </a:pPr>
            <a:r>
              <a:rPr lang="en-US" sz="992" dirty="0">
                <a:ea typeface="Noto Sans CJK SC" pitchFamily="2"/>
                <a:cs typeface="Lohit Devanagari" pitchFamily="2"/>
              </a:rPr>
              <a:t>* TCN’s agent acts as Dedicated agent</a:t>
            </a:r>
          </a:p>
          <a:p>
            <a:pPr marL="228600" indent="-228600" algn="just" hangingPunct="0">
              <a:buAutoNum type="arabicPeriod"/>
            </a:pPr>
            <a:r>
              <a:rPr lang="en-US" sz="992" b="1" dirty="0">
                <a:ea typeface="Noto Sans CJK SC" pitchFamily="2"/>
                <a:cs typeface="Lohit Devanagari" pitchFamily="2"/>
              </a:rPr>
              <a:t>Event</a:t>
            </a:r>
            <a:r>
              <a:rPr lang="en-US" sz="992" dirty="0">
                <a:ea typeface="Noto Sans CJK SC" pitchFamily="2"/>
                <a:cs typeface="Lohit Devanagari" pitchFamily="2"/>
              </a:rPr>
              <a:t>: Dedicated agent </a:t>
            </a:r>
            <a:r>
              <a:rPr lang="en-US" sz="992" dirty="0" smtClean="0">
                <a:ea typeface="Noto Sans CJK SC" pitchFamily="2"/>
                <a:cs typeface="Lohit Devanagari" pitchFamily="2"/>
              </a:rPr>
              <a:t>informs </a:t>
            </a:r>
            <a:r>
              <a:rPr lang="en-US" sz="992" dirty="0">
                <a:ea typeface="Noto Sans CJK SC" pitchFamily="2"/>
                <a:cs typeface="Lohit Devanagari" pitchFamily="2"/>
              </a:rPr>
              <a:t>WPM that it is “</a:t>
            </a:r>
            <a:r>
              <a:rPr lang="en-US" sz="992" dirty="0" err="1">
                <a:ea typeface="Noto Sans CJK SC" pitchFamily="2"/>
                <a:cs typeface="Lohit Devanagari" pitchFamily="2"/>
              </a:rPr>
              <a:t>In_Coordination</a:t>
            </a:r>
            <a:r>
              <a:rPr lang="en-US" sz="992" dirty="0">
                <a:ea typeface="Noto Sans CJK SC" pitchFamily="2"/>
                <a:cs typeface="Lohit Devanagari" pitchFamily="2"/>
              </a:rPr>
              <a:t>” and populates LAR.</a:t>
            </a:r>
          </a:p>
          <a:p>
            <a:pPr marL="228600" indent="-228600" algn="just" hangingPunct="0">
              <a:buAutoNum type="arabicPeriod"/>
            </a:pPr>
            <a:r>
              <a:rPr lang="en-US" sz="992" b="1" dirty="0">
                <a:ea typeface="Noto Sans CJK SC" pitchFamily="2"/>
                <a:cs typeface="Lohit Devanagari" pitchFamily="2"/>
              </a:rPr>
              <a:t>Event</a:t>
            </a:r>
            <a:r>
              <a:rPr lang="en-US" sz="992" dirty="0">
                <a:ea typeface="Noto Sans CJK SC" pitchFamily="2"/>
                <a:cs typeface="Lohit Devanagari" pitchFamily="2"/>
              </a:rPr>
              <a:t>: Dedicated agent sends a message to all agents who are either “Active” or “</a:t>
            </a:r>
            <a:r>
              <a:rPr lang="en-US" sz="992" dirty="0" err="1">
                <a:ea typeface="Noto Sans CJK SC" pitchFamily="2"/>
                <a:cs typeface="Lohit Devanagari" pitchFamily="2"/>
              </a:rPr>
              <a:t>In_Coordination</a:t>
            </a:r>
            <a:r>
              <a:rPr lang="en-US" sz="992" dirty="0">
                <a:ea typeface="Noto Sans CJK SC" pitchFamily="2"/>
                <a:cs typeface="Lohit Devanagari" pitchFamily="2"/>
              </a:rPr>
              <a:t>” state. It requests those agents to return their Personal </a:t>
            </a:r>
            <a:r>
              <a:rPr lang="en-US" sz="992" dirty="0" smtClean="0">
                <a:ea typeface="Noto Sans CJK SC" pitchFamily="2"/>
                <a:cs typeface="Lohit Devanagari" pitchFamily="2"/>
              </a:rPr>
              <a:t>Info. Receiver agents run </a:t>
            </a:r>
            <a:r>
              <a:rPr lang="en-US" sz="992" b="1" dirty="0" smtClean="0">
                <a:ea typeface="Noto Sans CJK SC" pitchFamily="2"/>
                <a:cs typeface="Lohit Devanagari" pitchFamily="2"/>
              </a:rPr>
              <a:t>Algorithm 4</a:t>
            </a:r>
            <a:r>
              <a:rPr lang="en-US" sz="992" dirty="0" smtClean="0">
                <a:ea typeface="Noto Sans CJK SC" pitchFamily="2"/>
                <a:cs typeface="Lohit Devanagari" pitchFamily="2"/>
              </a:rPr>
              <a:t>: </a:t>
            </a:r>
            <a:r>
              <a:rPr lang="en-US" sz="992" i="1" dirty="0">
                <a:ea typeface="Noto Sans CJK SC" pitchFamily="2"/>
                <a:cs typeface="Lohit Devanagari" pitchFamily="2"/>
              </a:rPr>
              <a:t>Personal Info Request</a:t>
            </a:r>
            <a:endParaRPr lang="en-US" sz="992" dirty="0">
              <a:ea typeface="Noto Sans CJK SC" pitchFamily="2"/>
              <a:cs typeface="Lohit Devanagari" pitchFamily="2"/>
            </a:endParaRPr>
          </a:p>
          <a:p>
            <a:pPr marL="228600" indent="-228600" algn="just" hangingPunct="0">
              <a:buAutoNum type="arabicPeriod"/>
            </a:pPr>
            <a:r>
              <a:rPr lang="en-US" sz="992" b="1" dirty="0">
                <a:ea typeface="Noto Sans CJK SC" pitchFamily="2"/>
                <a:cs typeface="Lohit Devanagari" pitchFamily="2"/>
              </a:rPr>
              <a:t>Condition</a:t>
            </a:r>
            <a:r>
              <a:rPr lang="en-US" sz="992" dirty="0">
                <a:ea typeface="Noto Sans CJK SC" pitchFamily="2"/>
                <a:cs typeface="Lohit Devanagari" pitchFamily="2"/>
              </a:rPr>
              <a:t>: Dedicated agent waits for some amount of time to receive all the Personal info. If any agent doesn’t return its info in this time, Dedicated agent proceeds without it. </a:t>
            </a:r>
          </a:p>
          <a:p>
            <a:pPr marL="228600" indent="-228600" algn="just" hangingPunct="0">
              <a:buAutoNum type="arabicPeriod"/>
            </a:pPr>
            <a:r>
              <a:rPr lang="en-US" sz="992" b="1" dirty="0">
                <a:ea typeface="Noto Sans CJK SC" pitchFamily="2"/>
                <a:cs typeface="Lohit Devanagari" pitchFamily="2"/>
              </a:rPr>
              <a:t>Event</a:t>
            </a:r>
            <a:r>
              <a:rPr lang="en-US" sz="992" dirty="0">
                <a:ea typeface="Noto Sans CJK SC" pitchFamily="2"/>
                <a:cs typeface="Lohit Devanagari" pitchFamily="2"/>
              </a:rPr>
              <a:t>: Once Dedicated agent </a:t>
            </a:r>
            <a:r>
              <a:rPr lang="en-US" sz="992" dirty="0" smtClean="0">
                <a:ea typeface="Noto Sans CJK SC" pitchFamily="2"/>
                <a:cs typeface="Lohit Devanagari" pitchFamily="2"/>
              </a:rPr>
              <a:t>collects all Personal </a:t>
            </a:r>
            <a:r>
              <a:rPr lang="en-US" sz="992" dirty="0">
                <a:ea typeface="Noto Sans CJK SC" pitchFamily="2"/>
                <a:cs typeface="Lohit Devanagari" pitchFamily="2"/>
              </a:rPr>
              <a:t>info </a:t>
            </a:r>
            <a:r>
              <a:rPr lang="en-US" sz="992" dirty="0" smtClean="0">
                <a:ea typeface="Noto Sans CJK SC" pitchFamily="2"/>
                <a:cs typeface="Lohit Devanagari" pitchFamily="2"/>
              </a:rPr>
              <a:t>or the time expires, </a:t>
            </a:r>
            <a:r>
              <a:rPr lang="en-US" sz="992" dirty="0">
                <a:ea typeface="Noto Sans CJK SC" pitchFamily="2"/>
                <a:cs typeface="Lohit Devanagari" pitchFamily="2"/>
              </a:rPr>
              <a:t>it broadcasts the Complete Personal Info to all participating </a:t>
            </a:r>
            <a:r>
              <a:rPr lang="en-US" sz="992" dirty="0" smtClean="0">
                <a:ea typeface="Noto Sans CJK SC" pitchFamily="2"/>
                <a:cs typeface="Lohit Devanagari" pitchFamily="2"/>
              </a:rPr>
              <a:t>agents.</a:t>
            </a:r>
          </a:p>
          <a:p>
            <a:pPr marL="228600" indent="-228600" algn="just" hangingPunct="0">
              <a:buAutoNum type="arabicPeriod"/>
            </a:pPr>
            <a:r>
              <a:rPr lang="en-US" sz="992" b="1" dirty="0" smtClean="0">
                <a:ea typeface="Noto Sans CJK SC" pitchFamily="2"/>
                <a:cs typeface="Lohit Devanagari" pitchFamily="2"/>
              </a:rPr>
              <a:t>Event</a:t>
            </a:r>
            <a:r>
              <a:rPr lang="en-US" sz="992" dirty="0" smtClean="0">
                <a:ea typeface="Noto Sans CJK SC" pitchFamily="2"/>
                <a:cs typeface="Lohit Devanagari" pitchFamily="2"/>
              </a:rPr>
              <a:t>: Dedicated agent requests participating agents to return their Similarity values. Receiver agents run </a:t>
            </a:r>
            <a:r>
              <a:rPr lang="en-US" sz="992" b="1" dirty="0" smtClean="0">
                <a:ea typeface="Noto Sans CJK SC" pitchFamily="2"/>
                <a:cs typeface="Lohit Devanagari" pitchFamily="2"/>
              </a:rPr>
              <a:t>Algorithm 5</a:t>
            </a:r>
            <a:r>
              <a:rPr lang="en-US" sz="992" dirty="0" smtClean="0">
                <a:ea typeface="Noto Sans CJK SC" pitchFamily="2"/>
                <a:cs typeface="Lohit Devanagari" pitchFamily="2"/>
              </a:rPr>
              <a:t>: </a:t>
            </a:r>
            <a:r>
              <a:rPr lang="en-US" sz="992" i="1" dirty="0" smtClean="0">
                <a:ea typeface="Noto Sans CJK SC" pitchFamily="2"/>
                <a:cs typeface="Lohit Devanagari" pitchFamily="2"/>
              </a:rPr>
              <a:t>Similarity Values Request</a:t>
            </a:r>
          </a:p>
          <a:p>
            <a:pPr marL="228600" indent="-228600" algn="just" hangingPunct="0">
              <a:buFontTx/>
              <a:buAutoNum type="arabicPeriod"/>
            </a:pPr>
            <a:r>
              <a:rPr lang="en-US" sz="992" b="1" dirty="0">
                <a:ea typeface="Noto Sans CJK SC" pitchFamily="2"/>
                <a:cs typeface="Lohit Devanagari" pitchFamily="2"/>
              </a:rPr>
              <a:t>Condition</a:t>
            </a:r>
            <a:r>
              <a:rPr lang="en-US" sz="992" dirty="0">
                <a:ea typeface="Noto Sans CJK SC" pitchFamily="2"/>
                <a:cs typeface="Lohit Devanagari" pitchFamily="2"/>
              </a:rPr>
              <a:t>: Dedicated agent waits for some amount of time to receive </a:t>
            </a:r>
            <a:r>
              <a:rPr lang="en-US" sz="992" dirty="0" smtClean="0">
                <a:ea typeface="Noto Sans CJK SC" pitchFamily="2"/>
                <a:cs typeface="Lohit Devanagari" pitchFamily="2"/>
              </a:rPr>
              <a:t>the Similarity Values from all participating agents. </a:t>
            </a:r>
            <a:r>
              <a:rPr lang="en-US" sz="992" dirty="0">
                <a:ea typeface="Noto Sans CJK SC" pitchFamily="2"/>
                <a:cs typeface="Lohit Devanagari" pitchFamily="2"/>
              </a:rPr>
              <a:t>If any agent doesn’t return its info in this time, Dedicated agent </a:t>
            </a:r>
            <a:r>
              <a:rPr lang="en-US" sz="992" dirty="0" smtClean="0">
                <a:ea typeface="Noto Sans CJK SC" pitchFamily="2"/>
                <a:cs typeface="Lohit Devanagari" pitchFamily="2"/>
              </a:rPr>
              <a:t>asks one more time and waits again. If the result is same, then it proceeds </a:t>
            </a:r>
            <a:r>
              <a:rPr lang="en-US" sz="992" dirty="0">
                <a:ea typeface="Noto Sans CJK SC" pitchFamily="2"/>
                <a:cs typeface="Lohit Devanagari" pitchFamily="2"/>
              </a:rPr>
              <a:t>without </a:t>
            </a:r>
            <a:r>
              <a:rPr lang="en-US" sz="992" dirty="0" smtClean="0">
                <a:ea typeface="Noto Sans CJK SC" pitchFamily="2"/>
                <a:cs typeface="Lohit Devanagari" pitchFamily="2"/>
              </a:rPr>
              <a:t>this particular agent.</a:t>
            </a:r>
            <a:endParaRPr lang="en-US" sz="992" dirty="0">
              <a:ea typeface="Noto Sans CJK SC" pitchFamily="2"/>
              <a:cs typeface="Lohit Devanagari" pitchFamily="2"/>
            </a:endParaRPr>
          </a:p>
          <a:p>
            <a:pPr marL="228600" indent="-228600" algn="just" hangingPunct="0">
              <a:buFontTx/>
              <a:buAutoNum type="arabicPeriod"/>
            </a:pPr>
            <a:r>
              <a:rPr lang="en-US" sz="992" b="1" dirty="0" smtClean="0">
                <a:ea typeface="Noto Sans CJK SC" pitchFamily="2"/>
                <a:cs typeface="Lohit Devanagari" pitchFamily="2"/>
              </a:rPr>
              <a:t>Action</a:t>
            </a:r>
            <a:r>
              <a:rPr lang="en-US" sz="992" dirty="0" smtClean="0">
                <a:ea typeface="Noto Sans CJK SC" pitchFamily="2"/>
                <a:cs typeface="Lohit Devanagari" pitchFamily="2"/>
              </a:rPr>
              <a:t>: </a:t>
            </a:r>
            <a:r>
              <a:rPr lang="en-US" sz="992" dirty="0">
                <a:ea typeface="Noto Sans CJK SC" pitchFamily="2"/>
                <a:cs typeface="Lohit Devanagari" pitchFamily="2"/>
              </a:rPr>
              <a:t>Once Dedicated agent collects all </a:t>
            </a:r>
            <a:r>
              <a:rPr lang="en-US" sz="992" dirty="0" smtClean="0">
                <a:ea typeface="Noto Sans CJK SC" pitchFamily="2"/>
                <a:cs typeface="Lohit Devanagari" pitchFamily="2"/>
              </a:rPr>
              <a:t>Similarity values </a:t>
            </a:r>
            <a:r>
              <a:rPr lang="en-US" sz="992" dirty="0">
                <a:ea typeface="Noto Sans CJK SC" pitchFamily="2"/>
                <a:cs typeface="Lohit Devanagari" pitchFamily="2"/>
              </a:rPr>
              <a:t>or the time expires, it </a:t>
            </a:r>
            <a:r>
              <a:rPr lang="en-US" sz="992" dirty="0" smtClean="0">
                <a:ea typeface="Noto Sans CJK SC" pitchFamily="2"/>
                <a:cs typeface="Lohit Devanagari" pitchFamily="2"/>
              </a:rPr>
              <a:t>runs </a:t>
            </a:r>
            <a:r>
              <a:rPr lang="en-US" sz="992" b="1" dirty="0" smtClean="0">
                <a:ea typeface="Noto Sans CJK SC" pitchFamily="2"/>
                <a:cs typeface="Lohit Devanagari" pitchFamily="2"/>
              </a:rPr>
              <a:t>Algorithm 6</a:t>
            </a:r>
            <a:r>
              <a:rPr lang="en-US" sz="992" dirty="0" smtClean="0">
                <a:ea typeface="Noto Sans CJK SC" pitchFamily="2"/>
                <a:cs typeface="Lohit Devanagari" pitchFamily="2"/>
              </a:rPr>
              <a:t>: </a:t>
            </a:r>
            <a:r>
              <a:rPr lang="en-US" sz="992" i="1" dirty="0" smtClean="0">
                <a:ea typeface="Noto Sans CJK SC" pitchFamily="2"/>
                <a:cs typeface="Lohit Devanagari" pitchFamily="2"/>
              </a:rPr>
              <a:t>Solve Constrained Clustering Problem </a:t>
            </a:r>
            <a:r>
              <a:rPr lang="en-US" sz="992" dirty="0" smtClean="0">
                <a:ea typeface="Noto Sans CJK SC" pitchFamily="2"/>
                <a:cs typeface="Lohit Devanagari" pitchFamily="2"/>
              </a:rPr>
              <a:t>and gives the Asymmetric Similarity Matrix as the input.</a:t>
            </a:r>
          </a:p>
          <a:p>
            <a:pPr marL="228600" indent="-228600" algn="just" hangingPunct="0">
              <a:buFontTx/>
              <a:buAutoNum type="arabicPeriod"/>
            </a:pPr>
            <a:r>
              <a:rPr lang="en-US" sz="992" b="1" dirty="0" smtClean="0">
                <a:ea typeface="Noto Sans CJK SC" pitchFamily="2"/>
                <a:cs typeface="Lohit Devanagari" pitchFamily="2"/>
              </a:rPr>
              <a:t>Event</a:t>
            </a:r>
            <a:r>
              <a:rPr lang="en-US" sz="992" dirty="0" smtClean="0">
                <a:ea typeface="Noto Sans CJK SC" pitchFamily="2"/>
                <a:cs typeface="Lohit Devanagari" pitchFamily="2"/>
              </a:rPr>
              <a:t>: Dedicated agent sends the Output of </a:t>
            </a:r>
            <a:r>
              <a:rPr lang="en-US" sz="992" b="1" dirty="0" smtClean="0">
                <a:ea typeface="Noto Sans CJK SC" pitchFamily="2"/>
                <a:cs typeface="Lohit Devanagari" pitchFamily="2"/>
              </a:rPr>
              <a:t>Algorithm 6</a:t>
            </a:r>
            <a:r>
              <a:rPr lang="en-US" sz="992" dirty="0" smtClean="0">
                <a:ea typeface="Noto Sans CJK SC" pitchFamily="2"/>
                <a:cs typeface="Lohit Devanagari" pitchFamily="2"/>
              </a:rPr>
              <a:t>, to other participating agents and informing them that the CHC solution is computed. Dedicated agent and receiver agents run </a:t>
            </a:r>
            <a:r>
              <a:rPr lang="en-US" sz="992" b="1" dirty="0" smtClean="0">
                <a:ea typeface="Noto Sans CJK SC" pitchFamily="2"/>
                <a:cs typeface="Lohit Devanagari" pitchFamily="2"/>
              </a:rPr>
              <a:t>Algorithm 7</a:t>
            </a:r>
            <a:r>
              <a:rPr lang="en-US" sz="992" dirty="0" smtClean="0">
                <a:ea typeface="Noto Sans CJK SC" pitchFamily="2"/>
                <a:cs typeface="Lohit Devanagari" pitchFamily="2"/>
              </a:rPr>
              <a:t>: </a:t>
            </a:r>
            <a:r>
              <a:rPr lang="en-US" sz="992" i="1" dirty="0" smtClean="0">
                <a:ea typeface="Noto Sans CJK SC" pitchFamily="2"/>
                <a:cs typeface="Lohit Devanagari" pitchFamily="2"/>
              </a:rPr>
              <a:t>Share CHC Solution with TCN</a:t>
            </a:r>
            <a:endParaRPr lang="en-US" sz="992" b="1" i="1" dirty="0" smtClean="0">
              <a:ea typeface="Noto Sans CJK SC" pitchFamily="2"/>
              <a:cs typeface="Lohit Devanagari" pitchFamily="2"/>
            </a:endParaRPr>
          </a:p>
          <a:p>
            <a:pPr algn="just" hangingPunct="0"/>
            <a:endParaRPr lang="en-US" sz="992" b="1" dirty="0">
              <a:ea typeface="Noto Sans CJK SC" pitchFamily="2"/>
              <a:cs typeface="Lohit Devanagari" pitchFamily="2"/>
            </a:endParaRPr>
          </a:p>
          <a:p>
            <a:pPr algn="just" hangingPunct="0"/>
            <a:r>
              <a:rPr lang="en-US" sz="992" b="1" dirty="0" smtClean="0">
                <a:ea typeface="Noto Sans CJK SC" pitchFamily="2"/>
                <a:cs typeface="Lohit Devanagari" pitchFamily="2"/>
              </a:rPr>
              <a:t>Algorithm 4</a:t>
            </a:r>
            <a:r>
              <a:rPr lang="en-US" sz="992" dirty="0" smtClean="0">
                <a:ea typeface="Noto Sans CJK SC" pitchFamily="2"/>
                <a:cs typeface="Lohit Devanagari" pitchFamily="2"/>
              </a:rPr>
              <a:t>. </a:t>
            </a:r>
            <a:r>
              <a:rPr lang="en-US" sz="992" dirty="0" smtClean="0">
                <a:solidFill>
                  <a:srgbClr val="FF0000"/>
                </a:solidFill>
                <a:ea typeface="Noto Sans CJK SC" pitchFamily="2"/>
                <a:cs typeface="Lohit Devanagari" pitchFamily="2"/>
              </a:rPr>
              <a:t>Personal Info Request</a:t>
            </a:r>
          </a:p>
          <a:p>
            <a:pPr marL="228600" indent="-228600" algn="just" hangingPunct="0">
              <a:buAutoNum type="arabicPeriod"/>
            </a:pPr>
            <a:r>
              <a:rPr lang="en-US" sz="992" b="1" dirty="0" smtClean="0">
                <a:ea typeface="Noto Sans CJK SC" pitchFamily="2"/>
                <a:cs typeface="Lohit Devanagari" pitchFamily="2"/>
              </a:rPr>
              <a:t>Event</a:t>
            </a:r>
            <a:r>
              <a:rPr lang="en-US" sz="992" dirty="0" smtClean="0">
                <a:ea typeface="Noto Sans CJK SC" pitchFamily="2"/>
                <a:cs typeface="Lohit Devanagari" pitchFamily="2"/>
              </a:rPr>
              <a:t>: An agent receives the request to return its Personal Info to Dedicated Agent</a:t>
            </a:r>
          </a:p>
          <a:p>
            <a:pPr marL="228600" indent="-228600" algn="just" hangingPunct="0">
              <a:buAutoNum type="arabicPeriod"/>
            </a:pPr>
            <a:r>
              <a:rPr lang="en-US" sz="992" b="1" dirty="0" smtClean="0">
                <a:ea typeface="Noto Sans CJK SC" pitchFamily="2"/>
                <a:cs typeface="Lohit Devanagari" pitchFamily="2"/>
              </a:rPr>
              <a:t>Event</a:t>
            </a:r>
            <a:r>
              <a:rPr lang="en-US" sz="992" dirty="0" smtClean="0">
                <a:ea typeface="Noto Sans CJK SC" pitchFamily="2"/>
                <a:cs typeface="Lohit Devanagari" pitchFamily="2"/>
              </a:rPr>
              <a:t>: Agent sends its Personal Info to Dedicated Agent</a:t>
            </a:r>
          </a:p>
          <a:p>
            <a:pPr marL="228600" indent="-228600" algn="just" hangingPunct="0">
              <a:buAutoNum type="arabicPeriod"/>
            </a:pPr>
            <a:r>
              <a:rPr lang="en-US" sz="992" b="1" dirty="0" smtClean="0">
                <a:ea typeface="Noto Sans CJK SC" pitchFamily="2"/>
                <a:cs typeface="Lohit Devanagari" pitchFamily="2"/>
              </a:rPr>
              <a:t>Event</a:t>
            </a:r>
            <a:r>
              <a:rPr lang="en-US" sz="992" dirty="0" smtClean="0">
                <a:ea typeface="Noto Sans CJK SC" pitchFamily="2"/>
                <a:cs typeface="Lohit Devanagari" pitchFamily="2"/>
              </a:rPr>
              <a:t>: Agent informs WPM that it is “</a:t>
            </a:r>
            <a:r>
              <a:rPr lang="en-US" sz="992" dirty="0" err="1" smtClean="0">
                <a:ea typeface="Noto Sans CJK SC" pitchFamily="2"/>
                <a:cs typeface="Lohit Devanagari" pitchFamily="2"/>
              </a:rPr>
              <a:t>In_Coordination</a:t>
            </a:r>
            <a:r>
              <a:rPr lang="en-US" sz="992" dirty="0" smtClean="0">
                <a:ea typeface="Noto Sans CJK SC" pitchFamily="2"/>
                <a:cs typeface="Lohit Devanagari" pitchFamily="2"/>
              </a:rPr>
              <a:t>”</a:t>
            </a:r>
          </a:p>
          <a:p>
            <a:pPr algn="just" hangingPunct="0"/>
            <a:endParaRPr lang="en-US" sz="992" dirty="0">
              <a:solidFill>
                <a:srgbClr val="FF0000"/>
              </a:solidFill>
              <a:ea typeface="Noto Sans CJK SC" pitchFamily="2"/>
              <a:cs typeface="Lohit Devanagari" pitchFamily="2"/>
            </a:endParaRPr>
          </a:p>
          <a:p>
            <a:pPr algn="just" hangingPunct="0"/>
            <a:r>
              <a:rPr lang="en-US" sz="992" b="1" dirty="0">
                <a:ea typeface="Noto Sans CJK SC" pitchFamily="2"/>
                <a:cs typeface="Lohit Devanagari" pitchFamily="2"/>
              </a:rPr>
              <a:t>Algorithm 5</a:t>
            </a:r>
            <a:r>
              <a:rPr lang="en-US" sz="992" dirty="0" smtClean="0">
                <a:ea typeface="Noto Sans CJK SC" pitchFamily="2"/>
                <a:cs typeface="Lohit Devanagari" pitchFamily="2"/>
              </a:rPr>
              <a:t>. </a:t>
            </a:r>
            <a:r>
              <a:rPr lang="en-US" sz="992" dirty="0" smtClean="0">
                <a:solidFill>
                  <a:srgbClr val="FF0000"/>
                </a:solidFill>
                <a:ea typeface="Noto Sans CJK SC" pitchFamily="2"/>
                <a:cs typeface="Lohit Devanagari" pitchFamily="2"/>
              </a:rPr>
              <a:t>Similarity Values Request</a:t>
            </a:r>
          </a:p>
          <a:p>
            <a:pPr marL="228600" indent="-228600" algn="just" hangingPunct="0">
              <a:buAutoNum type="arabicPeriod"/>
            </a:pPr>
            <a:r>
              <a:rPr lang="en-US" sz="900" b="1" dirty="0" smtClean="0">
                <a:ea typeface="Noto Sans CJK SC" pitchFamily="2"/>
                <a:cs typeface="Lohit Devanagari" pitchFamily="2"/>
              </a:rPr>
              <a:t>Event</a:t>
            </a:r>
            <a:r>
              <a:rPr lang="en-US" sz="900" dirty="0" smtClean="0">
                <a:ea typeface="Noto Sans CJK SC" pitchFamily="2"/>
                <a:cs typeface="Lohit Devanagari" pitchFamily="2"/>
              </a:rPr>
              <a:t>: When </a:t>
            </a:r>
            <a:r>
              <a:rPr lang="en-US" sz="900" dirty="0">
                <a:ea typeface="Noto Sans CJK SC" pitchFamily="2"/>
                <a:cs typeface="Lohit Devanagari" pitchFamily="2"/>
              </a:rPr>
              <a:t>an agent is requested to send its Similarity values for a CHC </a:t>
            </a:r>
            <a:r>
              <a:rPr lang="en-US" sz="900" dirty="0" smtClean="0">
                <a:ea typeface="Noto Sans CJK SC" pitchFamily="2"/>
                <a:cs typeface="Lohit Devanagari" pitchFamily="2"/>
              </a:rPr>
              <a:t>process, it executes the following steps.</a:t>
            </a:r>
          </a:p>
          <a:p>
            <a:pPr marL="228600" indent="-228600" algn="just" hangingPunct="0">
              <a:buAutoNum type="arabicPeriod"/>
            </a:pPr>
            <a:r>
              <a:rPr lang="en-US" sz="900" b="1" dirty="0" smtClean="0">
                <a:ea typeface="Noto Sans CJK SC" pitchFamily="2"/>
                <a:cs typeface="Lohit Devanagari" pitchFamily="2"/>
              </a:rPr>
              <a:t>Action</a:t>
            </a:r>
            <a:r>
              <a:rPr lang="en-US" sz="900" dirty="0" smtClean="0">
                <a:ea typeface="Noto Sans CJK SC" pitchFamily="2"/>
                <a:cs typeface="Lohit Devanagari" pitchFamily="2"/>
              </a:rPr>
              <a:t>: It </a:t>
            </a:r>
            <a:r>
              <a:rPr lang="en-US" sz="900" dirty="0">
                <a:ea typeface="Noto Sans CJK SC" pitchFamily="2"/>
                <a:cs typeface="Lohit Devanagari" pitchFamily="2"/>
              </a:rPr>
              <a:t>computes all pairwise similarities by comparing its Individual Preferences with the Personal info of all other participating </a:t>
            </a:r>
            <a:r>
              <a:rPr lang="en-US" sz="900" dirty="0" smtClean="0">
                <a:ea typeface="Noto Sans CJK SC" pitchFamily="2"/>
                <a:cs typeface="Lohit Devanagari" pitchFamily="2"/>
              </a:rPr>
              <a:t>agents</a:t>
            </a:r>
            <a:endParaRPr lang="en-US" sz="900" dirty="0">
              <a:ea typeface="Noto Sans CJK SC" pitchFamily="2"/>
              <a:cs typeface="Lohit Devanagari" pitchFamily="2"/>
            </a:endParaRPr>
          </a:p>
          <a:p>
            <a:pPr marL="228600" indent="-228600" algn="just" hangingPunct="0">
              <a:buAutoNum type="arabicPeriod"/>
            </a:pPr>
            <a:r>
              <a:rPr lang="en-US" sz="900" b="1" dirty="0" smtClean="0">
                <a:ea typeface="Noto Sans CJK SC" pitchFamily="2"/>
                <a:cs typeface="Lohit Devanagari" pitchFamily="2"/>
              </a:rPr>
              <a:t>Event</a:t>
            </a:r>
            <a:r>
              <a:rPr lang="en-US" sz="900" dirty="0" smtClean="0">
                <a:ea typeface="Noto Sans CJK SC" pitchFamily="2"/>
                <a:cs typeface="Lohit Devanagari" pitchFamily="2"/>
              </a:rPr>
              <a:t>: It </a:t>
            </a:r>
            <a:r>
              <a:rPr lang="en-US" sz="900" dirty="0">
                <a:ea typeface="Noto Sans CJK SC" pitchFamily="2"/>
                <a:cs typeface="Lohit Devanagari" pitchFamily="2"/>
              </a:rPr>
              <a:t>sends the Similarity values to the dedicated agent</a:t>
            </a:r>
          </a:p>
          <a:p>
            <a:pPr algn="just" hangingPunct="0"/>
            <a:endParaRPr lang="en-US" sz="1000" dirty="0" smtClean="0">
              <a:ea typeface="Noto Sans CJK SC" pitchFamily="2"/>
              <a:cs typeface="Lohit Devanagari" pitchFamily="2"/>
            </a:endParaRPr>
          </a:p>
          <a:p>
            <a:pPr algn="just" hangingPunct="0"/>
            <a:r>
              <a:rPr lang="en-US" sz="900" b="1" dirty="0">
                <a:ea typeface="Noto Sans CJK SC" pitchFamily="2"/>
                <a:cs typeface="Lohit Devanagari" pitchFamily="2"/>
              </a:rPr>
              <a:t>Algorithm </a:t>
            </a:r>
            <a:r>
              <a:rPr lang="en-US" sz="900" b="1" dirty="0" smtClean="0">
                <a:ea typeface="Noto Sans CJK SC" pitchFamily="2"/>
                <a:cs typeface="Lohit Devanagari" pitchFamily="2"/>
              </a:rPr>
              <a:t>6</a:t>
            </a:r>
            <a:r>
              <a:rPr lang="en-US" sz="900" dirty="0" smtClean="0">
                <a:ea typeface="Noto Sans CJK SC" pitchFamily="2"/>
                <a:cs typeface="Lohit Devanagari" pitchFamily="2"/>
              </a:rPr>
              <a:t>. </a:t>
            </a:r>
            <a:r>
              <a:rPr lang="en-US" sz="900" dirty="0" smtClean="0">
                <a:solidFill>
                  <a:srgbClr val="FF0000"/>
                </a:solidFill>
                <a:ea typeface="Noto Sans CJK SC" pitchFamily="2"/>
                <a:cs typeface="Lohit Devanagari" pitchFamily="2"/>
              </a:rPr>
              <a:t>Solve Constrained Clustering Problem</a:t>
            </a:r>
            <a:endParaRPr lang="en-US" sz="900" dirty="0">
              <a:solidFill>
                <a:srgbClr val="FF0000"/>
              </a:solidFill>
              <a:ea typeface="Noto Sans CJK SC" pitchFamily="2"/>
              <a:cs typeface="Lohit Devanagari" pitchFamily="2"/>
            </a:endParaRPr>
          </a:p>
          <a:p>
            <a:pPr marL="228600" indent="-228600" algn="just" hangingPunct="0">
              <a:buAutoNum type="arabicPeriod"/>
            </a:pPr>
            <a:r>
              <a:rPr lang="en-US" sz="900" b="1" dirty="0" smtClean="0">
                <a:ea typeface="Noto Sans CJK SC" pitchFamily="2"/>
                <a:cs typeface="Lohit Devanagari" pitchFamily="2"/>
              </a:rPr>
              <a:t>Event</a:t>
            </a:r>
            <a:r>
              <a:rPr lang="en-US" sz="900" dirty="0" smtClean="0">
                <a:ea typeface="Noto Sans CJK SC" pitchFamily="2"/>
                <a:cs typeface="Lohit Devanagari" pitchFamily="2"/>
              </a:rPr>
              <a:t>: When </a:t>
            </a:r>
            <a:r>
              <a:rPr lang="en-US" sz="900" dirty="0">
                <a:ea typeface="Noto Sans CJK SC" pitchFamily="2"/>
                <a:cs typeface="Lohit Devanagari" pitchFamily="2"/>
              </a:rPr>
              <a:t>an agent has all necessary pairwise similarity values, it executes </a:t>
            </a:r>
            <a:r>
              <a:rPr lang="en-US" sz="900" dirty="0" smtClean="0">
                <a:ea typeface="Noto Sans CJK SC" pitchFamily="2"/>
                <a:cs typeface="Lohit Devanagari" pitchFamily="2"/>
              </a:rPr>
              <a:t>the following steps to </a:t>
            </a:r>
            <a:r>
              <a:rPr lang="en-US" sz="900" dirty="0">
                <a:ea typeface="Noto Sans CJK SC" pitchFamily="2"/>
                <a:cs typeface="Lohit Devanagari" pitchFamily="2"/>
              </a:rPr>
              <a:t>compute the </a:t>
            </a:r>
            <a:r>
              <a:rPr lang="en-US" sz="900" dirty="0" smtClean="0">
                <a:ea typeface="Noto Sans CJK SC" pitchFamily="2"/>
                <a:cs typeface="Lohit Devanagari" pitchFamily="2"/>
              </a:rPr>
              <a:t>clusters for the given problem. </a:t>
            </a:r>
          </a:p>
          <a:p>
            <a:pPr marL="228600" indent="-228600" algn="just" hangingPunct="0">
              <a:buAutoNum type="arabicPeriod"/>
            </a:pPr>
            <a:r>
              <a:rPr lang="en-US" sz="900" b="1" dirty="0" smtClean="0">
                <a:ea typeface="Noto Sans CJK SC" pitchFamily="2"/>
                <a:cs typeface="Lohit Devanagari" pitchFamily="2"/>
              </a:rPr>
              <a:t>Action: </a:t>
            </a:r>
            <a:r>
              <a:rPr lang="en-US" sz="900" dirty="0">
                <a:ea typeface="Noto Sans CJK SC" pitchFamily="2"/>
                <a:cs typeface="Lohit Devanagari" pitchFamily="2"/>
              </a:rPr>
              <a:t>Asymmetric </a:t>
            </a:r>
            <a:r>
              <a:rPr lang="en-US" sz="900" dirty="0" smtClean="0">
                <a:ea typeface="Noto Sans CJK SC" pitchFamily="2"/>
                <a:cs typeface="Lohit Devanagari" pitchFamily="2"/>
              </a:rPr>
              <a:t>Similarity Matrix (the input) is </a:t>
            </a:r>
            <a:r>
              <a:rPr lang="en-US" sz="900" dirty="0">
                <a:ea typeface="Noto Sans CJK SC" pitchFamily="2"/>
                <a:cs typeface="Lohit Devanagari" pitchFamily="2"/>
              </a:rPr>
              <a:t>converted into Symmetric </a:t>
            </a:r>
            <a:r>
              <a:rPr lang="en-US" sz="900" dirty="0" smtClean="0">
                <a:ea typeface="Noto Sans CJK SC" pitchFamily="2"/>
                <a:cs typeface="Lohit Devanagari" pitchFamily="2"/>
              </a:rPr>
              <a:t>Similarity Matrix </a:t>
            </a:r>
          </a:p>
          <a:p>
            <a:pPr marL="228600" indent="-228600" algn="just" hangingPunct="0">
              <a:buAutoNum type="arabicPeriod"/>
            </a:pPr>
            <a:r>
              <a:rPr lang="en-US" sz="900" b="1" dirty="0" smtClean="0">
                <a:ea typeface="Noto Sans CJK SC" pitchFamily="2"/>
                <a:cs typeface="Lohit Devanagari" pitchFamily="2"/>
              </a:rPr>
              <a:t>Action: </a:t>
            </a:r>
            <a:r>
              <a:rPr lang="en-US" sz="900" dirty="0">
                <a:ea typeface="Noto Sans CJK SC" pitchFamily="2"/>
                <a:cs typeface="Lohit Devanagari" pitchFamily="2"/>
              </a:rPr>
              <a:t>Symmetric Matrix is given as the input </a:t>
            </a:r>
            <a:r>
              <a:rPr lang="en-US" sz="900" dirty="0" smtClean="0">
                <a:ea typeface="Noto Sans CJK SC" pitchFamily="2"/>
                <a:cs typeface="Lohit Devanagari" pitchFamily="2"/>
              </a:rPr>
              <a:t>to the HDBSCAN</a:t>
            </a:r>
            <a:r>
              <a:rPr lang="en-US" sz="900" dirty="0">
                <a:ea typeface="Noto Sans CJK SC" pitchFamily="2"/>
                <a:cs typeface="Lohit Devanagari" pitchFamily="2"/>
              </a:rPr>
              <a:t>* </a:t>
            </a:r>
            <a:r>
              <a:rPr lang="en-US" sz="900" dirty="0" smtClean="0">
                <a:ea typeface="Noto Sans CJK SC" pitchFamily="2"/>
                <a:cs typeface="Lohit Devanagari" pitchFamily="2"/>
              </a:rPr>
              <a:t>algorithm</a:t>
            </a:r>
          </a:p>
          <a:p>
            <a:pPr marL="228600" indent="-228600" algn="just" hangingPunct="0">
              <a:buAutoNum type="arabicPeriod"/>
            </a:pPr>
            <a:r>
              <a:rPr lang="en-US" sz="900" b="1" dirty="0" smtClean="0">
                <a:ea typeface="Noto Sans CJK SC" pitchFamily="2"/>
                <a:cs typeface="Lohit Devanagari" pitchFamily="2"/>
              </a:rPr>
              <a:t>Action: </a:t>
            </a:r>
            <a:r>
              <a:rPr lang="en-US" sz="900" dirty="0">
                <a:ea typeface="Noto Sans CJK SC" pitchFamily="2"/>
                <a:cs typeface="Lohit Devanagari" pitchFamily="2"/>
              </a:rPr>
              <a:t>Algorithm </a:t>
            </a:r>
            <a:r>
              <a:rPr lang="en-US" sz="900" dirty="0" smtClean="0">
                <a:ea typeface="Noto Sans CJK SC" pitchFamily="2"/>
                <a:cs typeface="Lohit Devanagari" pitchFamily="2"/>
              </a:rPr>
              <a:t>computes </a:t>
            </a:r>
            <a:r>
              <a:rPr lang="en-US" sz="900" dirty="0">
                <a:ea typeface="Noto Sans CJK SC" pitchFamily="2"/>
                <a:cs typeface="Lohit Devanagari" pitchFamily="2"/>
              </a:rPr>
              <a:t>and produces the similar </a:t>
            </a:r>
            <a:r>
              <a:rPr lang="en-US" sz="900" dirty="0" smtClean="0">
                <a:ea typeface="Noto Sans CJK SC" pitchFamily="2"/>
                <a:cs typeface="Lohit Devanagari" pitchFamily="2"/>
              </a:rPr>
              <a:t>clusters </a:t>
            </a:r>
            <a:r>
              <a:rPr lang="en-US" sz="900" dirty="0">
                <a:ea typeface="Noto Sans CJK SC" pitchFamily="2"/>
                <a:cs typeface="Lohit Devanagari" pitchFamily="2"/>
              </a:rPr>
              <a:t>of </a:t>
            </a:r>
            <a:r>
              <a:rPr lang="en-US" sz="900" dirty="0" smtClean="0">
                <a:ea typeface="Noto Sans CJK SC" pitchFamily="2"/>
                <a:cs typeface="Lohit Devanagari" pitchFamily="2"/>
              </a:rPr>
              <a:t>agents (the output)</a:t>
            </a:r>
            <a:endParaRPr lang="en-US" sz="900" dirty="0">
              <a:ea typeface="Noto Sans CJK SC" pitchFamily="2"/>
              <a:cs typeface="Lohit Devanagari" pitchFamily="2"/>
            </a:endParaRPr>
          </a:p>
          <a:p>
            <a:pPr algn="just" hangingPunct="0"/>
            <a:endParaRPr lang="en-US" sz="1000" dirty="0">
              <a:ea typeface="Noto Sans CJK SC" pitchFamily="2"/>
              <a:cs typeface="Lohit Devanagari" pitchFamily="2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82670" y="55725"/>
            <a:ext cx="9071322" cy="52793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>
            <a:lvl1pPr algn="ctr" hangingPunct="0">
              <a:tabLst/>
              <a:defRPr lang="en-US" sz="4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1pPr>
          </a:lstStyle>
          <a:p>
            <a:r>
              <a:rPr lang="en-US" sz="1488" b="1" dirty="0" smtClean="0">
                <a:solidFill>
                  <a:sysClr val="windowText" lastClr="000000"/>
                </a:solidFill>
                <a:ea typeface="Noto Sans CJK SC" pitchFamily="2"/>
                <a:cs typeface="Lohit Devanagari" pitchFamily="2"/>
              </a:rPr>
              <a:t>CHC Coordination Protocol</a:t>
            </a:r>
          </a:p>
          <a:p>
            <a:r>
              <a:rPr lang="en-US" sz="1488" b="1" dirty="0">
                <a:solidFill>
                  <a:sysClr val="windowText" lastClr="000000"/>
                </a:solidFill>
                <a:ea typeface="Noto Sans CJK SC" pitchFamily="2"/>
                <a:cs typeface="Lohit Devanagari" pitchFamily="2"/>
              </a:rPr>
              <a:t>Multiple Processes Simultaneously </a:t>
            </a:r>
          </a:p>
          <a:p>
            <a:endParaRPr lang="en-US" sz="1488" b="1" dirty="0" smtClean="0">
              <a:solidFill>
                <a:sysClr val="windowText" lastClr="000000"/>
              </a:solidFill>
              <a:ea typeface="Noto Sans CJK SC" pitchFamily="2"/>
              <a:cs typeface="Lohit Devanagari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350670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8C06B5F-4545-4B51-AF4F-0D4E2B6B02E9}" type="slidenum">
              <a:t>4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2670" y="583660"/>
            <a:ext cx="9071322" cy="654362"/>
          </a:xfrm>
          <a:prstGeom prst="rect">
            <a:avLst/>
          </a:prstGeom>
          <a:noFill/>
          <a:ln>
            <a:noFill/>
          </a:ln>
        </p:spPr>
        <p:txBody>
          <a:bodyPr wrap="square" lIns="89997" tIns="44998" rIns="89997" bIns="44998" anchorCtr="0" compatLnSpc="0">
            <a:spAutoFit/>
          </a:bodyPr>
          <a:lstStyle/>
          <a:p>
            <a:pPr algn="just" hangingPunct="0"/>
            <a:r>
              <a:rPr lang="en-US" sz="900" b="1" dirty="0">
                <a:ea typeface="Noto Sans CJK SC" pitchFamily="2"/>
                <a:cs typeface="Lohit Devanagari" pitchFamily="2"/>
              </a:rPr>
              <a:t>Algorithm </a:t>
            </a:r>
            <a:r>
              <a:rPr lang="en-US" sz="900" b="1" dirty="0" smtClean="0">
                <a:ea typeface="Noto Sans CJK SC" pitchFamily="2"/>
                <a:cs typeface="Lohit Devanagari" pitchFamily="2"/>
              </a:rPr>
              <a:t>7</a:t>
            </a:r>
            <a:r>
              <a:rPr lang="en-US" sz="900" dirty="0" smtClean="0">
                <a:ea typeface="Noto Sans CJK SC" pitchFamily="2"/>
                <a:cs typeface="Lohit Devanagari" pitchFamily="2"/>
              </a:rPr>
              <a:t>. </a:t>
            </a:r>
            <a:r>
              <a:rPr lang="en-US" sz="900" dirty="0" smtClean="0">
                <a:solidFill>
                  <a:srgbClr val="FF0000"/>
                </a:solidFill>
                <a:ea typeface="Noto Sans CJK SC" pitchFamily="2"/>
                <a:cs typeface="Lohit Devanagari" pitchFamily="2"/>
              </a:rPr>
              <a:t>Share CHC Solution with TCN</a:t>
            </a:r>
            <a:endParaRPr lang="en-US" sz="900" dirty="0">
              <a:solidFill>
                <a:srgbClr val="FF0000"/>
              </a:solidFill>
              <a:ea typeface="Noto Sans CJK SC" pitchFamily="2"/>
              <a:cs typeface="Lohit Devanagari" pitchFamily="2"/>
            </a:endParaRPr>
          </a:p>
          <a:p>
            <a:pPr marL="228600" indent="-228600" algn="just" hangingPunct="0">
              <a:buAutoNum type="arabicPeriod"/>
            </a:pPr>
            <a:r>
              <a:rPr lang="en-US" sz="900" b="1" dirty="0" smtClean="0">
                <a:ea typeface="Noto Sans CJK SC" pitchFamily="2"/>
                <a:cs typeface="Lohit Devanagari" pitchFamily="2"/>
              </a:rPr>
              <a:t>Event</a:t>
            </a:r>
            <a:r>
              <a:rPr lang="en-US" sz="900" dirty="0" smtClean="0">
                <a:ea typeface="Noto Sans CJK SC" pitchFamily="2"/>
                <a:cs typeface="Lohit Devanagari" pitchFamily="2"/>
              </a:rPr>
              <a:t>: An </a:t>
            </a:r>
            <a:r>
              <a:rPr lang="en-US" sz="900" dirty="0">
                <a:ea typeface="Noto Sans CJK SC" pitchFamily="2"/>
                <a:cs typeface="Lohit Devanagari" pitchFamily="2"/>
              </a:rPr>
              <a:t>agent receives the </a:t>
            </a:r>
            <a:r>
              <a:rPr lang="en-US" sz="900" dirty="0" smtClean="0">
                <a:ea typeface="Noto Sans CJK SC" pitchFamily="2"/>
                <a:cs typeface="Lohit Devanagari" pitchFamily="2"/>
              </a:rPr>
              <a:t>result of CHC process from Dedicated agent</a:t>
            </a:r>
          </a:p>
          <a:p>
            <a:pPr marL="228600" indent="-228600" algn="just" hangingPunct="0">
              <a:buAutoNum type="arabicPeriod"/>
            </a:pPr>
            <a:r>
              <a:rPr lang="en-US" sz="900" b="1" dirty="0" smtClean="0">
                <a:ea typeface="Noto Sans CJK SC" pitchFamily="2"/>
                <a:cs typeface="Lohit Devanagari" pitchFamily="2"/>
              </a:rPr>
              <a:t>Event</a:t>
            </a:r>
            <a:r>
              <a:rPr lang="en-US" sz="900" dirty="0" smtClean="0">
                <a:ea typeface="Noto Sans CJK SC" pitchFamily="2"/>
                <a:cs typeface="Lohit Devanagari" pitchFamily="2"/>
              </a:rPr>
              <a:t>: The agent shares </a:t>
            </a:r>
            <a:r>
              <a:rPr lang="en-US" sz="900" dirty="0">
                <a:ea typeface="Noto Sans CJK SC" pitchFamily="2"/>
                <a:cs typeface="Lohit Devanagari" pitchFamily="2"/>
              </a:rPr>
              <a:t>the </a:t>
            </a:r>
            <a:r>
              <a:rPr lang="en-US" sz="900" dirty="0" smtClean="0">
                <a:ea typeface="Noto Sans CJK SC" pitchFamily="2"/>
                <a:cs typeface="Lohit Devanagari" pitchFamily="2"/>
              </a:rPr>
              <a:t>corresponding result </a:t>
            </a:r>
            <a:r>
              <a:rPr lang="en-US" sz="900" dirty="0">
                <a:ea typeface="Noto Sans CJK SC" pitchFamily="2"/>
                <a:cs typeface="Lohit Devanagari" pitchFamily="2"/>
              </a:rPr>
              <a:t>with </a:t>
            </a:r>
            <a:r>
              <a:rPr lang="en-US" sz="900" dirty="0" smtClean="0">
                <a:ea typeface="Noto Sans CJK SC" pitchFamily="2"/>
                <a:cs typeface="Lohit Devanagari" pitchFamily="2"/>
              </a:rPr>
              <a:t>its TCN</a:t>
            </a:r>
          </a:p>
          <a:p>
            <a:pPr marL="228600" indent="-228600" algn="just" hangingPunct="0">
              <a:buAutoNum type="arabicPeriod"/>
            </a:pPr>
            <a:r>
              <a:rPr lang="en-US" sz="900" b="1" dirty="0" smtClean="0">
                <a:ea typeface="Noto Sans CJK SC" pitchFamily="2"/>
                <a:cs typeface="Lohit Devanagari" pitchFamily="2"/>
              </a:rPr>
              <a:t>Event</a:t>
            </a:r>
            <a:r>
              <a:rPr lang="en-US" sz="900" dirty="0" smtClean="0">
                <a:ea typeface="Noto Sans CJK SC" pitchFamily="2"/>
                <a:cs typeface="Lohit Devanagari" pitchFamily="2"/>
              </a:rPr>
              <a:t>: Informs WPM that it is not in coordination anymore only if it is not involved in any coordination process.</a:t>
            </a:r>
            <a:endParaRPr lang="en-US" sz="900" dirty="0">
              <a:ea typeface="Noto Sans CJK SC" pitchFamily="2"/>
              <a:cs typeface="Lohit Devanagari" pitchFamily="2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82670" y="55725"/>
            <a:ext cx="9071322" cy="52793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>
            <a:lvl1pPr algn="ctr" hangingPunct="0">
              <a:tabLst/>
              <a:defRPr lang="en-US" sz="4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1pPr>
          </a:lstStyle>
          <a:p>
            <a:r>
              <a:rPr lang="en-US" sz="1488" b="1" dirty="0" smtClean="0">
                <a:solidFill>
                  <a:sysClr val="windowText" lastClr="000000"/>
                </a:solidFill>
                <a:ea typeface="Noto Sans CJK SC" pitchFamily="2"/>
                <a:cs typeface="Lohit Devanagari" pitchFamily="2"/>
              </a:rPr>
              <a:t>CHC Coordination Protocol</a:t>
            </a:r>
          </a:p>
          <a:p>
            <a:r>
              <a:rPr lang="en-US" sz="1488" b="1" dirty="0">
                <a:solidFill>
                  <a:sysClr val="windowText" lastClr="000000"/>
                </a:solidFill>
                <a:ea typeface="Noto Sans CJK SC" pitchFamily="2"/>
                <a:cs typeface="Lohit Devanagari" pitchFamily="2"/>
              </a:rPr>
              <a:t>Multiple Processes Simultaneously </a:t>
            </a:r>
          </a:p>
          <a:p>
            <a:endParaRPr lang="en-US" sz="1488" b="1" dirty="0" smtClean="0">
              <a:solidFill>
                <a:sysClr val="windowText" lastClr="000000"/>
              </a:solidFill>
              <a:ea typeface="Noto Sans CJK SC" pitchFamily="2"/>
              <a:cs typeface="Lohit Devanagari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262335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8C06B5F-4545-4B51-AF4F-0D4E2B6B02E9}" type="slidenum">
              <a:t>5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9155" y="583660"/>
            <a:ext cx="3599185" cy="1640466"/>
          </a:xfrm>
          <a:prstGeom prst="rect">
            <a:avLst/>
          </a:prstGeom>
          <a:noFill/>
          <a:ln>
            <a:noFill/>
          </a:ln>
        </p:spPr>
        <p:txBody>
          <a:bodyPr wrap="square" lIns="89997" tIns="44998" rIns="89997" bIns="44998" anchorCtr="0" compatLnSpc="0">
            <a:spAutoFit/>
          </a:bodyPr>
          <a:lstStyle/>
          <a:p>
            <a:pPr algn="just" hangingPunct="0"/>
            <a:r>
              <a:rPr lang="en-US" sz="900" b="1" dirty="0" smtClean="0">
                <a:ea typeface="Noto Sans CJK SC" pitchFamily="2"/>
                <a:cs typeface="Lohit Devanagari" pitchFamily="2"/>
              </a:rPr>
              <a:t>BT#1</a:t>
            </a:r>
            <a:r>
              <a:rPr lang="en-US" sz="900" dirty="0" smtClean="0">
                <a:ea typeface="Noto Sans CJK SC" pitchFamily="2"/>
                <a:cs typeface="Lohit Devanagari" pitchFamily="2"/>
              </a:rPr>
              <a:t>: </a:t>
            </a:r>
            <a:r>
              <a:rPr lang="en-US" sz="900" dirty="0" err="1" smtClean="0">
                <a:ea typeface="Noto Sans CJK SC" pitchFamily="2"/>
                <a:cs typeface="Lohit Devanagari" pitchFamily="2"/>
              </a:rPr>
              <a:t>CHCProtocolBT</a:t>
            </a:r>
            <a:endParaRPr lang="en-US" sz="900" dirty="0" smtClean="0">
              <a:ea typeface="Noto Sans CJK SC" pitchFamily="2"/>
              <a:cs typeface="Lohit Devanagari" pitchFamily="2"/>
            </a:endParaRPr>
          </a:p>
          <a:p>
            <a:pPr algn="just" hangingPunct="0"/>
            <a:r>
              <a:rPr lang="en-US" sz="900" b="1" dirty="0" smtClean="0">
                <a:ea typeface="Noto Sans CJK SC" pitchFamily="2"/>
                <a:cs typeface="Lohit Devanagari" pitchFamily="2"/>
              </a:rPr>
              <a:t>Event#1</a:t>
            </a:r>
            <a:r>
              <a:rPr lang="en-US" sz="900" dirty="0" smtClean="0">
                <a:ea typeface="Noto Sans CJK SC" pitchFamily="2"/>
                <a:cs typeface="Lohit Devanagari" pitchFamily="2"/>
              </a:rPr>
              <a:t>: </a:t>
            </a:r>
            <a:r>
              <a:rPr lang="en-US" sz="900" dirty="0" err="1" smtClean="0">
                <a:ea typeface="Noto Sans CJK SC" pitchFamily="2"/>
                <a:cs typeface="Lohit Devanagari" pitchFamily="2"/>
              </a:rPr>
              <a:t>CHCProtocolEvent</a:t>
            </a:r>
            <a:endParaRPr lang="en-US" sz="900" dirty="0" smtClean="0">
              <a:ea typeface="Noto Sans CJK SC" pitchFamily="2"/>
              <a:cs typeface="Lohit Devanagari" pitchFamily="2"/>
            </a:endParaRPr>
          </a:p>
          <a:p>
            <a:pPr algn="just" hangingPunct="0"/>
            <a:r>
              <a:rPr lang="en-US" sz="900" b="1" dirty="0" smtClean="0">
                <a:ea typeface="Noto Sans CJK SC" pitchFamily="2"/>
                <a:cs typeface="Lohit Devanagari" pitchFamily="2"/>
              </a:rPr>
              <a:t>Endpoint#1</a:t>
            </a:r>
            <a:r>
              <a:rPr lang="en-US" sz="900" dirty="0" smtClean="0">
                <a:ea typeface="Noto Sans CJK SC" pitchFamily="2"/>
                <a:cs typeface="Lohit Devanagari" pitchFamily="2"/>
              </a:rPr>
              <a:t>: </a:t>
            </a:r>
            <a:r>
              <a:rPr lang="en-US" sz="900" dirty="0" err="1" smtClean="0">
                <a:ea typeface="Noto Sans CJK SC" pitchFamily="2"/>
                <a:cs typeface="Lohit Devanagari" pitchFamily="2"/>
              </a:rPr>
              <a:t>CHCProtocolEndpoint</a:t>
            </a:r>
            <a:endParaRPr lang="en-US" sz="900" dirty="0" smtClean="0">
              <a:ea typeface="Noto Sans CJK SC" pitchFamily="2"/>
              <a:cs typeface="Lohit Devanagari" pitchFamily="2"/>
            </a:endParaRPr>
          </a:p>
          <a:p>
            <a:pPr algn="just" hangingPunct="0"/>
            <a:r>
              <a:rPr lang="en-US" sz="900" b="1" dirty="0" smtClean="0">
                <a:ea typeface="Noto Sans CJK SC" pitchFamily="2"/>
                <a:cs typeface="Lohit Devanagari" pitchFamily="2"/>
              </a:rPr>
              <a:t>BT#2</a:t>
            </a:r>
            <a:r>
              <a:rPr lang="en-US" sz="900" dirty="0" smtClean="0">
                <a:ea typeface="Noto Sans CJK SC" pitchFamily="2"/>
                <a:cs typeface="Lohit Devanagari" pitchFamily="2"/>
              </a:rPr>
              <a:t>: </a:t>
            </a:r>
            <a:r>
              <a:rPr lang="en-US" sz="900" dirty="0" err="1" smtClean="0">
                <a:ea typeface="Noto Sans CJK SC" pitchFamily="2"/>
                <a:cs typeface="Lohit Devanagari" pitchFamily="2"/>
              </a:rPr>
              <a:t>ExecutingCHCProcessBT</a:t>
            </a:r>
            <a:endParaRPr lang="en-US" sz="900" dirty="0" smtClean="0">
              <a:ea typeface="Noto Sans CJK SC" pitchFamily="2"/>
              <a:cs typeface="Lohit Devanagari" pitchFamily="2"/>
            </a:endParaRPr>
          </a:p>
          <a:p>
            <a:pPr algn="just" hangingPunct="0"/>
            <a:r>
              <a:rPr lang="en-US" sz="900" b="1" dirty="0" smtClean="0">
                <a:ea typeface="Noto Sans CJK SC" pitchFamily="2"/>
                <a:cs typeface="Lohit Devanagari" pitchFamily="2"/>
              </a:rPr>
              <a:t>Event#2</a:t>
            </a:r>
            <a:r>
              <a:rPr lang="en-US" sz="900" dirty="0" smtClean="0">
                <a:ea typeface="Noto Sans CJK SC" pitchFamily="2"/>
                <a:cs typeface="Lohit Devanagari" pitchFamily="2"/>
              </a:rPr>
              <a:t>: </a:t>
            </a:r>
            <a:r>
              <a:rPr lang="en-US" sz="900" dirty="0" err="1" smtClean="0">
                <a:ea typeface="Noto Sans CJK SC" pitchFamily="2"/>
                <a:cs typeface="Lohit Devanagari" pitchFamily="2"/>
              </a:rPr>
              <a:t>ExecuteCHCProcessEvent</a:t>
            </a:r>
            <a:endParaRPr lang="en-US" sz="900" dirty="0" smtClean="0">
              <a:ea typeface="Noto Sans CJK SC" pitchFamily="2"/>
              <a:cs typeface="Lohit Devanagari" pitchFamily="2"/>
            </a:endParaRPr>
          </a:p>
          <a:p>
            <a:pPr algn="just" hangingPunct="0"/>
            <a:r>
              <a:rPr lang="en-US" sz="900" b="1" dirty="0" smtClean="0">
                <a:ea typeface="Noto Sans CJK SC" pitchFamily="2"/>
                <a:cs typeface="Lohit Devanagari" pitchFamily="2"/>
              </a:rPr>
              <a:t>BT#3</a:t>
            </a:r>
            <a:r>
              <a:rPr lang="en-US" sz="900" dirty="0" smtClean="0">
                <a:ea typeface="Noto Sans CJK SC" pitchFamily="2"/>
                <a:cs typeface="Lohit Devanagari" pitchFamily="2"/>
              </a:rPr>
              <a:t>: </a:t>
            </a:r>
            <a:r>
              <a:rPr lang="en-US" sz="900" dirty="0" err="1" smtClean="0">
                <a:ea typeface="Noto Sans CJK SC" pitchFamily="2"/>
                <a:cs typeface="Lohit Devanagari" pitchFamily="2"/>
              </a:rPr>
              <a:t>SharingCHCPersonaInfoBT</a:t>
            </a:r>
            <a:endParaRPr lang="en-US" sz="900" dirty="0" smtClean="0">
              <a:ea typeface="Noto Sans CJK SC" pitchFamily="2"/>
              <a:cs typeface="Lohit Devanagari" pitchFamily="2"/>
            </a:endParaRPr>
          </a:p>
          <a:p>
            <a:pPr algn="just" hangingPunct="0"/>
            <a:r>
              <a:rPr lang="en-US" sz="900" b="1" dirty="0" smtClean="0">
                <a:ea typeface="Noto Sans CJK SC" pitchFamily="2"/>
                <a:cs typeface="Lohit Devanagari" pitchFamily="2"/>
              </a:rPr>
              <a:t>Event#3</a:t>
            </a:r>
            <a:r>
              <a:rPr lang="en-US" sz="900" dirty="0" smtClean="0">
                <a:ea typeface="Noto Sans CJK SC" pitchFamily="2"/>
                <a:cs typeface="Lohit Devanagari" pitchFamily="2"/>
              </a:rPr>
              <a:t>: </a:t>
            </a:r>
            <a:r>
              <a:rPr lang="en-US" sz="900" dirty="0" err="1" smtClean="0">
                <a:ea typeface="Noto Sans CJK SC" pitchFamily="2"/>
                <a:cs typeface="Lohit Devanagari" pitchFamily="2"/>
              </a:rPr>
              <a:t>ShareCHCPersonalInfoEvent</a:t>
            </a:r>
            <a:endParaRPr lang="en-US" sz="900" dirty="0" smtClean="0">
              <a:ea typeface="Noto Sans CJK SC" pitchFamily="2"/>
              <a:cs typeface="Lohit Devanagari" pitchFamily="2"/>
            </a:endParaRPr>
          </a:p>
          <a:p>
            <a:pPr algn="just" hangingPunct="0"/>
            <a:r>
              <a:rPr lang="en-US" sz="900" b="1" dirty="0" smtClean="0">
                <a:ea typeface="Noto Sans CJK SC" pitchFamily="2"/>
                <a:cs typeface="Lohit Devanagari" pitchFamily="2"/>
              </a:rPr>
              <a:t>Endpoint#3</a:t>
            </a:r>
            <a:r>
              <a:rPr lang="en-US" sz="900" dirty="0" smtClean="0">
                <a:ea typeface="Noto Sans CJK SC" pitchFamily="2"/>
                <a:cs typeface="Lohit Devanagari" pitchFamily="2"/>
              </a:rPr>
              <a:t>: </a:t>
            </a:r>
            <a:r>
              <a:rPr lang="en-US" sz="900" dirty="0" err="1" smtClean="0">
                <a:ea typeface="Noto Sans CJK SC" pitchFamily="2"/>
                <a:cs typeface="Lohit Devanagari" pitchFamily="2"/>
              </a:rPr>
              <a:t>ShareCHCPersonalInfoEndpoint</a:t>
            </a:r>
            <a:endParaRPr lang="en-US" sz="900" dirty="0" smtClean="0">
              <a:ea typeface="Noto Sans CJK SC" pitchFamily="2"/>
              <a:cs typeface="Lohit Devanagari" pitchFamily="2"/>
            </a:endParaRPr>
          </a:p>
          <a:p>
            <a:pPr algn="just" hangingPunct="0"/>
            <a:r>
              <a:rPr lang="en-US" sz="900" b="1" dirty="0" smtClean="0">
                <a:ea typeface="Noto Sans CJK SC" pitchFamily="2"/>
                <a:cs typeface="Lohit Devanagari" pitchFamily="2"/>
              </a:rPr>
              <a:t>BT#4</a:t>
            </a:r>
            <a:r>
              <a:rPr lang="en-US" sz="900" dirty="0" smtClean="0">
                <a:ea typeface="Noto Sans CJK SC" pitchFamily="2"/>
                <a:cs typeface="Lohit Devanagari" pitchFamily="2"/>
              </a:rPr>
              <a:t>: </a:t>
            </a:r>
            <a:r>
              <a:rPr lang="en-US" sz="900" dirty="0" err="1" smtClean="0">
                <a:ea typeface="Noto Sans CJK SC" pitchFamily="2"/>
                <a:cs typeface="Lohit Devanagari" pitchFamily="2"/>
              </a:rPr>
              <a:t>ReceivingCHCPersonalInfoBT</a:t>
            </a:r>
            <a:endParaRPr lang="en-US" sz="900" dirty="0" smtClean="0">
              <a:ea typeface="Noto Sans CJK SC" pitchFamily="2"/>
              <a:cs typeface="Lohit Devanagari" pitchFamily="2"/>
            </a:endParaRPr>
          </a:p>
          <a:p>
            <a:pPr algn="just" hangingPunct="0"/>
            <a:r>
              <a:rPr lang="en-US" sz="900" b="1" dirty="0" smtClean="0">
                <a:ea typeface="Noto Sans CJK SC" pitchFamily="2"/>
                <a:cs typeface="Lohit Devanagari" pitchFamily="2"/>
              </a:rPr>
              <a:t>Event#4</a:t>
            </a:r>
            <a:r>
              <a:rPr lang="en-US" sz="900" dirty="0" smtClean="0">
                <a:ea typeface="Noto Sans CJK SC" pitchFamily="2"/>
                <a:cs typeface="Lohit Devanagari" pitchFamily="2"/>
              </a:rPr>
              <a:t>: </a:t>
            </a:r>
            <a:r>
              <a:rPr lang="en-US" sz="900" dirty="0" err="1" smtClean="0">
                <a:ea typeface="Noto Sans CJK SC" pitchFamily="2"/>
                <a:cs typeface="Lohit Devanagari" pitchFamily="2"/>
              </a:rPr>
              <a:t>ReceiveCHCPersonalInfoEvent</a:t>
            </a:r>
            <a:endParaRPr lang="en-US" sz="900" dirty="0" smtClean="0">
              <a:ea typeface="Noto Sans CJK SC" pitchFamily="2"/>
              <a:cs typeface="Lohit Devanagari" pitchFamily="2"/>
            </a:endParaRPr>
          </a:p>
          <a:p>
            <a:pPr algn="just" hangingPunct="0"/>
            <a:r>
              <a:rPr lang="en-US" sz="900" b="1" dirty="0" smtClean="0">
                <a:ea typeface="Noto Sans CJK SC" pitchFamily="2"/>
                <a:cs typeface="Lohit Devanagari" pitchFamily="2"/>
              </a:rPr>
              <a:t>Endpoint#4</a:t>
            </a:r>
            <a:r>
              <a:rPr lang="en-US" sz="900" dirty="0" smtClean="0">
                <a:ea typeface="Noto Sans CJK SC" pitchFamily="2"/>
                <a:cs typeface="Lohit Devanagari" pitchFamily="2"/>
              </a:rPr>
              <a:t>: </a:t>
            </a:r>
            <a:r>
              <a:rPr lang="en-US" sz="900" dirty="0" err="1" smtClean="0">
                <a:ea typeface="Noto Sans CJK SC" pitchFamily="2"/>
                <a:cs typeface="Lohit Devanagari" pitchFamily="2"/>
              </a:rPr>
              <a:t>ReceiveCHCPersonalInfoEndpoint</a:t>
            </a:r>
            <a:endParaRPr lang="en-US" sz="900" dirty="0" smtClean="0">
              <a:ea typeface="Noto Sans CJK SC" pitchFamily="2"/>
              <a:cs typeface="Lohit Devanagari" pitchFamily="2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82670" y="55725"/>
            <a:ext cx="9071322" cy="52793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>
            <a:lvl1pPr algn="ctr" hangingPunct="0">
              <a:tabLst/>
              <a:defRPr lang="en-US" sz="4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1pPr>
          </a:lstStyle>
          <a:p>
            <a:r>
              <a:rPr lang="en-US" sz="1488" b="1" dirty="0" smtClean="0">
                <a:solidFill>
                  <a:sysClr val="windowText" lastClr="000000"/>
                </a:solidFill>
                <a:ea typeface="Noto Sans CJK SC" pitchFamily="2"/>
                <a:cs typeface="Lohit Devanagari" pitchFamily="2"/>
              </a:rPr>
              <a:t>Multiple </a:t>
            </a:r>
            <a:r>
              <a:rPr lang="en-US" sz="1488" b="1" dirty="0">
                <a:solidFill>
                  <a:sysClr val="windowText" lastClr="000000"/>
                </a:solidFill>
                <a:ea typeface="Noto Sans CJK SC" pitchFamily="2"/>
                <a:cs typeface="Lohit Devanagari" pitchFamily="2"/>
              </a:rPr>
              <a:t>Processes Simultaneously </a:t>
            </a:r>
          </a:p>
          <a:p>
            <a:r>
              <a:rPr lang="en-US" sz="1488" b="1" dirty="0" smtClean="0">
                <a:solidFill>
                  <a:sysClr val="windowText" lastClr="000000"/>
                </a:solidFill>
                <a:ea typeface="Noto Sans CJK SC" pitchFamily="2"/>
                <a:cs typeface="Lohit Devanagari" pitchFamily="2"/>
              </a:rPr>
              <a:t>BTs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2670" y="2752061"/>
            <a:ext cx="9071322" cy="2203954"/>
          </a:xfrm>
          <a:prstGeom prst="rect">
            <a:avLst/>
          </a:prstGeom>
          <a:noFill/>
          <a:ln>
            <a:noFill/>
          </a:ln>
        </p:spPr>
        <p:txBody>
          <a:bodyPr wrap="square" lIns="89997" tIns="44998" rIns="89997" bIns="44998" anchorCtr="0" compatLnSpc="0">
            <a:spAutoFit/>
          </a:bodyPr>
          <a:lstStyle/>
          <a:p>
            <a:pPr algn="just" hangingPunct="0"/>
            <a:r>
              <a:rPr lang="en-US" sz="900" b="1" dirty="0" smtClean="0">
                <a:ea typeface="Noto Sans CJK SC" pitchFamily="2"/>
                <a:cs typeface="Lohit Devanagari" pitchFamily="2"/>
              </a:rPr>
              <a:t>BT#1</a:t>
            </a:r>
            <a:r>
              <a:rPr lang="en-US" sz="900" dirty="0" smtClean="0">
                <a:ea typeface="Noto Sans CJK SC" pitchFamily="2"/>
                <a:cs typeface="Lohit Devanagari" pitchFamily="2"/>
              </a:rPr>
              <a:t>: </a:t>
            </a:r>
            <a:r>
              <a:rPr lang="en-US" sz="900" dirty="0" err="1" smtClean="0">
                <a:solidFill>
                  <a:srgbClr val="FF0000"/>
                </a:solidFill>
                <a:ea typeface="Noto Sans CJK SC" pitchFamily="2"/>
                <a:cs typeface="Lohit Devanagari" pitchFamily="2"/>
              </a:rPr>
              <a:t>CHCProtocolBT</a:t>
            </a:r>
            <a:endParaRPr lang="en-US" sz="900" dirty="0" smtClean="0">
              <a:solidFill>
                <a:srgbClr val="FF0000"/>
              </a:solidFill>
              <a:ea typeface="Noto Sans CJK SC" pitchFamily="2"/>
              <a:cs typeface="Lohit Devanagari" pitchFamily="2"/>
            </a:endParaRPr>
          </a:p>
          <a:p>
            <a:pPr marL="228600" indent="-228600" algn="just" hangingPunct="0">
              <a:buAutoNum type="arabicPeriod"/>
            </a:pPr>
            <a:r>
              <a:rPr lang="en-US" sz="900" b="1" dirty="0" smtClean="0">
                <a:ea typeface="Noto Sans CJK SC" pitchFamily="2"/>
                <a:cs typeface="Lohit Devanagari" pitchFamily="2"/>
              </a:rPr>
              <a:t>Sequence: </a:t>
            </a:r>
          </a:p>
          <a:p>
            <a:pPr marL="685800" lvl="1" indent="-228600" algn="just" hangingPunct="0">
              <a:buAutoNum type="arabicPeriod"/>
            </a:pPr>
            <a:r>
              <a:rPr lang="en-US" sz="900" b="1" dirty="0" err="1" smtClean="0">
                <a:ea typeface="Noto Sans CJK SC" pitchFamily="2"/>
                <a:cs typeface="Lohit Devanagari" pitchFamily="2"/>
              </a:rPr>
              <a:t>HandleEvent</a:t>
            </a:r>
            <a:r>
              <a:rPr lang="en-US" sz="900" dirty="0" smtClean="0">
                <a:ea typeface="Noto Sans CJK SC" pitchFamily="2"/>
                <a:cs typeface="Lohit Devanagari" pitchFamily="2"/>
              </a:rPr>
              <a:t>: handle </a:t>
            </a:r>
            <a:r>
              <a:rPr lang="en-US" sz="900" i="1" dirty="0" err="1" smtClean="0">
                <a:ea typeface="Noto Sans CJK SC" pitchFamily="2"/>
                <a:cs typeface="Lohit Devanagari" pitchFamily="2"/>
              </a:rPr>
              <a:t>CHCProtocolEvent</a:t>
            </a:r>
            <a:endParaRPr lang="en-US" sz="900" i="1" dirty="0" smtClean="0">
              <a:ea typeface="Noto Sans CJK SC" pitchFamily="2"/>
              <a:cs typeface="Lohit Devanagari" pitchFamily="2"/>
            </a:endParaRPr>
          </a:p>
          <a:p>
            <a:pPr marL="685800" lvl="1" indent="-228600" algn="just" hangingPunct="0">
              <a:buAutoNum type="arabicPeriod"/>
            </a:pPr>
            <a:r>
              <a:rPr lang="en-US" sz="900" b="1" dirty="0" smtClean="0">
                <a:ea typeface="Noto Sans CJK SC" pitchFamily="2"/>
                <a:cs typeface="Lohit Devanagari" pitchFamily="2"/>
              </a:rPr>
              <a:t>Priority</a:t>
            </a:r>
            <a:r>
              <a:rPr lang="en-US" sz="900" dirty="0" smtClean="0">
                <a:ea typeface="Noto Sans CJK SC" pitchFamily="2"/>
                <a:cs typeface="Lohit Devanagari" pitchFamily="2"/>
              </a:rPr>
              <a:t>: </a:t>
            </a:r>
          </a:p>
          <a:p>
            <a:pPr marL="1143000" lvl="2" indent="-228600" algn="just" hangingPunct="0">
              <a:buAutoNum type="arabicPeriod"/>
            </a:pPr>
            <a:r>
              <a:rPr lang="en-US" sz="900" b="1" dirty="0" smtClean="0">
                <a:ea typeface="Noto Sans CJK SC" pitchFamily="2"/>
                <a:cs typeface="Lohit Devanagari" pitchFamily="2"/>
              </a:rPr>
              <a:t>Sequence</a:t>
            </a:r>
            <a:r>
              <a:rPr lang="en-US" sz="900" dirty="0" smtClean="0">
                <a:ea typeface="Noto Sans CJK SC" pitchFamily="2"/>
                <a:cs typeface="Lohit Devanagari" pitchFamily="2"/>
              </a:rPr>
              <a:t>: </a:t>
            </a:r>
          </a:p>
          <a:p>
            <a:pPr marL="1600200" lvl="3" indent="-228600" algn="just" hangingPunct="0">
              <a:buAutoNum type="arabicPeriod"/>
            </a:pPr>
            <a:r>
              <a:rPr lang="en-US" sz="900" b="1" dirty="0" smtClean="0">
                <a:ea typeface="Noto Sans CJK SC" pitchFamily="2"/>
                <a:cs typeface="Lohit Devanagari" pitchFamily="2"/>
              </a:rPr>
              <a:t>Condition</a:t>
            </a:r>
            <a:r>
              <a:rPr lang="en-US" sz="900" dirty="0" smtClean="0">
                <a:ea typeface="Noto Sans CJK SC" pitchFamily="2"/>
                <a:cs typeface="Lohit Devanagari" pitchFamily="2"/>
              </a:rPr>
              <a:t>: is agent running a CHC as dedicated agent?</a:t>
            </a:r>
          </a:p>
          <a:p>
            <a:pPr marL="1600200" lvl="3" indent="-228600" algn="just" hangingPunct="0">
              <a:buAutoNum type="arabicPeriod"/>
            </a:pPr>
            <a:r>
              <a:rPr lang="en-US" sz="900" b="1" dirty="0" smtClean="0">
                <a:ea typeface="Noto Sans CJK SC" pitchFamily="2"/>
                <a:cs typeface="Lohit Devanagari" pitchFamily="2"/>
              </a:rPr>
              <a:t>Message to app</a:t>
            </a:r>
            <a:r>
              <a:rPr lang="en-US" sz="900" dirty="0" smtClean="0">
                <a:ea typeface="Noto Sans CJK SC" pitchFamily="2"/>
                <a:cs typeface="Lohit Devanagari" pitchFamily="2"/>
              </a:rPr>
              <a:t>: you are already running a CHC</a:t>
            </a:r>
          </a:p>
          <a:p>
            <a:pPr marL="1143000" lvl="2" indent="-228600" algn="just" hangingPunct="0">
              <a:buAutoNum type="arabicPeriod"/>
            </a:pPr>
            <a:r>
              <a:rPr lang="en-US" sz="900" b="1" dirty="0" smtClean="0">
                <a:ea typeface="Noto Sans CJK SC" pitchFamily="2"/>
                <a:cs typeface="Lohit Devanagari" pitchFamily="2"/>
              </a:rPr>
              <a:t>Sequence</a:t>
            </a:r>
            <a:r>
              <a:rPr lang="en-US" sz="900" dirty="0" smtClean="0">
                <a:ea typeface="Noto Sans CJK SC" pitchFamily="2"/>
                <a:cs typeface="Lohit Devanagari" pitchFamily="2"/>
              </a:rPr>
              <a:t>: </a:t>
            </a:r>
          </a:p>
          <a:p>
            <a:pPr marL="1600200" lvl="3" indent="-228600" algn="just" hangingPunct="0">
              <a:buAutoNum type="arabicPeriod"/>
            </a:pPr>
            <a:r>
              <a:rPr lang="en-US" sz="900" b="1" dirty="0" smtClean="0">
                <a:ea typeface="Noto Sans CJK SC" pitchFamily="2"/>
                <a:cs typeface="Lohit Devanagari" pitchFamily="2"/>
              </a:rPr>
              <a:t>Condition</a:t>
            </a:r>
            <a:r>
              <a:rPr lang="en-US" sz="900" dirty="0" smtClean="0">
                <a:ea typeface="Noto Sans CJK SC" pitchFamily="2"/>
                <a:cs typeface="Lohit Devanagari" pitchFamily="2"/>
              </a:rPr>
              <a:t>: is agent involved in any CHC process?</a:t>
            </a:r>
          </a:p>
          <a:p>
            <a:pPr marL="1600200" lvl="3" indent="-228600" algn="just" hangingPunct="0">
              <a:buAutoNum type="arabicPeriod"/>
            </a:pPr>
            <a:r>
              <a:rPr lang="en-US" sz="900" b="1" dirty="0" smtClean="0">
                <a:ea typeface="Noto Sans CJK SC" pitchFamily="2"/>
                <a:cs typeface="Lohit Devanagari" pitchFamily="2"/>
              </a:rPr>
              <a:t>Priority</a:t>
            </a:r>
            <a:r>
              <a:rPr lang="en-US" sz="900" dirty="0" smtClean="0">
                <a:ea typeface="Noto Sans CJK SC" pitchFamily="2"/>
                <a:cs typeface="Lohit Devanagari" pitchFamily="2"/>
              </a:rPr>
              <a:t>: </a:t>
            </a:r>
          </a:p>
          <a:p>
            <a:pPr marL="2057400" lvl="4" indent="-228600" algn="just" hangingPunct="0">
              <a:buAutoNum type="arabicPeriod"/>
            </a:pPr>
            <a:r>
              <a:rPr lang="en-US" sz="900" b="1" dirty="0" smtClean="0">
                <a:ea typeface="Noto Sans CJK SC" pitchFamily="2"/>
                <a:cs typeface="Lohit Devanagari" pitchFamily="2"/>
              </a:rPr>
              <a:t>Invert</a:t>
            </a:r>
            <a:r>
              <a:rPr lang="en-US" sz="900" dirty="0" smtClean="0">
                <a:ea typeface="Noto Sans CJK SC" pitchFamily="2"/>
                <a:cs typeface="Lohit Devanagari" pitchFamily="2"/>
              </a:rPr>
              <a:t>: </a:t>
            </a:r>
          </a:p>
          <a:p>
            <a:pPr marL="2514600" lvl="5" indent="-228600" algn="just" hangingPunct="0">
              <a:buAutoNum type="arabicPeriod"/>
            </a:pPr>
            <a:r>
              <a:rPr lang="en-US" sz="900" b="1" dirty="0" smtClean="0">
                <a:ea typeface="Noto Sans CJK SC" pitchFamily="2"/>
                <a:cs typeface="Lohit Devanagari" pitchFamily="2"/>
              </a:rPr>
              <a:t>Message to app</a:t>
            </a:r>
            <a:r>
              <a:rPr lang="en-US" sz="900" dirty="0" smtClean="0">
                <a:ea typeface="Noto Sans CJK SC" pitchFamily="2"/>
                <a:cs typeface="Lohit Devanagari" pitchFamily="2"/>
              </a:rPr>
              <a:t>: you are involved in a CHC process. Do you still want to start a new one?</a:t>
            </a:r>
          </a:p>
          <a:p>
            <a:pPr marL="2057400" lvl="4" indent="-228600" algn="just" hangingPunct="0">
              <a:buAutoNum type="arabicPeriod"/>
            </a:pPr>
            <a:r>
              <a:rPr lang="en-US" sz="900" b="1" dirty="0" smtClean="0">
                <a:ea typeface="Noto Sans CJK SC" pitchFamily="2"/>
                <a:cs typeface="Lohit Devanagari" pitchFamily="2"/>
              </a:rPr>
              <a:t>Invert</a:t>
            </a:r>
            <a:r>
              <a:rPr lang="en-US" sz="900" dirty="0" smtClean="0">
                <a:ea typeface="Noto Sans CJK SC" pitchFamily="2"/>
                <a:cs typeface="Lohit Devanagari" pitchFamily="2"/>
              </a:rPr>
              <a:t>:</a:t>
            </a:r>
          </a:p>
          <a:p>
            <a:pPr marL="2514600" lvl="5" indent="-228600" algn="just" hangingPunct="0">
              <a:buAutoNum type="arabicPeriod"/>
            </a:pPr>
            <a:r>
              <a:rPr lang="en-US" sz="900" b="1" dirty="0" smtClean="0">
                <a:ea typeface="Noto Sans CJK SC" pitchFamily="2"/>
                <a:cs typeface="Lohit Devanagari" pitchFamily="2"/>
              </a:rPr>
              <a:t>Condition</a:t>
            </a:r>
            <a:r>
              <a:rPr lang="en-US" sz="900" dirty="0" smtClean="0">
                <a:ea typeface="Noto Sans CJK SC" pitchFamily="2"/>
                <a:cs typeface="Lohit Devanagari" pitchFamily="2"/>
              </a:rPr>
              <a:t>: does TCN want to start a CHC as dedicated agent?</a:t>
            </a:r>
          </a:p>
          <a:p>
            <a:pPr marL="1143000" lvl="2" indent="-228600" algn="just" hangingPunct="0">
              <a:buFontTx/>
              <a:buAutoNum type="arabicPeriod"/>
            </a:pPr>
            <a:r>
              <a:rPr lang="en-US" sz="900" b="1" dirty="0" err="1" smtClean="0">
                <a:ea typeface="Noto Sans CJK SC" pitchFamily="2"/>
                <a:cs typeface="Lohit Devanagari" pitchFamily="2"/>
              </a:rPr>
              <a:t>EventProducer</a:t>
            </a:r>
            <a:r>
              <a:rPr lang="en-US" sz="900" dirty="0" smtClean="0">
                <a:ea typeface="Noto Sans CJK SC" pitchFamily="2"/>
                <a:cs typeface="Lohit Devanagari" pitchFamily="2"/>
              </a:rPr>
              <a:t>: </a:t>
            </a:r>
            <a:r>
              <a:rPr lang="en-US" sz="900" i="1" dirty="0" err="1" smtClean="0">
                <a:ea typeface="Noto Sans CJK SC" pitchFamily="2"/>
                <a:cs typeface="Lohit Devanagari" pitchFamily="2"/>
              </a:rPr>
              <a:t>ExecuteCHCProcess</a:t>
            </a:r>
            <a:r>
              <a:rPr lang="en-US" sz="900" dirty="0" err="1" smtClean="0">
                <a:ea typeface="Noto Sans CJK SC" pitchFamily="2"/>
                <a:cs typeface="Lohit Devanagari" pitchFamily="2"/>
              </a:rPr>
              <a:t>Event</a:t>
            </a:r>
            <a:r>
              <a:rPr lang="en-US" sz="900" dirty="0" smtClean="0">
                <a:ea typeface="Noto Sans CJK SC" pitchFamily="2"/>
                <a:cs typeface="Lohit Devanagari" pitchFamily="2"/>
              </a:rPr>
              <a:t> </a:t>
            </a:r>
            <a:endParaRPr lang="en-US" sz="900" dirty="0">
              <a:ea typeface="Noto Sans CJK SC" pitchFamily="2"/>
              <a:cs typeface="Lohit Devanagari" pitchFamily="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918331" y="583660"/>
            <a:ext cx="3599185" cy="2063081"/>
          </a:xfrm>
          <a:prstGeom prst="rect">
            <a:avLst/>
          </a:prstGeom>
          <a:noFill/>
          <a:ln>
            <a:noFill/>
          </a:ln>
        </p:spPr>
        <p:txBody>
          <a:bodyPr wrap="square" lIns="89997" tIns="44998" rIns="89997" bIns="44998" anchorCtr="0" compatLnSpc="0">
            <a:spAutoFit/>
          </a:bodyPr>
          <a:lstStyle/>
          <a:p>
            <a:pPr algn="just" hangingPunct="0"/>
            <a:r>
              <a:rPr lang="en-US" sz="900" b="1" dirty="0" smtClean="0">
                <a:ea typeface="Noto Sans CJK SC" pitchFamily="2"/>
                <a:cs typeface="Lohit Devanagari" pitchFamily="2"/>
              </a:rPr>
              <a:t>BT#5</a:t>
            </a:r>
            <a:r>
              <a:rPr lang="en-US" sz="900" dirty="0" smtClean="0">
                <a:ea typeface="Noto Sans CJK SC" pitchFamily="2"/>
                <a:cs typeface="Lohit Devanagari" pitchFamily="2"/>
              </a:rPr>
              <a:t>: </a:t>
            </a:r>
            <a:r>
              <a:rPr lang="en-US" sz="900" dirty="0" err="1" smtClean="0">
                <a:ea typeface="Noto Sans CJK SC" pitchFamily="2"/>
                <a:cs typeface="Lohit Devanagari" pitchFamily="2"/>
              </a:rPr>
              <a:t>SharingCHCSimilaritiesBT</a:t>
            </a:r>
            <a:endParaRPr lang="en-US" sz="900" dirty="0" smtClean="0">
              <a:ea typeface="Noto Sans CJK SC" pitchFamily="2"/>
              <a:cs typeface="Lohit Devanagari" pitchFamily="2"/>
            </a:endParaRPr>
          </a:p>
          <a:p>
            <a:pPr algn="just" hangingPunct="0"/>
            <a:r>
              <a:rPr lang="en-US" sz="900" b="1" dirty="0" smtClean="0">
                <a:ea typeface="Noto Sans CJK SC" pitchFamily="2"/>
                <a:cs typeface="Lohit Devanagari" pitchFamily="2"/>
              </a:rPr>
              <a:t>Event#5</a:t>
            </a:r>
            <a:r>
              <a:rPr lang="en-US" sz="900" dirty="0" smtClean="0">
                <a:ea typeface="Noto Sans CJK SC" pitchFamily="2"/>
                <a:cs typeface="Lohit Devanagari" pitchFamily="2"/>
              </a:rPr>
              <a:t>: </a:t>
            </a:r>
            <a:r>
              <a:rPr lang="en-US" sz="900" dirty="0" err="1" smtClean="0">
                <a:ea typeface="Noto Sans CJK SC" pitchFamily="2"/>
                <a:cs typeface="Lohit Devanagari" pitchFamily="2"/>
              </a:rPr>
              <a:t>ShareCHCSimilaritiesEvent</a:t>
            </a:r>
            <a:endParaRPr lang="en-US" sz="900" dirty="0" smtClean="0">
              <a:ea typeface="Noto Sans CJK SC" pitchFamily="2"/>
              <a:cs typeface="Lohit Devanagari" pitchFamily="2"/>
            </a:endParaRPr>
          </a:p>
          <a:p>
            <a:pPr algn="just" hangingPunct="0"/>
            <a:r>
              <a:rPr lang="en-US" sz="900" b="1" dirty="0" smtClean="0">
                <a:ea typeface="Noto Sans CJK SC" pitchFamily="2"/>
                <a:cs typeface="Lohit Devanagari" pitchFamily="2"/>
              </a:rPr>
              <a:t>Endpoint#5</a:t>
            </a:r>
            <a:r>
              <a:rPr lang="en-US" sz="900" dirty="0" smtClean="0">
                <a:ea typeface="Noto Sans CJK SC" pitchFamily="2"/>
                <a:cs typeface="Lohit Devanagari" pitchFamily="2"/>
              </a:rPr>
              <a:t>: </a:t>
            </a:r>
            <a:r>
              <a:rPr lang="en-US" sz="900" dirty="0" err="1" smtClean="0">
                <a:ea typeface="Noto Sans CJK SC" pitchFamily="2"/>
                <a:cs typeface="Lohit Devanagari" pitchFamily="2"/>
              </a:rPr>
              <a:t>ShareCHCSimilaritiesEndpoint</a:t>
            </a:r>
            <a:endParaRPr lang="en-US" sz="900" dirty="0" smtClean="0">
              <a:ea typeface="Noto Sans CJK SC" pitchFamily="2"/>
              <a:cs typeface="Lohit Devanagari" pitchFamily="2"/>
            </a:endParaRPr>
          </a:p>
          <a:p>
            <a:pPr algn="just" hangingPunct="0"/>
            <a:r>
              <a:rPr lang="en-US" sz="900" b="1" dirty="0" smtClean="0">
                <a:ea typeface="Noto Sans CJK SC" pitchFamily="2"/>
                <a:cs typeface="Lohit Devanagari" pitchFamily="2"/>
              </a:rPr>
              <a:t>BT#6</a:t>
            </a:r>
            <a:r>
              <a:rPr lang="en-US" sz="900" dirty="0" smtClean="0">
                <a:ea typeface="Noto Sans CJK SC" pitchFamily="2"/>
                <a:cs typeface="Lohit Devanagari" pitchFamily="2"/>
              </a:rPr>
              <a:t>: </a:t>
            </a:r>
            <a:r>
              <a:rPr lang="en-US" sz="900" dirty="0" err="1" smtClean="0">
                <a:ea typeface="Noto Sans CJK SC" pitchFamily="2"/>
                <a:cs typeface="Lohit Devanagari" pitchFamily="2"/>
              </a:rPr>
              <a:t>ReceivingCHCSimilaritiesBT</a:t>
            </a:r>
            <a:endParaRPr lang="en-US" sz="900" dirty="0" smtClean="0">
              <a:ea typeface="Noto Sans CJK SC" pitchFamily="2"/>
              <a:cs typeface="Lohit Devanagari" pitchFamily="2"/>
            </a:endParaRPr>
          </a:p>
          <a:p>
            <a:pPr algn="just" hangingPunct="0"/>
            <a:r>
              <a:rPr lang="en-US" sz="900" b="1" dirty="0" smtClean="0">
                <a:ea typeface="Noto Sans CJK SC" pitchFamily="2"/>
                <a:cs typeface="Lohit Devanagari" pitchFamily="2"/>
              </a:rPr>
              <a:t>Event#6</a:t>
            </a:r>
            <a:r>
              <a:rPr lang="en-US" sz="900" dirty="0" smtClean="0">
                <a:ea typeface="Noto Sans CJK SC" pitchFamily="2"/>
                <a:cs typeface="Lohit Devanagari" pitchFamily="2"/>
              </a:rPr>
              <a:t>: </a:t>
            </a:r>
            <a:r>
              <a:rPr lang="en-US" sz="900" dirty="0" err="1" smtClean="0">
                <a:ea typeface="Noto Sans CJK SC" pitchFamily="2"/>
                <a:cs typeface="Lohit Devanagari" pitchFamily="2"/>
              </a:rPr>
              <a:t>ReceiveCHCSimilaritiesEvent</a:t>
            </a:r>
            <a:endParaRPr lang="en-US" sz="900" dirty="0" smtClean="0">
              <a:ea typeface="Noto Sans CJK SC" pitchFamily="2"/>
              <a:cs typeface="Lohit Devanagari" pitchFamily="2"/>
            </a:endParaRPr>
          </a:p>
          <a:p>
            <a:pPr algn="just" hangingPunct="0"/>
            <a:r>
              <a:rPr lang="en-US" sz="900" b="1" dirty="0" smtClean="0">
                <a:ea typeface="Noto Sans CJK SC" pitchFamily="2"/>
                <a:cs typeface="Lohit Devanagari" pitchFamily="2"/>
              </a:rPr>
              <a:t>Endpoint#6</a:t>
            </a:r>
            <a:r>
              <a:rPr lang="en-US" sz="900" dirty="0" smtClean="0">
                <a:ea typeface="Noto Sans CJK SC" pitchFamily="2"/>
                <a:cs typeface="Lohit Devanagari" pitchFamily="2"/>
              </a:rPr>
              <a:t>: </a:t>
            </a:r>
            <a:r>
              <a:rPr lang="en-US" sz="900" dirty="0" err="1" smtClean="0">
                <a:ea typeface="Noto Sans CJK SC" pitchFamily="2"/>
                <a:cs typeface="Lohit Devanagari" pitchFamily="2"/>
              </a:rPr>
              <a:t>ReceiveCHCSimilaritiesEndpoint</a:t>
            </a:r>
            <a:endParaRPr lang="en-US" sz="900" dirty="0" smtClean="0">
              <a:ea typeface="Noto Sans CJK SC" pitchFamily="2"/>
              <a:cs typeface="Lohit Devanagari" pitchFamily="2"/>
            </a:endParaRPr>
          </a:p>
          <a:p>
            <a:pPr algn="just" hangingPunct="0"/>
            <a:r>
              <a:rPr lang="en-US" sz="900" b="1" dirty="0" smtClean="0">
                <a:ea typeface="Noto Sans CJK SC" pitchFamily="2"/>
                <a:cs typeface="Lohit Devanagari" pitchFamily="2"/>
              </a:rPr>
              <a:t>BT#7</a:t>
            </a:r>
            <a:r>
              <a:rPr lang="en-US" sz="900" dirty="0" smtClean="0">
                <a:ea typeface="Noto Sans CJK SC" pitchFamily="2"/>
                <a:cs typeface="Lohit Devanagari" pitchFamily="2"/>
              </a:rPr>
              <a:t>: </a:t>
            </a:r>
            <a:r>
              <a:rPr lang="en-US" sz="900" dirty="0" err="1" smtClean="0">
                <a:ea typeface="Noto Sans CJK SC" pitchFamily="2"/>
                <a:cs typeface="Lohit Devanagari" pitchFamily="2"/>
              </a:rPr>
              <a:t>SolvingCHCBT</a:t>
            </a:r>
            <a:endParaRPr lang="en-US" sz="900" dirty="0" smtClean="0">
              <a:ea typeface="Noto Sans CJK SC" pitchFamily="2"/>
              <a:cs typeface="Lohit Devanagari" pitchFamily="2"/>
            </a:endParaRPr>
          </a:p>
          <a:p>
            <a:pPr algn="just" hangingPunct="0"/>
            <a:r>
              <a:rPr lang="en-US" sz="900" b="1" dirty="0" smtClean="0">
                <a:ea typeface="Noto Sans CJK SC" pitchFamily="2"/>
                <a:cs typeface="Lohit Devanagari" pitchFamily="2"/>
              </a:rPr>
              <a:t>Event#7</a:t>
            </a:r>
            <a:r>
              <a:rPr lang="en-US" sz="900" dirty="0" smtClean="0">
                <a:ea typeface="Noto Sans CJK SC" pitchFamily="2"/>
                <a:cs typeface="Lohit Devanagari" pitchFamily="2"/>
              </a:rPr>
              <a:t>: </a:t>
            </a:r>
            <a:r>
              <a:rPr lang="en-US" sz="900" dirty="0" err="1" smtClean="0">
                <a:ea typeface="Noto Sans CJK SC" pitchFamily="2"/>
                <a:cs typeface="Lohit Devanagari" pitchFamily="2"/>
              </a:rPr>
              <a:t>SolveCHCEvent</a:t>
            </a:r>
            <a:endParaRPr lang="en-US" sz="900" dirty="0" smtClean="0">
              <a:ea typeface="Noto Sans CJK SC" pitchFamily="2"/>
              <a:cs typeface="Lohit Devanagari" pitchFamily="2"/>
            </a:endParaRPr>
          </a:p>
          <a:p>
            <a:pPr algn="just" hangingPunct="0"/>
            <a:r>
              <a:rPr lang="en-US" sz="900" b="1" dirty="0" smtClean="0">
                <a:ea typeface="Noto Sans CJK SC" pitchFamily="2"/>
                <a:cs typeface="Lohit Devanagari" pitchFamily="2"/>
              </a:rPr>
              <a:t>BT#8</a:t>
            </a:r>
            <a:r>
              <a:rPr lang="en-US" sz="900" dirty="0" smtClean="0">
                <a:ea typeface="Noto Sans CJK SC" pitchFamily="2"/>
                <a:cs typeface="Lohit Devanagari" pitchFamily="2"/>
              </a:rPr>
              <a:t>: </a:t>
            </a:r>
            <a:r>
              <a:rPr lang="en-US" sz="900" dirty="0" err="1" smtClean="0">
                <a:ea typeface="Noto Sans CJK SC" pitchFamily="2"/>
                <a:cs typeface="Lohit Devanagari" pitchFamily="2"/>
              </a:rPr>
              <a:t>CHCFailureBT</a:t>
            </a:r>
            <a:endParaRPr lang="en-US" sz="900" dirty="0" smtClean="0">
              <a:ea typeface="Noto Sans CJK SC" pitchFamily="2"/>
              <a:cs typeface="Lohit Devanagari" pitchFamily="2"/>
            </a:endParaRPr>
          </a:p>
          <a:p>
            <a:pPr algn="just" hangingPunct="0"/>
            <a:r>
              <a:rPr lang="en-US" sz="900" b="1" dirty="0" smtClean="0">
                <a:ea typeface="Noto Sans CJK SC" pitchFamily="2"/>
                <a:cs typeface="Lohit Devanagari" pitchFamily="2"/>
              </a:rPr>
              <a:t>Event#8</a:t>
            </a:r>
            <a:r>
              <a:rPr lang="en-US" sz="900" dirty="0" smtClean="0">
                <a:ea typeface="Noto Sans CJK SC" pitchFamily="2"/>
                <a:cs typeface="Lohit Devanagari" pitchFamily="2"/>
              </a:rPr>
              <a:t>: </a:t>
            </a:r>
            <a:r>
              <a:rPr lang="en-US" sz="900" dirty="0" err="1" smtClean="0">
                <a:ea typeface="Noto Sans CJK SC" pitchFamily="2"/>
                <a:cs typeface="Lohit Devanagari" pitchFamily="2"/>
              </a:rPr>
              <a:t>CHCFailureEvent</a:t>
            </a:r>
            <a:endParaRPr lang="en-US" sz="900" dirty="0" smtClean="0">
              <a:ea typeface="Noto Sans CJK SC" pitchFamily="2"/>
              <a:cs typeface="Lohit Devanagari" pitchFamily="2"/>
            </a:endParaRPr>
          </a:p>
          <a:p>
            <a:pPr algn="just" hangingPunct="0"/>
            <a:r>
              <a:rPr lang="en-US" sz="900" b="1" smtClean="0">
                <a:ea typeface="Noto Sans CJK SC" pitchFamily="2"/>
                <a:cs typeface="Lohit Devanagari" pitchFamily="2"/>
              </a:rPr>
              <a:t>BT#9</a:t>
            </a:r>
            <a:r>
              <a:rPr lang="en-US" sz="900" dirty="0" smtClean="0">
                <a:ea typeface="Noto Sans CJK SC" pitchFamily="2"/>
                <a:cs typeface="Lohit Devanagari" pitchFamily="2"/>
              </a:rPr>
              <a:t>: </a:t>
            </a:r>
            <a:r>
              <a:rPr lang="en-US" sz="900" dirty="0" err="1">
                <a:ea typeface="Noto Sans CJK SC" pitchFamily="2"/>
                <a:cs typeface="Lohit Devanagari" pitchFamily="2"/>
              </a:rPr>
              <a:t>FinalizingCHCProcessBT</a:t>
            </a:r>
            <a:endParaRPr lang="en-US" sz="900" dirty="0">
              <a:ea typeface="Noto Sans CJK SC" pitchFamily="2"/>
              <a:cs typeface="Lohit Devanagari" pitchFamily="2"/>
            </a:endParaRPr>
          </a:p>
          <a:p>
            <a:pPr algn="just" hangingPunct="0"/>
            <a:r>
              <a:rPr lang="en-US" sz="900" b="1" dirty="0" smtClean="0">
                <a:ea typeface="Noto Sans CJK SC" pitchFamily="2"/>
                <a:cs typeface="Lohit Devanagari" pitchFamily="2"/>
              </a:rPr>
              <a:t>Event#9</a:t>
            </a:r>
            <a:r>
              <a:rPr lang="en-US" sz="900" dirty="0" smtClean="0">
                <a:ea typeface="Noto Sans CJK SC" pitchFamily="2"/>
                <a:cs typeface="Lohit Devanagari" pitchFamily="2"/>
              </a:rPr>
              <a:t>: </a:t>
            </a:r>
            <a:r>
              <a:rPr lang="en-US" sz="900" dirty="0" err="1">
                <a:ea typeface="Noto Sans CJK SC" pitchFamily="2"/>
                <a:cs typeface="Lohit Devanagari" pitchFamily="2"/>
              </a:rPr>
              <a:t>FinalizeCHCProcessEvent</a:t>
            </a:r>
            <a:endParaRPr lang="en-US" sz="900" dirty="0">
              <a:ea typeface="Noto Sans CJK SC" pitchFamily="2"/>
              <a:cs typeface="Lohit Devanagari" pitchFamily="2"/>
            </a:endParaRPr>
          </a:p>
          <a:p>
            <a:pPr algn="just" hangingPunct="0"/>
            <a:r>
              <a:rPr lang="en-US" sz="900" b="1" dirty="0" smtClean="0">
                <a:ea typeface="Noto Sans CJK SC" pitchFamily="2"/>
                <a:cs typeface="Lohit Devanagari" pitchFamily="2"/>
              </a:rPr>
              <a:t>Endpoint#9</a:t>
            </a:r>
            <a:r>
              <a:rPr lang="en-US" sz="900" dirty="0" smtClean="0">
                <a:ea typeface="Noto Sans CJK SC" pitchFamily="2"/>
                <a:cs typeface="Lohit Devanagari" pitchFamily="2"/>
              </a:rPr>
              <a:t>: </a:t>
            </a:r>
            <a:r>
              <a:rPr lang="en-US" sz="900" dirty="0" err="1">
                <a:ea typeface="Noto Sans CJK SC" pitchFamily="2"/>
                <a:cs typeface="Lohit Devanagari" pitchFamily="2"/>
              </a:rPr>
              <a:t>FinalizeCHCProcessEndpoint</a:t>
            </a:r>
            <a:endParaRPr lang="en-US" sz="900" dirty="0">
              <a:ea typeface="Noto Sans CJK SC" pitchFamily="2"/>
              <a:cs typeface="Lohit Devanagari" pitchFamily="2"/>
            </a:endParaRPr>
          </a:p>
          <a:p>
            <a:pPr algn="just" hangingPunct="0"/>
            <a:r>
              <a:rPr lang="en-US" sz="900" dirty="0" smtClean="0">
                <a:ea typeface="Noto Sans CJK SC" pitchFamily="2"/>
                <a:cs typeface="Lohit Devanagari" pitchFamily="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6520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8C06B5F-4545-4B51-AF4F-0D4E2B6B02E9}" type="slidenum">
              <a:t>6</a:t>
            </a:fld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82670" y="55725"/>
            <a:ext cx="9071322" cy="52793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>
            <a:lvl1pPr algn="ctr" hangingPunct="0">
              <a:tabLst/>
              <a:defRPr lang="en-US" sz="4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1pPr>
          </a:lstStyle>
          <a:p>
            <a:r>
              <a:rPr lang="en-US" sz="1488" b="1" dirty="0" smtClean="0">
                <a:solidFill>
                  <a:sysClr val="windowText" lastClr="000000"/>
                </a:solidFill>
                <a:ea typeface="Noto Sans CJK SC" pitchFamily="2"/>
                <a:cs typeface="Lohit Devanagari" pitchFamily="2"/>
              </a:rPr>
              <a:t>Multiple </a:t>
            </a:r>
            <a:r>
              <a:rPr lang="en-US" sz="1488" b="1" dirty="0">
                <a:solidFill>
                  <a:sysClr val="windowText" lastClr="000000"/>
                </a:solidFill>
                <a:ea typeface="Noto Sans CJK SC" pitchFamily="2"/>
                <a:cs typeface="Lohit Devanagari" pitchFamily="2"/>
              </a:rPr>
              <a:t>Processes Simultaneously </a:t>
            </a:r>
          </a:p>
          <a:p>
            <a:r>
              <a:rPr lang="en-US" sz="1488" b="1" dirty="0" smtClean="0">
                <a:solidFill>
                  <a:sysClr val="windowText" lastClr="000000"/>
                </a:solidFill>
                <a:ea typeface="Noto Sans CJK SC" pitchFamily="2"/>
                <a:cs typeface="Lohit Devanagari" pitchFamily="2"/>
              </a:rPr>
              <a:t>BTs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82670" y="583660"/>
            <a:ext cx="9071322" cy="5303136"/>
          </a:xfrm>
          <a:prstGeom prst="rect">
            <a:avLst/>
          </a:prstGeom>
          <a:noFill/>
          <a:ln>
            <a:noFill/>
          </a:ln>
        </p:spPr>
        <p:txBody>
          <a:bodyPr wrap="square" lIns="89997" tIns="44998" rIns="89997" bIns="44998" anchorCtr="0" compatLnSpc="0">
            <a:spAutoFit/>
          </a:bodyPr>
          <a:lstStyle/>
          <a:p>
            <a:pPr algn="just" hangingPunct="0"/>
            <a:r>
              <a:rPr lang="en-US" sz="900" b="1" dirty="0" smtClean="0">
                <a:ea typeface="Noto Sans CJK SC" pitchFamily="2"/>
                <a:cs typeface="Lohit Devanagari" pitchFamily="2"/>
              </a:rPr>
              <a:t>BT#2</a:t>
            </a:r>
            <a:r>
              <a:rPr lang="en-US" sz="900" dirty="0" smtClean="0">
                <a:ea typeface="Noto Sans CJK SC" pitchFamily="2"/>
                <a:cs typeface="Lohit Devanagari" pitchFamily="2"/>
              </a:rPr>
              <a:t>: </a:t>
            </a:r>
            <a:r>
              <a:rPr lang="en-US" sz="900" dirty="0" err="1" smtClean="0">
                <a:solidFill>
                  <a:srgbClr val="FF0000"/>
                </a:solidFill>
                <a:ea typeface="Noto Sans CJK SC" pitchFamily="2"/>
                <a:cs typeface="Lohit Devanagari" pitchFamily="2"/>
              </a:rPr>
              <a:t>ExecutingCHCProcessBT</a:t>
            </a:r>
            <a:endParaRPr lang="en-US" sz="900" dirty="0">
              <a:solidFill>
                <a:srgbClr val="FF0000"/>
              </a:solidFill>
              <a:ea typeface="Noto Sans CJK SC" pitchFamily="2"/>
              <a:cs typeface="Lohit Devanagari" pitchFamily="2"/>
            </a:endParaRPr>
          </a:p>
          <a:p>
            <a:pPr marL="228600" indent="-228600" algn="just" hangingPunct="0">
              <a:buAutoNum type="arabicPeriod"/>
            </a:pPr>
            <a:r>
              <a:rPr lang="en-US" sz="900" b="1" dirty="0" smtClean="0">
                <a:ea typeface="Noto Sans CJK SC" pitchFamily="2"/>
                <a:cs typeface="Lohit Devanagari" pitchFamily="2"/>
              </a:rPr>
              <a:t>Priority: </a:t>
            </a:r>
          </a:p>
          <a:p>
            <a:pPr marL="685800" lvl="1" indent="-228600" algn="just" hangingPunct="0">
              <a:buAutoNum type="arabicPeriod"/>
            </a:pPr>
            <a:r>
              <a:rPr lang="en-US" sz="900" b="1" dirty="0" smtClean="0">
                <a:ea typeface="Noto Sans CJK SC" pitchFamily="2"/>
                <a:cs typeface="Lohit Devanagari" pitchFamily="2"/>
              </a:rPr>
              <a:t>Sequence: </a:t>
            </a:r>
          </a:p>
          <a:p>
            <a:pPr marL="1143000" lvl="2" indent="-228600" algn="just" hangingPunct="0">
              <a:buAutoNum type="arabicPeriod"/>
            </a:pPr>
            <a:r>
              <a:rPr lang="en-US" sz="900" b="1" dirty="0" err="1" smtClean="0">
                <a:ea typeface="Noto Sans CJK SC" pitchFamily="2"/>
                <a:cs typeface="Lohit Devanagari" pitchFamily="2"/>
              </a:rPr>
              <a:t>HandleEvent</a:t>
            </a:r>
            <a:r>
              <a:rPr lang="en-US" sz="900" dirty="0" smtClean="0">
                <a:ea typeface="Noto Sans CJK SC" pitchFamily="2"/>
                <a:cs typeface="Lohit Devanagari" pitchFamily="2"/>
              </a:rPr>
              <a:t>: </a:t>
            </a:r>
            <a:r>
              <a:rPr lang="en-US" sz="900" i="1" dirty="0" smtClean="0">
                <a:ea typeface="Noto Sans CJK SC" pitchFamily="2"/>
                <a:cs typeface="Lohit Devanagari" pitchFamily="2"/>
              </a:rPr>
              <a:t>Execute CHC Process</a:t>
            </a:r>
          </a:p>
          <a:p>
            <a:pPr marL="1143000" lvl="2" indent="-228600" algn="just" hangingPunct="0">
              <a:buAutoNum type="arabicPeriod"/>
            </a:pPr>
            <a:r>
              <a:rPr lang="en-US" sz="900" b="1" dirty="0" smtClean="0">
                <a:ea typeface="Noto Sans CJK SC" pitchFamily="2"/>
                <a:cs typeface="Lohit Devanagari" pitchFamily="2"/>
              </a:rPr>
              <a:t>Message to app</a:t>
            </a:r>
            <a:r>
              <a:rPr lang="en-US" sz="900" dirty="0" smtClean="0">
                <a:ea typeface="Noto Sans CJK SC" pitchFamily="2"/>
                <a:cs typeface="Lohit Devanagari" pitchFamily="2"/>
              </a:rPr>
              <a:t>: </a:t>
            </a:r>
            <a:r>
              <a:rPr lang="en-US" sz="900" dirty="0">
                <a:ea typeface="Noto Sans CJK SC" pitchFamily="2"/>
                <a:cs typeface="Lohit Devanagari" pitchFamily="2"/>
              </a:rPr>
              <a:t>“</a:t>
            </a:r>
            <a:r>
              <a:rPr lang="en-US" sz="900" dirty="0"/>
              <a:t>I am starting a CHC process and will inform you when the result is ready</a:t>
            </a:r>
            <a:r>
              <a:rPr lang="en-US" sz="900" dirty="0" smtClean="0"/>
              <a:t>“</a:t>
            </a:r>
          </a:p>
          <a:p>
            <a:pPr marL="1143000" lvl="2" indent="-228600" algn="just" hangingPunct="0">
              <a:buAutoNum type="arabicPeriod"/>
            </a:pPr>
            <a:r>
              <a:rPr lang="en-US" sz="900" b="1" dirty="0" smtClean="0"/>
              <a:t>Message to WPM</a:t>
            </a:r>
            <a:r>
              <a:rPr lang="en-US" sz="900" dirty="0" smtClean="0"/>
              <a:t>: “I am </a:t>
            </a:r>
            <a:r>
              <a:rPr lang="en-US" sz="900" dirty="0" err="1" smtClean="0"/>
              <a:t>In_Coordination</a:t>
            </a:r>
            <a:r>
              <a:rPr lang="en-US" sz="900" dirty="0" smtClean="0"/>
              <a:t> state”</a:t>
            </a:r>
          </a:p>
          <a:p>
            <a:pPr marL="1143000" lvl="2" indent="-228600" algn="just" hangingPunct="0">
              <a:buAutoNum type="arabicPeriod"/>
            </a:pPr>
            <a:r>
              <a:rPr lang="en-US" sz="900" b="1" dirty="0" err="1" smtClean="0"/>
              <a:t>EventProducer</a:t>
            </a:r>
            <a:r>
              <a:rPr lang="en-US" sz="900" dirty="0" smtClean="0"/>
              <a:t>: </a:t>
            </a:r>
            <a:r>
              <a:rPr lang="en-US" sz="900" dirty="0" err="1" smtClean="0"/>
              <a:t>PopulateLAREvent</a:t>
            </a:r>
            <a:endParaRPr lang="en-US" sz="900" dirty="0" smtClean="0"/>
          </a:p>
          <a:p>
            <a:pPr marL="1143000" lvl="2" indent="-228600" algn="just" hangingPunct="0">
              <a:buAutoNum type="arabicPeriod"/>
            </a:pPr>
            <a:r>
              <a:rPr lang="en-US" sz="900" b="1" dirty="0" smtClean="0"/>
              <a:t>Wait</a:t>
            </a:r>
            <a:r>
              <a:rPr lang="en-US" sz="900" dirty="0" smtClean="0"/>
              <a:t>: 5 seconds</a:t>
            </a:r>
          </a:p>
          <a:p>
            <a:pPr marL="1143000" lvl="2" indent="-228600" algn="just" hangingPunct="0">
              <a:buAutoNum type="arabicPeriod"/>
            </a:pPr>
            <a:r>
              <a:rPr lang="en-US" sz="900" b="1" dirty="0" smtClean="0"/>
              <a:t>Priority</a:t>
            </a:r>
            <a:r>
              <a:rPr lang="en-US" sz="900" dirty="0" smtClean="0"/>
              <a:t>:  </a:t>
            </a:r>
          </a:p>
          <a:p>
            <a:pPr marL="1600200" lvl="3" indent="-228600" algn="just" hangingPunct="0">
              <a:buAutoNum type="arabicPeriod"/>
            </a:pPr>
            <a:r>
              <a:rPr lang="en-US" sz="900" b="1" dirty="0" smtClean="0"/>
              <a:t>Condition</a:t>
            </a:r>
            <a:r>
              <a:rPr lang="en-US" sz="900" dirty="0" smtClean="0"/>
              <a:t>: is LAR populated?</a:t>
            </a:r>
          </a:p>
          <a:p>
            <a:pPr marL="1600200" lvl="3" indent="-228600" algn="just" hangingPunct="0">
              <a:buAutoNum type="arabicPeriod"/>
            </a:pPr>
            <a:r>
              <a:rPr lang="en-US" sz="900" b="1" dirty="0" smtClean="0"/>
              <a:t>Sequence: </a:t>
            </a:r>
            <a:endParaRPr lang="en-US" sz="900" b="1" dirty="0"/>
          </a:p>
          <a:p>
            <a:pPr marL="2057400" lvl="4" indent="-228600" algn="just" hangingPunct="0">
              <a:buAutoNum type="arabicPeriod"/>
            </a:pPr>
            <a:r>
              <a:rPr lang="en-US" sz="900" b="1" dirty="0" err="1" smtClean="0"/>
              <a:t>EventProducer</a:t>
            </a:r>
            <a:r>
              <a:rPr lang="en-US" sz="900" dirty="0" smtClean="0"/>
              <a:t>: </a:t>
            </a:r>
            <a:r>
              <a:rPr lang="en-US" sz="900" dirty="0" err="1" smtClean="0"/>
              <a:t>PopulateLAREvent</a:t>
            </a:r>
            <a:endParaRPr lang="en-US" sz="900" dirty="0" smtClean="0"/>
          </a:p>
          <a:p>
            <a:pPr marL="2057400" lvl="4" indent="-228600" algn="just" hangingPunct="0">
              <a:buAutoNum type="arabicPeriod"/>
            </a:pPr>
            <a:r>
              <a:rPr lang="en-US" sz="900" b="1" dirty="0" smtClean="0"/>
              <a:t>Wait</a:t>
            </a:r>
            <a:r>
              <a:rPr lang="en-US" sz="900" dirty="0" smtClean="0"/>
              <a:t>: 5 seconds</a:t>
            </a:r>
          </a:p>
          <a:p>
            <a:pPr marL="2057400" lvl="4" indent="-228600" algn="just" hangingPunct="0">
              <a:buAutoNum type="arabicPeriod"/>
            </a:pPr>
            <a:r>
              <a:rPr lang="en-US" sz="900" b="1" dirty="0" smtClean="0"/>
              <a:t>Condition</a:t>
            </a:r>
            <a:r>
              <a:rPr lang="en-US" sz="900" dirty="0" smtClean="0"/>
              <a:t>: is LAR populated?</a:t>
            </a:r>
          </a:p>
          <a:p>
            <a:pPr marL="1143000" lvl="2" indent="-228600" algn="just" hangingPunct="0">
              <a:buAutoNum type="arabicPeriod"/>
            </a:pPr>
            <a:r>
              <a:rPr lang="en-US" sz="900" b="1" dirty="0" smtClean="0"/>
              <a:t>Write</a:t>
            </a:r>
            <a:r>
              <a:rPr lang="en-US" sz="900" dirty="0" smtClean="0"/>
              <a:t>: agent builds the CHC Problem instance with the corresponding participants who are</a:t>
            </a:r>
            <a:r>
              <a:rPr lang="en-US" sz="900" dirty="0"/>
              <a:t> either </a:t>
            </a:r>
            <a:r>
              <a:rPr lang="en-US" sz="900" i="1" dirty="0"/>
              <a:t>Active </a:t>
            </a:r>
            <a:r>
              <a:rPr lang="en-US" sz="900" dirty="0"/>
              <a:t>or </a:t>
            </a:r>
            <a:r>
              <a:rPr lang="en-US" sz="900" i="1" dirty="0" err="1"/>
              <a:t>In_Coordination</a:t>
            </a:r>
            <a:r>
              <a:rPr lang="en-US" sz="900" dirty="0"/>
              <a:t> states</a:t>
            </a:r>
            <a:r>
              <a:rPr lang="en-US" sz="900" dirty="0" smtClean="0"/>
              <a:t>, etc. </a:t>
            </a:r>
          </a:p>
          <a:p>
            <a:pPr marL="1143000" lvl="2" indent="-228600" algn="just" hangingPunct="0">
              <a:buFontTx/>
              <a:buAutoNum type="arabicPeriod"/>
            </a:pPr>
            <a:r>
              <a:rPr lang="en-US" sz="900" b="1" dirty="0" smtClean="0"/>
              <a:t>Insert</a:t>
            </a:r>
            <a:r>
              <a:rPr lang="en-US" sz="900" dirty="0" smtClean="0"/>
              <a:t>: add the CHC problem id to “</a:t>
            </a:r>
            <a:r>
              <a:rPr lang="en-US" sz="900" dirty="0" err="1" smtClean="0"/>
              <a:t>isRunningCHC</a:t>
            </a:r>
            <a:r>
              <a:rPr lang="en-US" sz="900" dirty="0" smtClean="0"/>
              <a:t>”</a:t>
            </a:r>
          </a:p>
          <a:p>
            <a:pPr marL="1143000" lvl="2" indent="-228600" algn="just" hangingPunct="0">
              <a:buFontTx/>
              <a:buAutoNum type="arabicPeriod"/>
            </a:pPr>
            <a:r>
              <a:rPr lang="en-US" sz="900" b="1" dirty="0" smtClean="0"/>
              <a:t>Insert</a:t>
            </a:r>
            <a:r>
              <a:rPr lang="en-US" sz="900" dirty="0" smtClean="0"/>
              <a:t>: extract CHC Personal Info for this agent</a:t>
            </a:r>
          </a:p>
          <a:p>
            <a:pPr marL="1143000" lvl="2" indent="-228600" algn="just" hangingPunct="0">
              <a:buAutoNum type="arabicPeriod"/>
            </a:pPr>
            <a:r>
              <a:rPr lang="en-US" sz="900" b="1" dirty="0" smtClean="0">
                <a:ea typeface="Noto Sans CJK SC" pitchFamily="2"/>
                <a:cs typeface="Lohit Devanagari" pitchFamily="2"/>
              </a:rPr>
              <a:t>Broadcast</a:t>
            </a:r>
            <a:r>
              <a:rPr lang="en-US" sz="900" dirty="0" smtClean="0"/>
              <a:t>: send message to the </a:t>
            </a:r>
            <a:r>
              <a:rPr lang="en-US" sz="900" i="1" dirty="0" err="1">
                <a:ea typeface="Noto Sans CJK SC" pitchFamily="2"/>
                <a:cs typeface="Lohit Devanagari" pitchFamily="2"/>
              </a:rPr>
              <a:t>SharingCHCPersonaInfoBT</a:t>
            </a:r>
            <a:r>
              <a:rPr lang="en-US" sz="900" dirty="0">
                <a:ea typeface="Noto Sans CJK SC" pitchFamily="2"/>
                <a:cs typeface="Lohit Devanagari" pitchFamily="2"/>
              </a:rPr>
              <a:t> </a:t>
            </a:r>
            <a:r>
              <a:rPr lang="en-US" sz="900" dirty="0" smtClean="0"/>
              <a:t>endpoints of all agents who are participants of the particular problem instance. Specify the </a:t>
            </a:r>
            <a:r>
              <a:rPr lang="en-US" sz="900" dirty="0" err="1" smtClean="0"/>
              <a:t>problemID</a:t>
            </a:r>
            <a:r>
              <a:rPr lang="en-US" sz="900" dirty="0" smtClean="0"/>
              <a:t> in the payload, as well. I.e. trigger </a:t>
            </a:r>
            <a:r>
              <a:rPr lang="en-US" sz="900" b="1" dirty="0" err="1" smtClean="0"/>
              <a:t>SharingCHCPersonalInfoEvent</a:t>
            </a:r>
            <a:endParaRPr lang="en-US" sz="900" b="1" dirty="0" smtClean="0"/>
          </a:p>
          <a:p>
            <a:pPr marL="1143000" lvl="2" indent="-228600" algn="just" hangingPunct="0">
              <a:buAutoNum type="arabicPeriod"/>
            </a:pPr>
            <a:r>
              <a:rPr lang="en-US" sz="900" b="1" dirty="0" smtClean="0"/>
              <a:t>Insert: “</a:t>
            </a:r>
            <a:r>
              <a:rPr lang="en-US" sz="900" dirty="0" smtClean="0"/>
              <a:t>CHC was broadcasted“ to LAKR</a:t>
            </a:r>
          </a:p>
          <a:p>
            <a:pPr marL="1143000" lvl="2" indent="-228600" algn="just" hangingPunct="0">
              <a:buAutoNum type="arabicPeriod"/>
            </a:pPr>
            <a:r>
              <a:rPr lang="en-US" sz="900" b="1" dirty="0" smtClean="0"/>
              <a:t>Wait</a:t>
            </a:r>
            <a:r>
              <a:rPr lang="en-US" sz="900" dirty="0" smtClean="0"/>
              <a:t>: 10 seconds</a:t>
            </a:r>
          </a:p>
          <a:p>
            <a:pPr marL="1143000" lvl="2" indent="-228600" algn="just" hangingPunct="0">
              <a:buAutoNum type="arabicPeriod"/>
            </a:pPr>
            <a:r>
              <a:rPr lang="en-US" sz="900" b="1" dirty="0" smtClean="0"/>
              <a:t>Priority</a:t>
            </a:r>
            <a:r>
              <a:rPr lang="en-US" sz="900" dirty="0" smtClean="0"/>
              <a:t>: </a:t>
            </a:r>
          </a:p>
          <a:p>
            <a:pPr marL="1600200" lvl="3" indent="-228600" algn="just" hangingPunct="0">
              <a:buAutoNum type="arabicPeriod"/>
            </a:pPr>
            <a:r>
              <a:rPr lang="en-US" sz="900" b="1" dirty="0" smtClean="0"/>
              <a:t>Condition</a:t>
            </a:r>
            <a:r>
              <a:rPr lang="en-US" sz="900" dirty="0" smtClean="0"/>
              <a:t>: did all of the participating agents return their Personal info for the particular </a:t>
            </a:r>
            <a:r>
              <a:rPr lang="en-US" sz="900" dirty="0" err="1" smtClean="0"/>
              <a:t>problemID</a:t>
            </a:r>
            <a:r>
              <a:rPr lang="en-US" sz="900" dirty="0" smtClean="0"/>
              <a:t>? </a:t>
            </a:r>
          </a:p>
          <a:p>
            <a:pPr marL="1600200" lvl="3" indent="-228600" algn="just" hangingPunct="0">
              <a:buAutoNum type="arabicPeriod"/>
            </a:pPr>
            <a:r>
              <a:rPr lang="en-US" sz="900" b="1" dirty="0" smtClean="0"/>
              <a:t>Update</a:t>
            </a:r>
            <a:r>
              <a:rPr lang="en-US" sz="900" dirty="0" smtClean="0"/>
              <a:t>: update the CHC Problem Instance such that only the agents who returned their Personal info is participant. Remove the agents who didn’t return Personal info. </a:t>
            </a:r>
          </a:p>
          <a:p>
            <a:pPr marL="1143000" lvl="2" indent="-228600" algn="just" hangingPunct="0">
              <a:buAutoNum type="arabicPeriod"/>
            </a:pPr>
            <a:r>
              <a:rPr lang="en-US" sz="900" b="1" dirty="0" smtClean="0">
                <a:ea typeface="Noto Sans CJK SC" pitchFamily="2"/>
                <a:cs typeface="Lohit Devanagari" pitchFamily="2"/>
              </a:rPr>
              <a:t>Broadcast</a:t>
            </a:r>
            <a:r>
              <a:rPr lang="en-US" sz="900" dirty="0" smtClean="0"/>
              <a:t>: send Complete Personal Info to all participating agents and ask them to return their </a:t>
            </a:r>
            <a:r>
              <a:rPr lang="en-US" sz="900" b="1" dirty="0" smtClean="0"/>
              <a:t>Similarity values</a:t>
            </a:r>
            <a:r>
              <a:rPr lang="en-US" sz="900" dirty="0" smtClean="0"/>
              <a:t> for the specified problem id. I.e. trigger </a:t>
            </a:r>
            <a:r>
              <a:rPr lang="en-US" sz="900" b="1" dirty="0" err="1" smtClean="0"/>
              <a:t>SharingCHCSimilaritiesEvent</a:t>
            </a:r>
            <a:endParaRPr lang="en-US" sz="900" b="1" dirty="0" smtClean="0"/>
          </a:p>
          <a:p>
            <a:pPr marL="1143000" lvl="2" indent="-228600" algn="just" hangingPunct="0">
              <a:buAutoNum type="arabicPeriod"/>
            </a:pPr>
            <a:r>
              <a:rPr lang="en-US" sz="900" b="1" dirty="0" smtClean="0"/>
              <a:t>Write: </a:t>
            </a:r>
            <a:r>
              <a:rPr lang="en-US" sz="900" dirty="0" smtClean="0"/>
              <a:t>Compute Similarity values for this agent and write to LAKR</a:t>
            </a:r>
            <a:endParaRPr lang="en-US" sz="900" b="1" dirty="0" smtClean="0"/>
          </a:p>
          <a:p>
            <a:pPr marL="1143000" lvl="2" indent="-228600" algn="just" hangingPunct="0">
              <a:buAutoNum type="arabicPeriod"/>
            </a:pPr>
            <a:r>
              <a:rPr lang="en-US" sz="900" b="1" dirty="0" smtClean="0"/>
              <a:t>Wait</a:t>
            </a:r>
            <a:r>
              <a:rPr lang="en-US" sz="900" dirty="0" smtClean="0"/>
              <a:t>: 20 seconds</a:t>
            </a:r>
          </a:p>
          <a:p>
            <a:pPr marL="1143000" lvl="2" indent="-228600" algn="just" hangingPunct="0">
              <a:buAutoNum type="arabicPeriod"/>
            </a:pPr>
            <a:r>
              <a:rPr lang="en-US" sz="900" b="1" dirty="0" smtClean="0"/>
              <a:t>Priority</a:t>
            </a:r>
            <a:r>
              <a:rPr lang="en-US" sz="900" dirty="0" smtClean="0"/>
              <a:t>:</a:t>
            </a:r>
          </a:p>
          <a:p>
            <a:pPr marL="1600200" lvl="3" indent="-228600" algn="just" hangingPunct="0">
              <a:buAutoNum type="arabicPeriod"/>
            </a:pPr>
            <a:r>
              <a:rPr lang="en-US" sz="900" b="1" dirty="0" smtClean="0"/>
              <a:t>Condition</a:t>
            </a:r>
            <a:r>
              <a:rPr lang="en-US" sz="900" dirty="0" smtClean="0"/>
              <a:t>: did all of the participating agents return their Similarity values for the particular </a:t>
            </a:r>
            <a:r>
              <a:rPr lang="en-US" sz="900" dirty="0" err="1" smtClean="0"/>
              <a:t>problemID</a:t>
            </a:r>
            <a:r>
              <a:rPr lang="en-US" sz="900" dirty="0" smtClean="0"/>
              <a:t>? </a:t>
            </a:r>
          </a:p>
          <a:p>
            <a:pPr marL="1600200" lvl="3" indent="-228600" algn="just" hangingPunct="0">
              <a:buAutoNum type="arabicPeriod"/>
            </a:pPr>
            <a:r>
              <a:rPr lang="en-US" sz="900" b="1" dirty="0" smtClean="0"/>
              <a:t>Write</a:t>
            </a:r>
            <a:r>
              <a:rPr lang="en-US" sz="900" dirty="0" smtClean="0"/>
              <a:t>: write 0 similarity values for the agents who didn’t send their similarity values</a:t>
            </a:r>
          </a:p>
          <a:p>
            <a:pPr marL="1143000" lvl="2" indent="-228600" algn="just" hangingPunct="0">
              <a:buAutoNum type="arabicPeriod"/>
            </a:pPr>
            <a:r>
              <a:rPr lang="en-US" sz="900" b="1" dirty="0" err="1" smtClean="0"/>
              <a:t>EventProducer</a:t>
            </a:r>
            <a:r>
              <a:rPr lang="en-US" sz="900" dirty="0" smtClean="0"/>
              <a:t>: </a:t>
            </a:r>
            <a:r>
              <a:rPr lang="en-US" sz="900" b="1" dirty="0" err="1" smtClean="0"/>
              <a:t>SolveCHCEvent</a:t>
            </a:r>
            <a:endParaRPr lang="en-US" sz="900" b="1" dirty="0" smtClean="0"/>
          </a:p>
          <a:p>
            <a:pPr marL="685800" lvl="1" indent="-228600" algn="just" hangingPunct="0">
              <a:buAutoNum type="arabicPeriod"/>
            </a:pPr>
            <a:r>
              <a:rPr lang="en-US" sz="900" b="1" dirty="0" err="1" smtClean="0"/>
              <a:t>EventProducer</a:t>
            </a:r>
            <a:r>
              <a:rPr lang="en-US" sz="900" b="1" dirty="0" smtClean="0"/>
              <a:t>: </a:t>
            </a:r>
            <a:r>
              <a:rPr lang="en-US" sz="900" dirty="0" smtClean="0"/>
              <a:t>produce </a:t>
            </a:r>
            <a:r>
              <a:rPr lang="en-US" sz="900" dirty="0" err="1" smtClean="0"/>
              <a:t>CHCFailureEvent</a:t>
            </a:r>
            <a:endParaRPr lang="en-US" sz="900" dirty="0" smtClean="0"/>
          </a:p>
          <a:p>
            <a:pPr marL="685800" lvl="1" indent="-228600" algn="just" hangingPunct="0">
              <a:buAutoNum type="arabicPeriod"/>
            </a:pPr>
            <a:endParaRPr lang="en-US" sz="900" dirty="0" smtClean="0"/>
          </a:p>
          <a:p>
            <a:pPr marL="228600" indent="-228600" algn="just" hangingPunct="0">
              <a:buAutoNum type="arabicPeriod"/>
            </a:pPr>
            <a:endParaRPr lang="en-US" sz="900" dirty="0" smtClean="0">
              <a:ea typeface="Noto Sans CJK SC" pitchFamily="2"/>
              <a:cs typeface="Lohit Devanagari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50449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8C06B5F-4545-4B51-AF4F-0D4E2B6B02E9}" type="slidenum">
              <a:t>7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9155" y="583660"/>
            <a:ext cx="9071322" cy="1217850"/>
          </a:xfrm>
          <a:prstGeom prst="rect">
            <a:avLst/>
          </a:prstGeom>
          <a:noFill/>
          <a:ln>
            <a:noFill/>
          </a:ln>
        </p:spPr>
        <p:txBody>
          <a:bodyPr wrap="square" lIns="89997" tIns="44998" rIns="89997" bIns="44998" anchorCtr="0" compatLnSpc="0">
            <a:spAutoFit/>
          </a:bodyPr>
          <a:lstStyle/>
          <a:p>
            <a:pPr algn="just" hangingPunct="0"/>
            <a:r>
              <a:rPr lang="en-US" sz="900" b="1" dirty="0" smtClean="0">
                <a:ea typeface="Noto Sans CJK SC" pitchFamily="2"/>
                <a:cs typeface="Lohit Devanagari" pitchFamily="2"/>
              </a:rPr>
              <a:t>BT#3</a:t>
            </a:r>
            <a:r>
              <a:rPr lang="en-US" sz="900" dirty="0" smtClean="0">
                <a:ea typeface="Noto Sans CJK SC" pitchFamily="2"/>
                <a:cs typeface="Lohit Devanagari" pitchFamily="2"/>
              </a:rPr>
              <a:t>: </a:t>
            </a:r>
            <a:r>
              <a:rPr lang="en-US" sz="900" dirty="0" err="1" smtClean="0">
                <a:solidFill>
                  <a:srgbClr val="FF0000"/>
                </a:solidFill>
                <a:ea typeface="Noto Sans CJK SC" pitchFamily="2"/>
                <a:cs typeface="Lohit Devanagari" pitchFamily="2"/>
              </a:rPr>
              <a:t>SharingCHCPersonaInfoBT</a:t>
            </a:r>
            <a:endParaRPr lang="en-US" sz="900" dirty="0" smtClean="0">
              <a:solidFill>
                <a:srgbClr val="FF0000"/>
              </a:solidFill>
              <a:ea typeface="Noto Sans CJK SC" pitchFamily="2"/>
              <a:cs typeface="Lohit Devanagari" pitchFamily="2"/>
            </a:endParaRPr>
          </a:p>
          <a:p>
            <a:pPr marL="228600" indent="-228600" algn="just" hangingPunct="0">
              <a:buAutoNum type="arabicPeriod"/>
            </a:pPr>
            <a:r>
              <a:rPr lang="en-US" sz="900" b="1" dirty="0" smtClean="0">
                <a:ea typeface="Noto Sans CJK SC" pitchFamily="2"/>
                <a:cs typeface="Lohit Devanagari" pitchFamily="2"/>
              </a:rPr>
              <a:t>Sequence</a:t>
            </a:r>
            <a:r>
              <a:rPr lang="en-US" sz="900" dirty="0" smtClean="0">
                <a:ea typeface="Noto Sans CJK SC" pitchFamily="2"/>
                <a:cs typeface="Lohit Devanagari" pitchFamily="2"/>
              </a:rPr>
              <a:t>: </a:t>
            </a:r>
          </a:p>
          <a:p>
            <a:pPr marL="685800" lvl="1" indent="-228600" algn="just" hangingPunct="0">
              <a:buAutoNum type="arabicPeriod"/>
            </a:pPr>
            <a:r>
              <a:rPr lang="en-US" sz="900" b="1" dirty="0" err="1" smtClean="0">
                <a:ea typeface="Noto Sans CJK SC" pitchFamily="2"/>
                <a:cs typeface="Lohit Devanagari" pitchFamily="2"/>
              </a:rPr>
              <a:t>EventHandler</a:t>
            </a:r>
            <a:r>
              <a:rPr lang="en-US" sz="900" dirty="0" smtClean="0">
                <a:ea typeface="Noto Sans CJK SC" pitchFamily="2"/>
                <a:cs typeface="Lohit Devanagari" pitchFamily="2"/>
              </a:rPr>
              <a:t>: handle </a:t>
            </a:r>
            <a:r>
              <a:rPr lang="en-US" sz="900" dirty="0" err="1" smtClean="0">
                <a:ea typeface="Noto Sans CJK SC" pitchFamily="2"/>
                <a:cs typeface="Lohit Devanagari" pitchFamily="2"/>
              </a:rPr>
              <a:t>SharingCHCPersonalInfoEvent</a:t>
            </a:r>
            <a:endParaRPr lang="en-US" sz="900" dirty="0" smtClean="0">
              <a:ea typeface="Noto Sans CJK SC" pitchFamily="2"/>
              <a:cs typeface="Lohit Devanagari" pitchFamily="2"/>
            </a:endParaRPr>
          </a:p>
          <a:p>
            <a:pPr marL="685800" lvl="1" indent="-228600" algn="just" hangingPunct="0">
              <a:buAutoNum type="arabicPeriod"/>
            </a:pPr>
            <a:r>
              <a:rPr lang="en-US" sz="900" b="1" dirty="0" smtClean="0">
                <a:ea typeface="Noto Sans CJK SC" pitchFamily="2"/>
                <a:cs typeface="Lohit Devanagari" pitchFamily="2"/>
              </a:rPr>
              <a:t>Write: </a:t>
            </a:r>
            <a:r>
              <a:rPr lang="en-US" sz="900" dirty="0" smtClean="0">
                <a:ea typeface="Noto Sans CJK SC" pitchFamily="2"/>
                <a:cs typeface="Lohit Devanagari" pitchFamily="2"/>
              </a:rPr>
              <a:t>agent profile from </a:t>
            </a:r>
            <a:r>
              <a:rPr lang="en-US" sz="900" dirty="0" err="1" smtClean="0">
                <a:ea typeface="Noto Sans CJK SC" pitchFamily="2"/>
                <a:cs typeface="Lohit Devanagari" pitchFamily="2"/>
              </a:rPr>
              <a:t>lakr</a:t>
            </a:r>
            <a:r>
              <a:rPr lang="en-US" sz="900" dirty="0" smtClean="0">
                <a:ea typeface="Noto Sans CJK SC" pitchFamily="2"/>
                <a:cs typeface="Lohit Devanagari" pitchFamily="2"/>
              </a:rPr>
              <a:t> to execution</a:t>
            </a:r>
          </a:p>
          <a:p>
            <a:pPr marL="685800" lvl="1" indent="-228600" algn="just" hangingPunct="0">
              <a:buAutoNum type="arabicPeriod"/>
            </a:pPr>
            <a:r>
              <a:rPr lang="en-US" sz="900" b="1" dirty="0" smtClean="0">
                <a:ea typeface="Noto Sans CJK SC" pitchFamily="2"/>
                <a:cs typeface="Lohit Devanagari" pitchFamily="2"/>
              </a:rPr>
              <a:t>Message to Dedicated</a:t>
            </a:r>
            <a:r>
              <a:rPr lang="en-US" sz="900" dirty="0" smtClean="0">
                <a:ea typeface="Noto Sans CJK SC" pitchFamily="2"/>
                <a:cs typeface="Lohit Devanagari" pitchFamily="2"/>
              </a:rPr>
              <a:t>: send the Personal Info to the dedicated agent. I.e. trigger </a:t>
            </a:r>
            <a:r>
              <a:rPr lang="en-US" sz="900" b="1" dirty="0" err="1" smtClean="0">
                <a:ea typeface="Noto Sans CJK SC" pitchFamily="2"/>
                <a:cs typeface="Lohit Devanagari" pitchFamily="2"/>
              </a:rPr>
              <a:t>ReceivingCHCPersonalInfoEvent</a:t>
            </a:r>
            <a:endParaRPr lang="en-US" sz="900" b="1" dirty="0" smtClean="0">
              <a:ea typeface="Noto Sans CJK SC" pitchFamily="2"/>
              <a:cs typeface="Lohit Devanagari" pitchFamily="2"/>
            </a:endParaRPr>
          </a:p>
          <a:p>
            <a:pPr marL="685800" lvl="1" indent="-228600" algn="just" hangingPunct="0">
              <a:buAutoNum type="arabicPeriod"/>
            </a:pPr>
            <a:r>
              <a:rPr lang="en-US" sz="900" b="1" dirty="0" smtClean="0">
                <a:ea typeface="Noto Sans CJK SC" pitchFamily="2"/>
                <a:cs typeface="Lohit Devanagari" pitchFamily="2"/>
              </a:rPr>
              <a:t>Message to WPM</a:t>
            </a:r>
            <a:r>
              <a:rPr lang="en-US" sz="900" dirty="0" smtClean="0">
                <a:ea typeface="Noto Sans CJK SC" pitchFamily="2"/>
                <a:cs typeface="Lohit Devanagari" pitchFamily="2"/>
              </a:rPr>
              <a:t>: send status update to WPM: </a:t>
            </a:r>
            <a:r>
              <a:rPr lang="en-US" sz="900" dirty="0" err="1" smtClean="0">
                <a:ea typeface="Noto Sans CJK SC" pitchFamily="2"/>
                <a:cs typeface="Lohit Devanagari" pitchFamily="2"/>
              </a:rPr>
              <a:t>In_Coordination</a:t>
            </a:r>
            <a:endParaRPr lang="en-US" sz="900" dirty="0" smtClean="0">
              <a:ea typeface="Noto Sans CJK SC" pitchFamily="2"/>
              <a:cs typeface="Lohit Devanagari" pitchFamily="2"/>
            </a:endParaRPr>
          </a:p>
          <a:p>
            <a:pPr marL="685800" lvl="1" indent="-228600" algn="just" hangingPunct="0">
              <a:buAutoNum type="arabicPeriod"/>
            </a:pPr>
            <a:r>
              <a:rPr lang="en-US" sz="900" b="1" smtClean="0">
                <a:ea typeface="Noto Sans CJK SC" pitchFamily="2"/>
                <a:cs typeface="Lohit Devanagari" pitchFamily="2"/>
              </a:rPr>
              <a:t>Write</a:t>
            </a:r>
            <a:r>
              <a:rPr lang="en-US" sz="900" smtClean="0">
                <a:ea typeface="Noto Sans CJK SC" pitchFamily="2"/>
                <a:cs typeface="Lohit Devanagari" pitchFamily="2"/>
              </a:rPr>
              <a:t>: </a:t>
            </a:r>
            <a:r>
              <a:rPr lang="en-US" sz="900" dirty="0" smtClean="0">
                <a:ea typeface="Noto Sans CJK SC" pitchFamily="2"/>
                <a:cs typeface="Lohit Devanagari" pitchFamily="2"/>
              </a:rPr>
              <a:t>add CHC problem id to “</a:t>
            </a:r>
            <a:r>
              <a:rPr lang="en-US" sz="900" dirty="0" err="1" smtClean="0">
                <a:ea typeface="Noto Sans CJK SC" pitchFamily="2"/>
                <a:cs typeface="Lohit Devanagari" pitchFamily="2"/>
              </a:rPr>
              <a:t>hasInvolvedInCHC</a:t>
            </a:r>
            <a:r>
              <a:rPr lang="en-US" sz="900" dirty="0" smtClean="0">
                <a:ea typeface="Noto Sans CJK SC" pitchFamily="2"/>
                <a:cs typeface="Lohit Devanagari" pitchFamily="2"/>
              </a:rPr>
              <a:t>”</a:t>
            </a:r>
          </a:p>
          <a:p>
            <a:pPr marL="685800" lvl="1" indent="-228600" algn="just" hangingPunct="0">
              <a:buAutoNum type="arabicPeriod"/>
            </a:pPr>
            <a:endParaRPr lang="en-US" sz="900" dirty="0">
              <a:ea typeface="Noto Sans CJK SC" pitchFamily="2"/>
              <a:cs typeface="Lohit Devanagari" pitchFamily="2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82670" y="55725"/>
            <a:ext cx="9071322" cy="52793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>
            <a:lvl1pPr algn="ctr" hangingPunct="0">
              <a:tabLst/>
              <a:defRPr lang="en-US" sz="4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1pPr>
          </a:lstStyle>
          <a:p>
            <a:r>
              <a:rPr lang="en-US" sz="1488" b="1" dirty="0" smtClean="0">
                <a:solidFill>
                  <a:sysClr val="windowText" lastClr="000000"/>
                </a:solidFill>
                <a:ea typeface="Noto Sans CJK SC" pitchFamily="2"/>
                <a:cs typeface="Lohit Devanagari" pitchFamily="2"/>
              </a:rPr>
              <a:t>Multiple </a:t>
            </a:r>
            <a:r>
              <a:rPr lang="en-US" sz="1488" b="1" dirty="0">
                <a:solidFill>
                  <a:sysClr val="windowText" lastClr="000000"/>
                </a:solidFill>
                <a:ea typeface="Noto Sans CJK SC" pitchFamily="2"/>
                <a:cs typeface="Lohit Devanagari" pitchFamily="2"/>
              </a:rPr>
              <a:t>Processes Simultaneously </a:t>
            </a:r>
          </a:p>
          <a:p>
            <a:r>
              <a:rPr lang="en-US" sz="1488" b="1" dirty="0" smtClean="0">
                <a:solidFill>
                  <a:sysClr val="windowText" lastClr="000000"/>
                </a:solidFill>
                <a:ea typeface="Noto Sans CJK SC" pitchFamily="2"/>
                <a:cs typeface="Lohit Devanagari" pitchFamily="2"/>
              </a:rPr>
              <a:t>BTs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82670" y="2649167"/>
            <a:ext cx="9071322" cy="795235"/>
          </a:xfrm>
          <a:prstGeom prst="rect">
            <a:avLst/>
          </a:prstGeom>
          <a:noFill/>
          <a:ln>
            <a:noFill/>
          </a:ln>
        </p:spPr>
        <p:txBody>
          <a:bodyPr wrap="square" lIns="89997" tIns="44998" rIns="89997" bIns="44998" anchorCtr="0" compatLnSpc="0">
            <a:spAutoFit/>
          </a:bodyPr>
          <a:lstStyle/>
          <a:p>
            <a:pPr algn="just" hangingPunct="0"/>
            <a:r>
              <a:rPr lang="en-US" sz="900" b="1" dirty="0" smtClean="0">
                <a:ea typeface="Noto Sans CJK SC" pitchFamily="2"/>
                <a:cs typeface="Lohit Devanagari" pitchFamily="2"/>
              </a:rPr>
              <a:t>BT#5</a:t>
            </a:r>
            <a:r>
              <a:rPr lang="en-US" sz="900" dirty="0" smtClean="0">
                <a:ea typeface="Noto Sans CJK SC" pitchFamily="2"/>
                <a:cs typeface="Lohit Devanagari" pitchFamily="2"/>
              </a:rPr>
              <a:t>: </a:t>
            </a:r>
            <a:r>
              <a:rPr lang="en-US" sz="900" dirty="0" err="1" smtClean="0">
                <a:solidFill>
                  <a:srgbClr val="FF0000"/>
                </a:solidFill>
                <a:ea typeface="Noto Sans CJK SC" pitchFamily="2"/>
                <a:cs typeface="Lohit Devanagari" pitchFamily="2"/>
              </a:rPr>
              <a:t>SharingCHCSimilaritiesBT</a:t>
            </a:r>
            <a:endParaRPr lang="en-US" sz="900" dirty="0" smtClean="0">
              <a:solidFill>
                <a:srgbClr val="FF0000"/>
              </a:solidFill>
              <a:ea typeface="Noto Sans CJK SC" pitchFamily="2"/>
              <a:cs typeface="Lohit Devanagari" pitchFamily="2"/>
            </a:endParaRPr>
          </a:p>
          <a:p>
            <a:pPr marL="228600" indent="-228600" algn="just" hangingPunct="0">
              <a:buAutoNum type="arabicPeriod"/>
            </a:pPr>
            <a:r>
              <a:rPr lang="en-US" sz="900" b="1" dirty="0" smtClean="0">
                <a:ea typeface="Noto Sans CJK SC" pitchFamily="2"/>
                <a:cs typeface="Lohit Devanagari" pitchFamily="2"/>
              </a:rPr>
              <a:t>Sequence</a:t>
            </a:r>
            <a:r>
              <a:rPr lang="en-US" sz="900" dirty="0" smtClean="0">
                <a:ea typeface="Noto Sans CJK SC" pitchFamily="2"/>
                <a:cs typeface="Lohit Devanagari" pitchFamily="2"/>
              </a:rPr>
              <a:t>: </a:t>
            </a:r>
          </a:p>
          <a:p>
            <a:pPr marL="685800" lvl="1" indent="-228600" algn="just" hangingPunct="0">
              <a:buAutoNum type="arabicPeriod"/>
            </a:pPr>
            <a:r>
              <a:rPr lang="en-US" sz="900" b="1" dirty="0" err="1" smtClean="0">
                <a:ea typeface="Noto Sans CJK SC" pitchFamily="2"/>
                <a:cs typeface="Lohit Devanagari" pitchFamily="2"/>
              </a:rPr>
              <a:t>EventHandler</a:t>
            </a:r>
            <a:r>
              <a:rPr lang="en-US" sz="900" dirty="0" smtClean="0">
                <a:ea typeface="Noto Sans CJK SC" pitchFamily="2"/>
                <a:cs typeface="Lohit Devanagari" pitchFamily="2"/>
              </a:rPr>
              <a:t>: handle </a:t>
            </a:r>
            <a:r>
              <a:rPr lang="en-US" sz="900" dirty="0" err="1" smtClean="0">
                <a:ea typeface="Noto Sans CJK SC" pitchFamily="2"/>
                <a:cs typeface="Lohit Devanagari" pitchFamily="2"/>
              </a:rPr>
              <a:t>SharingCHCSimilaritiesEvent</a:t>
            </a:r>
            <a:endParaRPr lang="en-US" sz="900" dirty="0" smtClean="0">
              <a:ea typeface="Noto Sans CJK SC" pitchFamily="2"/>
              <a:cs typeface="Lohit Devanagari" pitchFamily="2"/>
            </a:endParaRPr>
          </a:p>
          <a:p>
            <a:pPr marL="685800" lvl="1" indent="-228600" algn="just" hangingPunct="0">
              <a:buAutoNum type="arabicPeriod"/>
            </a:pPr>
            <a:r>
              <a:rPr lang="en-US" sz="900" b="1" dirty="0" smtClean="0">
                <a:ea typeface="Noto Sans CJK SC" pitchFamily="2"/>
                <a:cs typeface="Lohit Devanagari" pitchFamily="2"/>
              </a:rPr>
              <a:t>Write</a:t>
            </a:r>
            <a:r>
              <a:rPr lang="en-US" sz="900" dirty="0" smtClean="0">
                <a:ea typeface="Noto Sans CJK SC" pitchFamily="2"/>
                <a:cs typeface="Lohit Devanagari" pitchFamily="2"/>
              </a:rPr>
              <a:t>: compute the similarities by comparing its Preferences with the Personal Info of other and write them to agent knowledge</a:t>
            </a:r>
          </a:p>
          <a:p>
            <a:pPr marL="685800" lvl="1" indent="-228600" algn="just" hangingPunct="0">
              <a:buAutoNum type="arabicPeriod"/>
            </a:pPr>
            <a:r>
              <a:rPr lang="en-US" sz="900" b="1" dirty="0" smtClean="0">
                <a:ea typeface="Noto Sans CJK SC" pitchFamily="2"/>
                <a:cs typeface="Lohit Devanagari" pitchFamily="2"/>
              </a:rPr>
              <a:t>Message to Dedicated</a:t>
            </a:r>
            <a:r>
              <a:rPr lang="en-US" sz="900" dirty="0" smtClean="0">
                <a:ea typeface="Noto Sans CJK SC" pitchFamily="2"/>
                <a:cs typeface="Lohit Devanagari" pitchFamily="2"/>
              </a:rPr>
              <a:t>: send the Similarities to the dedicated agent. i.e. trigger </a:t>
            </a:r>
            <a:r>
              <a:rPr lang="en-US" sz="900" b="1" dirty="0" err="1" smtClean="0">
                <a:ea typeface="Noto Sans CJK SC" pitchFamily="2"/>
                <a:cs typeface="Lohit Devanagari" pitchFamily="2"/>
              </a:rPr>
              <a:t>ReceivingCHCSimilaritiesEvent</a:t>
            </a:r>
            <a:endParaRPr lang="en-US" sz="900" b="1" dirty="0" smtClean="0">
              <a:ea typeface="Noto Sans CJK SC" pitchFamily="2"/>
              <a:cs typeface="Lohit Devanagari" pitchFamily="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9155" y="1724514"/>
            <a:ext cx="9071322" cy="795235"/>
          </a:xfrm>
          <a:prstGeom prst="rect">
            <a:avLst/>
          </a:prstGeom>
          <a:noFill/>
          <a:ln>
            <a:noFill/>
          </a:ln>
        </p:spPr>
        <p:txBody>
          <a:bodyPr wrap="square" lIns="89997" tIns="44998" rIns="89997" bIns="44998" anchorCtr="0" compatLnSpc="0">
            <a:spAutoFit/>
          </a:bodyPr>
          <a:lstStyle/>
          <a:p>
            <a:pPr algn="just" hangingPunct="0"/>
            <a:r>
              <a:rPr lang="en-US" sz="900" b="1" dirty="0" smtClean="0">
                <a:ea typeface="Noto Sans CJK SC" pitchFamily="2"/>
                <a:cs typeface="Lohit Devanagari" pitchFamily="2"/>
              </a:rPr>
              <a:t>BT#4</a:t>
            </a:r>
            <a:r>
              <a:rPr lang="en-US" sz="900" dirty="0" smtClean="0">
                <a:ea typeface="Noto Sans CJK SC" pitchFamily="2"/>
                <a:cs typeface="Lohit Devanagari" pitchFamily="2"/>
              </a:rPr>
              <a:t>: </a:t>
            </a:r>
            <a:r>
              <a:rPr lang="en-US" sz="900" dirty="0" err="1" smtClean="0">
                <a:solidFill>
                  <a:srgbClr val="FF0000"/>
                </a:solidFill>
                <a:ea typeface="Noto Sans CJK SC" pitchFamily="2"/>
                <a:cs typeface="Lohit Devanagari" pitchFamily="2"/>
              </a:rPr>
              <a:t>ReceivingCHCPersonaInfoBT</a:t>
            </a:r>
            <a:endParaRPr lang="en-US" sz="900" dirty="0" smtClean="0">
              <a:solidFill>
                <a:srgbClr val="FF0000"/>
              </a:solidFill>
              <a:ea typeface="Noto Sans CJK SC" pitchFamily="2"/>
              <a:cs typeface="Lohit Devanagari" pitchFamily="2"/>
            </a:endParaRPr>
          </a:p>
          <a:p>
            <a:pPr marL="228600" indent="-228600" algn="just" hangingPunct="0">
              <a:buAutoNum type="arabicPeriod"/>
            </a:pPr>
            <a:r>
              <a:rPr lang="en-US" sz="900" b="1" dirty="0" smtClean="0">
                <a:ea typeface="Noto Sans CJK SC" pitchFamily="2"/>
                <a:cs typeface="Lohit Devanagari" pitchFamily="2"/>
              </a:rPr>
              <a:t>Sequence</a:t>
            </a:r>
            <a:r>
              <a:rPr lang="en-US" sz="900" dirty="0" smtClean="0">
                <a:ea typeface="Noto Sans CJK SC" pitchFamily="2"/>
                <a:cs typeface="Lohit Devanagari" pitchFamily="2"/>
              </a:rPr>
              <a:t>: </a:t>
            </a:r>
          </a:p>
          <a:p>
            <a:pPr marL="685800" lvl="1" indent="-228600" algn="just" hangingPunct="0">
              <a:buAutoNum type="arabicPeriod"/>
            </a:pPr>
            <a:r>
              <a:rPr lang="en-US" sz="900" b="1" dirty="0" err="1" smtClean="0">
                <a:ea typeface="Noto Sans CJK SC" pitchFamily="2"/>
                <a:cs typeface="Lohit Devanagari" pitchFamily="2"/>
              </a:rPr>
              <a:t>EventHandler</a:t>
            </a:r>
            <a:r>
              <a:rPr lang="en-US" sz="900" dirty="0" smtClean="0">
                <a:ea typeface="Noto Sans CJK SC" pitchFamily="2"/>
                <a:cs typeface="Lohit Devanagari" pitchFamily="2"/>
              </a:rPr>
              <a:t>: handle </a:t>
            </a:r>
            <a:r>
              <a:rPr lang="en-US" sz="900" dirty="0" err="1" smtClean="0">
                <a:ea typeface="Noto Sans CJK SC" pitchFamily="2"/>
                <a:cs typeface="Lohit Devanagari" pitchFamily="2"/>
              </a:rPr>
              <a:t>ReceivingCHCPersonalInfo</a:t>
            </a:r>
            <a:endParaRPr lang="en-US" sz="900" dirty="0" smtClean="0">
              <a:ea typeface="Noto Sans CJK SC" pitchFamily="2"/>
              <a:cs typeface="Lohit Devanagari" pitchFamily="2"/>
            </a:endParaRPr>
          </a:p>
          <a:p>
            <a:pPr marL="685800" lvl="1" indent="-228600" algn="just" hangingPunct="0">
              <a:buAutoNum type="arabicPeriod"/>
            </a:pPr>
            <a:r>
              <a:rPr lang="en-US" sz="900" b="1" dirty="0" smtClean="0">
                <a:ea typeface="Noto Sans CJK SC" pitchFamily="2"/>
                <a:cs typeface="Lohit Devanagari" pitchFamily="2"/>
              </a:rPr>
              <a:t>Write: </a:t>
            </a:r>
            <a:r>
              <a:rPr lang="en-US" sz="900" dirty="0" smtClean="0">
                <a:ea typeface="Noto Sans CJK SC" pitchFamily="2"/>
                <a:cs typeface="Lohit Devanagari" pitchFamily="2"/>
              </a:rPr>
              <a:t>write the Personal Info of the sender agent to Agent Knowledge with the </a:t>
            </a:r>
            <a:r>
              <a:rPr lang="en-US" sz="900" dirty="0" err="1" smtClean="0">
                <a:ea typeface="Noto Sans CJK SC" pitchFamily="2"/>
                <a:cs typeface="Lohit Devanagari" pitchFamily="2"/>
              </a:rPr>
              <a:t>problemID</a:t>
            </a:r>
            <a:endParaRPr lang="en-US" sz="900" dirty="0" smtClean="0">
              <a:ea typeface="Noto Sans CJK SC" pitchFamily="2"/>
              <a:cs typeface="Lohit Devanagari" pitchFamily="2"/>
            </a:endParaRPr>
          </a:p>
          <a:p>
            <a:pPr marL="685800" lvl="1" indent="-228600" algn="just" hangingPunct="0">
              <a:buAutoNum type="arabicPeriod"/>
            </a:pPr>
            <a:endParaRPr lang="en-US" sz="900" dirty="0">
              <a:ea typeface="Noto Sans CJK SC" pitchFamily="2"/>
              <a:cs typeface="Lohit Devanagari" pitchFamily="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9155" y="3586265"/>
            <a:ext cx="9071322" cy="654362"/>
          </a:xfrm>
          <a:prstGeom prst="rect">
            <a:avLst/>
          </a:prstGeom>
          <a:noFill/>
          <a:ln>
            <a:noFill/>
          </a:ln>
        </p:spPr>
        <p:txBody>
          <a:bodyPr wrap="square" lIns="89997" tIns="44998" rIns="89997" bIns="44998" anchorCtr="0" compatLnSpc="0">
            <a:spAutoFit/>
          </a:bodyPr>
          <a:lstStyle/>
          <a:p>
            <a:pPr algn="just" hangingPunct="0"/>
            <a:r>
              <a:rPr lang="en-US" sz="900" b="1" dirty="0" smtClean="0">
                <a:ea typeface="Noto Sans CJK SC" pitchFamily="2"/>
                <a:cs typeface="Lohit Devanagari" pitchFamily="2"/>
              </a:rPr>
              <a:t>BT#6</a:t>
            </a:r>
            <a:r>
              <a:rPr lang="en-US" sz="900" dirty="0" smtClean="0">
                <a:ea typeface="Noto Sans CJK SC" pitchFamily="2"/>
                <a:cs typeface="Lohit Devanagari" pitchFamily="2"/>
              </a:rPr>
              <a:t>: </a:t>
            </a:r>
            <a:r>
              <a:rPr lang="en-US" sz="900" dirty="0" err="1" smtClean="0">
                <a:solidFill>
                  <a:srgbClr val="FF0000"/>
                </a:solidFill>
                <a:ea typeface="Noto Sans CJK SC" pitchFamily="2"/>
                <a:cs typeface="Lohit Devanagari" pitchFamily="2"/>
              </a:rPr>
              <a:t>ReceivingCHCSimilaritiesBT</a:t>
            </a:r>
            <a:endParaRPr lang="en-US" sz="900" dirty="0" smtClean="0">
              <a:solidFill>
                <a:srgbClr val="FF0000"/>
              </a:solidFill>
              <a:ea typeface="Noto Sans CJK SC" pitchFamily="2"/>
              <a:cs typeface="Lohit Devanagari" pitchFamily="2"/>
            </a:endParaRPr>
          </a:p>
          <a:p>
            <a:pPr marL="228600" indent="-228600" algn="just" hangingPunct="0">
              <a:buAutoNum type="arabicPeriod"/>
            </a:pPr>
            <a:r>
              <a:rPr lang="en-US" sz="900" b="1" dirty="0" smtClean="0">
                <a:ea typeface="Noto Sans CJK SC" pitchFamily="2"/>
                <a:cs typeface="Lohit Devanagari" pitchFamily="2"/>
              </a:rPr>
              <a:t>Sequence</a:t>
            </a:r>
            <a:r>
              <a:rPr lang="en-US" sz="900" dirty="0" smtClean="0">
                <a:ea typeface="Noto Sans CJK SC" pitchFamily="2"/>
                <a:cs typeface="Lohit Devanagari" pitchFamily="2"/>
              </a:rPr>
              <a:t>: </a:t>
            </a:r>
          </a:p>
          <a:p>
            <a:pPr marL="685800" lvl="1" indent="-228600" algn="just" hangingPunct="0">
              <a:buAutoNum type="arabicPeriod"/>
            </a:pPr>
            <a:r>
              <a:rPr lang="en-US" sz="900" b="1" dirty="0" err="1" smtClean="0">
                <a:ea typeface="Noto Sans CJK SC" pitchFamily="2"/>
                <a:cs typeface="Lohit Devanagari" pitchFamily="2"/>
              </a:rPr>
              <a:t>EventHandler</a:t>
            </a:r>
            <a:r>
              <a:rPr lang="en-US" sz="900" dirty="0" smtClean="0">
                <a:ea typeface="Noto Sans CJK SC" pitchFamily="2"/>
                <a:cs typeface="Lohit Devanagari" pitchFamily="2"/>
              </a:rPr>
              <a:t>: handle </a:t>
            </a:r>
            <a:r>
              <a:rPr lang="en-US" sz="900" dirty="0" err="1" smtClean="0">
                <a:ea typeface="Noto Sans CJK SC" pitchFamily="2"/>
                <a:cs typeface="Lohit Devanagari" pitchFamily="2"/>
              </a:rPr>
              <a:t>ReceivingCHCSimilaritiesEvent</a:t>
            </a:r>
            <a:endParaRPr lang="en-US" sz="900" dirty="0" smtClean="0">
              <a:ea typeface="Noto Sans CJK SC" pitchFamily="2"/>
              <a:cs typeface="Lohit Devanagari" pitchFamily="2"/>
            </a:endParaRPr>
          </a:p>
          <a:p>
            <a:pPr marL="685800" lvl="1" indent="-228600" algn="just" hangingPunct="0">
              <a:buAutoNum type="arabicPeriod"/>
            </a:pPr>
            <a:r>
              <a:rPr lang="en-US" sz="900" b="1" dirty="0" smtClean="0">
                <a:ea typeface="Noto Sans CJK SC" pitchFamily="2"/>
                <a:cs typeface="Lohit Devanagari" pitchFamily="2"/>
              </a:rPr>
              <a:t>Write: </a:t>
            </a:r>
            <a:r>
              <a:rPr lang="en-US" sz="900" dirty="0" smtClean="0">
                <a:ea typeface="Noto Sans CJK SC" pitchFamily="2"/>
                <a:cs typeface="Lohit Devanagari" pitchFamily="2"/>
              </a:rPr>
              <a:t>write the Similarities of the sender agent to Agent Knowledge with the </a:t>
            </a:r>
            <a:r>
              <a:rPr lang="en-US" sz="900" dirty="0" err="1" smtClean="0">
                <a:ea typeface="Noto Sans CJK SC" pitchFamily="2"/>
                <a:cs typeface="Lohit Devanagari" pitchFamily="2"/>
              </a:rPr>
              <a:t>problemID</a:t>
            </a:r>
            <a:endParaRPr lang="en-US" sz="900" dirty="0" smtClean="0">
              <a:ea typeface="Noto Sans CJK SC" pitchFamily="2"/>
              <a:cs typeface="Lohit Devanagari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909661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8C06B5F-4545-4B51-AF4F-0D4E2B6B02E9}" type="slidenum">
              <a:t>8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9155" y="583660"/>
            <a:ext cx="9071322" cy="1781338"/>
          </a:xfrm>
          <a:prstGeom prst="rect">
            <a:avLst/>
          </a:prstGeom>
          <a:noFill/>
          <a:ln>
            <a:noFill/>
          </a:ln>
        </p:spPr>
        <p:txBody>
          <a:bodyPr wrap="square" lIns="89997" tIns="44998" rIns="89997" bIns="44998" anchorCtr="0" compatLnSpc="0">
            <a:spAutoFit/>
          </a:bodyPr>
          <a:lstStyle/>
          <a:p>
            <a:pPr algn="just" hangingPunct="0"/>
            <a:r>
              <a:rPr lang="en-US" sz="900" b="1" dirty="0" smtClean="0">
                <a:ea typeface="Noto Sans CJK SC" pitchFamily="2"/>
                <a:cs typeface="Lohit Devanagari" pitchFamily="2"/>
              </a:rPr>
              <a:t>BT#7</a:t>
            </a:r>
            <a:r>
              <a:rPr lang="en-US" sz="900" dirty="0" smtClean="0">
                <a:ea typeface="Noto Sans CJK SC" pitchFamily="2"/>
                <a:cs typeface="Lohit Devanagari" pitchFamily="2"/>
              </a:rPr>
              <a:t>: </a:t>
            </a:r>
            <a:r>
              <a:rPr lang="en-US" sz="900" dirty="0" err="1" smtClean="0">
                <a:solidFill>
                  <a:srgbClr val="FF0000"/>
                </a:solidFill>
                <a:ea typeface="Noto Sans CJK SC" pitchFamily="2"/>
                <a:cs typeface="Lohit Devanagari" pitchFamily="2"/>
              </a:rPr>
              <a:t>SolvingCHCBT</a:t>
            </a:r>
            <a:endParaRPr lang="en-US" sz="900" dirty="0" smtClean="0">
              <a:solidFill>
                <a:srgbClr val="FF0000"/>
              </a:solidFill>
              <a:ea typeface="Noto Sans CJK SC" pitchFamily="2"/>
              <a:cs typeface="Lohit Devanagari" pitchFamily="2"/>
            </a:endParaRPr>
          </a:p>
          <a:p>
            <a:pPr marL="228600" indent="-228600" algn="just" hangingPunct="0">
              <a:buAutoNum type="arabicPeriod"/>
            </a:pPr>
            <a:r>
              <a:rPr lang="en-US" sz="900" b="1" dirty="0" smtClean="0">
                <a:ea typeface="Noto Sans CJK SC" pitchFamily="2"/>
                <a:cs typeface="Lohit Devanagari" pitchFamily="2"/>
              </a:rPr>
              <a:t>Priority: </a:t>
            </a:r>
          </a:p>
          <a:p>
            <a:pPr marL="685800" lvl="1" indent="-228600" algn="just" hangingPunct="0">
              <a:buAutoNum type="arabicPeriod"/>
            </a:pPr>
            <a:r>
              <a:rPr lang="en-US" sz="900" b="1" dirty="0" smtClean="0">
                <a:ea typeface="Noto Sans CJK SC" pitchFamily="2"/>
                <a:cs typeface="Lohit Devanagari" pitchFamily="2"/>
              </a:rPr>
              <a:t>Sequence</a:t>
            </a:r>
            <a:r>
              <a:rPr lang="en-US" sz="900" dirty="0" smtClean="0">
                <a:ea typeface="Noto Sans CJK SC" pitchFamily="2"/>
                <a:cs typeface="Lohit Devanagari" pitchFamily="2"/>
              </a:rPr>
              <a:t>:</a:t>
            </a:r>
          </a:p>
          <a:p>
            <a:pPr marL="1143000" lvl="2" indent="-228600" algn="just" hangingPunct="0">
              <a:buAutoNum type="arabicPeriod"/>
            </a:pPr>
            <a:r>
              <a:rPr lang="en-US" sz="900" b="1" dirty="0" err="1" smtClean="0">
                <a:ea typeface="Noto Sans CJK SC" pitchFamily="2"/>
                <a:cs typeface="Lohit Devanagari" pitchFamily="2"/>
              </a:rPr>
              <a:t>HandleEvent</a:t>
            </a:r>
            <a:r>
              <a:rPr lang="en-US" sz="900" dirty="0" smtClean="0">
                <a:ea typeface="Noto Sans CJK SC" pitchFamily="2"/>
                <a:cs typeface="Lohit Devanagari" pitchFamily="2"/>
              </a:rPr>
              <a:t>: handle </a:t>
            </a:r>
            <a:r>
              <a:rPr lang="en-US" sz="900" dirty="0" err="1" smtClean="0">
                <a:ea typeface="Noto Sans CJK SC" pitchFamily="2"/>
                <a:cs typeface="Lohit Devanagari" pitchFamily="2"/>
              </a:rPr>
              <a:t>SolveCHCEvent</a:t>
            </a:r>
            <a:r>
              <a:rPr lang="en-US" sz="900" dirty="0" smtClean="0">
                <a:ea typeface="Noto Sans CJK SC" pitchFamily="2"/>
                <a:cs typeface="Lohit Devanagari" pitchFamily="2"/>
              </a:rPr>
              <a:t> by writing the asymmetric similarity values to Execution Knowledge for the specified </a:t>
            </a:r>
            <a:r>
              <a:rPr lang="en-US" sz="900" dirty="0" err="1" smtClean="0">
                <a:ea typeface="Noto Sans CJK SC" pitchFamily="2"/>
                <a:cs typeface="Lohit Devanagari" pitchFamily="2"/>
              </a:rPr>
              <a:t>problemID</a:t>
            </a:r>
            <a:endParaRPr lang="en-US" sz="900" dirty="0" smtClean="0">
              <a:ea typeface="Noto Sans CJK SC" pitchFamily="2"/>
              <a:cs typeface="Lohit Devanagari" pitchFamily="2"/>
            </a:endParaRPr>
          </a:p>
          <a:p>
            <a:pPr marL="1143000" lvl="2" indent="-228600" algn="just" hangingPunct="0">
              <a:buAutoNum type="arabicPeriod"/>
            </a:pPr>
            <a:r>
              <a:rPr lang="en-US" sz="900" b="1" dirty="0" smtClean="0">
                <a:ea typeface="Noto Sans CJK SC" pitchFamily="2"/>
                <a:cs typeface="Lohit Devanagari" pitchFamily="2"/>
              </a:rPr>
              <a:t>Write</a:t>
            </a:r>
            <a:r>
              <a:rPr lang="en-US" sz="900" dirty="0" smtClean="0">
                <a:ea typeface="Noto Sans CJK SC" pitchFamily="2"/>
                <a:cs typeface="Lohit Devanagari" pitchFamily="2"/>
              </a:rPr>
              <a:t>: calculate Reciprocal similarities from asymmetric similarities</a:t>
            </a:r>
          </a:p>
          <a:p>
            <a:pPr marL="1143000" lvl="2" indent="-228600" algn="just" hangingPunct="0">
              <a:buAutoNum type="arabicPeriod"/>
            </a:pPr>
            <a:r>
              <a:rPr lang="en-US" sz="900" b="1" dirty="0" smtClean="0">
                <a:ea typeface="Noto Sans CJK SC" pitchFamily="2"/>
                <a:cs typeface="Lohit Devanagari" pitchFamily="2"/>
              </a:rPr>
              <a:t>HDBSCAN</a:t>
            </a:r>
            <a:r>
              <a:rPr lang="en-US" sz="900" dirty="0" smtClean="0">
                <a:ea typeface="Noto Sans CJK SC" pitchFamily="2"/>
                <a:cs typeface="Lohit Devanagari" pitchFamily="2"/>
              </a:rPr>
              <a:t>: compute the distance scores from Reciprocal similarities and pass the distance matrix to HDBSCAN algorithm. Algorithm finds and writes the clusters to Agent Knowledge. </a:t>
            </a:r>
          </a:p>
          <a:p>
            <a:pPr marL="1143000" lvl="2" indent="-228600" algn="just" hangingPunct="0">
              <a:buAutoNum type="arabicPeriod"/>
            </a:pPr>
            <a:r>
              <a:rPr lang="en-US" sz="900" b="1" dirty="0" smtClean="0">
                <a:ea typeface="Noto Sans CJK SC" pitchFamily="2"/>
                <a:cs typeface="Lohit Devanagari" pitchFamily="2"/>
              </a:rPr>
              <a:t>Broadcast: </a:t>
            </a:r>
            <a:r>
              <a:rPr lang="en-US" sz="900" dirty="0" smtClean="0">
                <a:ea typeface="Noto Sans CJK SC" pitchFamily="2"/>
                <a:cs typeface="Lohit Devanagari" pitchFamily="2"/>
              </a:rPr>
              <a:t>send the result of HDBSCAN to other participating agents. i.e. trigger </a:t>
            </a:r>
            <a:r>
              <a:rPr lang="en-US" sz="900" b="1" dirty="0" err="1" smtClean="0">
                <a:ea typeface="Noto Sans CJK SC" pitchFamily="2"/>
                <a:cs typeface="Lohit Devanagari" pitchFamily="2"/>
              </a:rPr>
              <a:t>FinalizeCHCProcessEvent</a:t>
            </a:r>
            <a:endParaRPr lang="en-US" sz="900" b="1" dirty="0" smtClean="0">
              <a:ea typeface="Noto Sans CJK SC" pitchFamily="2"/>
              <a:cs typeface="Lohit Devanagari" pitchFamily="2"/>
            </a:endParaRPr>
          </a:p>
          <a:p>
            <a:pPr marL="1143000" lvl="2" indent="-228600" algn="just" hangingPunct="0">
              <a:buAutoNum type="arabicPeriod"/>
            </a:pPr>
            <a:r>
              <a:rPr lang="en-US" sz="900" b="1" dirty="0" err="1" smtClean="0">
                <a:ea typeface="Noto Sans CJK SC" pitchFamily="2"/>
                <a:cs typeface="Lohit Devanagari" pitchFamily="2"/>
              </a:rPr>
              <a:t>EventProducer</a:t>
            </a:r>
            <a:r>
              <a:rPr lang="en-US" sz="900" b="1" dirty="0" smtClean="0">
                <a:ea typeface="Noto Sans CJK SC" pitchFamily="2"/>
                <a:cs typeface="Lohit Devanagari" pitchFamily="2"/>
              </a:rPr>
              <a:t>: </a:t>
            </a:r>
            <a:r>
              <a:rPr lang="en-US" sz="900" dirty="0" smtClean="0">
                <a:ea typeface="Noto Sans CJK SC" pitchFamily="2"/>
                <a:cs typeface="Lohit Devanagari" pitchFamily="2"/>
              </a:rPr>
              <a:t>trigger </a:t>
            </a:r>
            <a:r>
              <a:rPr lang="en-US" sz="900" b="1" dirty="0" err="1" smtClean="0">
                <a:ea typeface="Noto Sans CJK SC" pitchFamily="2"/>
                <a:cs typeface="Lohit Devanagari" pitchFamily="2"/>
              </a:rPr>
              <a:t>FinalizeCHCProcessEvent</a:t>
            </a:r>
            <a:endParaRPr lang="en-US" sz="900" b="1" dirty="0" smtClean="0">
              <a:ea typeface="Noto Sans CJK SC" pitchFamily="2"/>
              <a:cs typeface="Lohit Devanagari" pitchFamily="2"/>
            </a:endParaRPr>
          </a:p>
          <a:p>
            <a:pPr marL="685800" lvl="1" indent="-228600" algn="just" hangingPunct="0">
              <a:buAutoNum type="arabicPeriod"/>
            </a:pPr>
            <a:r>
              <a:rPr lang="en-US" sz="900" b="1" dirty="0" err="1" smtClean="0">
                <a:ea typeface="Noto Sans CJK SC" pitchFamily="2"/>
                <a:cs typeface="Lohit Devanagari" pitchFamily="2"/>
              </a:rPr>
              <a:t>EventProducer</a:t>
            </a:r>
            <a:r>
              <a:rPr lang="en-US" sz="900" b="1" dirty="0" smtClean="0">
                <a:ea typeface="Noto Sans CJK SC" pitchFamily="2"/>
                <a:cs typeface="Lohit Devanagari" pitchFamily="2"/>
              </a:rPr>
              <a:t>: </a:t>
            </a:r>
            <a:r>
              <a:rPr lang="en-US" sz="900" dirty="0" smtClean="0">
                <a:ea typeface="Noto Sans CJK SC" pitchFamily="2"/>
                <a:cs typeface="Lohit Devanagari" pitchFamily="2"/>
              </a:rPr>
              <a:t>produce </a:t>
            </a:r>
            <a:r>
              <a:rPr lang="en-US" sz="900" dirty="0" err="1" smtClean="0">
                <a:ea typeface="Noto Sans CJK SC" pitchFamily="2"/>
                <a:cs typeface="Lohit Devanagari" pitchFamily="2"/>
              </a:rPr>
              <a:t>CHCFailureEvent</a:t>
            </a:r>
            <a:endParaRPr lang="en-US" sz="900" dirty="0" smtClean="0">
              <a:ea typeface="Noto Sans CJK SC" pitchFamily="2"/>
              <a:cs typeface="Lohit Devanagari" pitchFamily="2"/>
            </a:endParaRPr>
          </a:p>
          <a:p>
            <a:pPr marL="685800" lvl="1" indent="-228600" algn="just" hangingPunct="0">
              <a:buAutoNum type="arabicPeriod"/>
            </a:pPr>
            <a:endParaRPr lang="en-US" sz="900" dirty="0" smtClean="0">
              <a:ea typeface="Noto Sans CJK SC" pitchFamily="2"/>
              <a:cs typeface="Lohit Devanagari" pitchFamily="2"/>
            </a:endParaRPr>
          </a:p>
          <a:p>
            <a:pPr marL="228600" indent="-228600" algn="just" hangingPunct="0">
              <a:buAutoNum type="arabicPeriod"/>
            </a:pPr>
            <a:endParaRPr lang="en-US" sz="900" dirty="0">
              <a:ea typeface="Noto Sans CJK SC" pitchFamily="2"/>
              <a:cs typeface="Lohit Devanagari" pitchFamily="2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82670" y="55725"/>
            <a:ext cx="9071322" cy="52793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>
            <a:lvl1pPr algn="ctr" hangingPunct="0">
              <a:tabLst/>
              <a:defRPr lang="en-US" sz="4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1pPr>
          </a:lstStyle>
          <a:p>
            <a:r>
              <a:rPr lang="en-US" sz="1488" b="1" dirty="0" smtClean="0">
                <a:solidFill>
                  <a:sysClr val="windowText" lastClr="000000"/>
                </a:solidFill>
                <a:ea typeface="Noto Sans CJK SC" pitchFamily="2"/>
                <a:cs typeface="Lohit Devanagari" pitchFamily="2"/>
              </a:rPr>
              <a:t>Multiple </a:t>
            </a:r>
            <a:r>
              <a:rPr lang="en-US" sz="1488" b="1" dirty="0">
                <a:solidFill>
                  <a:sysClr val="windowText" lastClr="000000"/>
                </a:solidFill>
                <a:ea typeface="Noto Sans CJK SC" pitchFamily="2"/>
                <a:cs typeface="Lohit Devanagari" pitchFamily="2"/>
              </a:rPr>
              <a:t>Processes Simultaneously </a:t>
            </a:r>
          </a:p>
          <a:p>
            <a:r>
              <a:rPr lang="en-US" sz="1488" b="1" dirty="0" smtClean="0">
                <a:solidFill>
                  <a:sysClr val="windowText" lastClr="000000"/>
                </a:solidFill>
                <a:ea typeface="Noto Sans CJK SC" pitchFamily="2"/>
                <a:cs typeface="Lohit Devanagari" pitchFamily="2"/>
              </a:rPr>
              <a:t>BTs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82670" y="2233496"/>
            <a:ext cx="9071322" cy="1217850"/>
          </a:xfrm>
          <a:prstGeom prst="rect">
            <a:avLst/>
          </a:prstGeom>
          <a:noFill/>
          <a:ln>
            <a:noFill/>
          </a:ln>
        </p:spPr>
        <p:txBody>
          <a:bodyPr wrap="square" lIns="89997" tIns="44998" rIns="89997" bIns="44998" anchorCtr="0" compatLnSpc="0">
            <a:spAutoFit/>
          </a:bodyPr>
          <a:lstStyle/>
          <a:p>
            <a:pPr algn="just" hangingPunct="0"/>
            <a:r>
              <a:rPr lang="en-US" sz="900" b="1" dirty="0">
                <a:ea typeface="Noto Sans CJK SC" pitchFamily="2"/>
                <a:cs typeface="Lohit Devanagari" pitchFamily="2"/>
              </a:rPr>
              <a:t>BT#8</a:t>
            </a:r>
            <a:r>
              <a:rPr lang="en-US" sz="900" dirty="0">
                <a:ea typeface="Noto Sans CJK SC" pitchFamily="2"/>
                <a:cs typeface="Lohit Devanagari" pitchFamily="2"/>
              </a:rPr>
              <a:t>: </a:t>
            </a:r>
            <a:r>
              <a:rPr lang="en-US" sz="900" dirty="0" err="1" smtClean="0">
                <a:solidFill>
                  <a:srgbClr val="FF0000"/>
                </a:solidFill>
                <a:ea typeface="Noto Sans CJK SC" pitchFamily="2"/>
                <a:cs typeface="Lohit Devanagari" pitchFamily="2"/>
              </a:rPr>
              <a:t>CHCFailureBT</a:t>
            </a:r>
            <a:endParaRPr lang="en-US" sz="900" dirty="0">
              <a:solidFill>
                <a:srgbClr val="FF0000"/>
              </a:solidFill>
              <a:ea typeface="Noto Sans CJK SC" pitchFamily="2"/>
              <a:cs typeface="Lohit Devanagari" pitchFamily="2"/>
            </a:endParaRPr>
          </a:p>
          <a:p>
            <a:pPr marL="228600" indent="-228600" algn="just" hangingPunct="0">
              <a:buAutoNum type="arabicPeriod"/>
            </a:pPr>
            <a:r>
              <a:rPr lang="en-US" sz="900" b="1" dirty="0"/>
              <a:t>Sequence</a:t>
            </a:r>
            <a:r>
              <a:rPr lang="en-US" sz="900" b="1" dirty="0" smtClean="0"/>
              <a:t>:</a:t>
            </a:r>
          </a:p>
          <a:p>
            <a:pPr marL="685800" lvl="1" indent="-228600" algn="just" hangingPunct="0">
              <a:buAutoNum type="arabicPeriod"/>
            </a:pPr>
            <a:r>
              <a:rPr lang="en-US" sz="900" b="1" dirty="0" err="1" smtClean="0"/>
              <a:t>HandleEvent</a:t>
            </a:r>
            <a:r>
              <a:rPr lang="en-US" sz="900" b="1" dirty="0" smtClean="0"/>
              <a:t>: </a:t>
            </a:r>
            <a:r>
              <a:rPr lang="en-US" sz="900" dirty="0" smtClean="0"/>
              <a:t>handle </a:t>
            </a:r>
            <a:r>
              <a:rPr lang="en-US" sz="900" dirty="0" err="1" smtClean="0"/>
              <a:t>CHCFailureEvent</a:t>
            </a:r>
            <a:endParaRPr lang="en-US" sz="900" dirty="0" smtClean="0"/>
          </a:p>
          <a:p>
            <a:pPr marL="685800" lvl="1" indent="-228600" algn="just" hangingPunct="0">
              <a:buFontTx/>
              <a:buAutoNum type="arabicPeriod"/>
            </a:pPr>
            <a:r>
              <a:rPr lang="en-US" sz="900" b="1" dirty="0" err="1"/>
              <a:t>EventProducer</a:t>
            </a:r>
            <a:r>
              <a:rPr lang="en-US" sz="900" b="1" dirty="0"/>
              <a:t>: </a:t>
            </a:r>
            <a:r>
              <a:rPr lang="en-US" sz="900" dirty="0"/>
              <a:t>produce </a:t>
            </a:r>
            <a:r>
              <a:rPr lang="en-US" sz="900" dirty="0" err="1" smtClean="0"/>
              <a:t>FinalizeCHCProcessEvent</a:t>
            </a:r>
            <a:endParaRPr lang="en-US" sz="900" dirty="0" smtClean="0"/>
          </a:p>
          <a:p>
            <a:pPr marL="685800" lvl="1" indent="-228600" algn="just" hangingPunct="0">
              <a:buAutoNum type="arabicPeriod"/>
            </a:pPr>
            <a:r>
              <a:rPr lang="en-US" sz="900" b="1" dirty="0" smtClean="0"/>
              <a:t>Priority</a:t>
            </a:r>
            <a:r>
              <a:rPr lang="en-US" sz="900" dirty="0" smtClean="0"/>
              <a:t>:</a:t>
            </a:r>
          </a:p>
          <a:p>
            <a:pPr marL="1143000" lvl="2" indent="-228600" algn="just" hangingPunct="0">
              <a:buAutoNum type="arabicPeriod"/>
            </a:pPr>
            <a:r>
              <a:rPr lang="en-US" sz="900" b="1" dirty="0" smtClean="0"/>
              <a:t>Invert:</a:t>
            </a:r>
          </a:p>
          <a:p>
            <a:pPr marL="1600200" lvl="3" indent="-228600" algn="just" hangingPunct="0">
              <a:buAutoNum type="arabicPeriod"/>
            </a:pPr>
            <a:r>
              <a:rPr lang="en-US" sz="900" b="1" dirty="0" smtClean="0"/>
              <a:t>Condition</a:t>
            </a:r>
            <a:r>
              <a:rPr lang="en-US" sz="900" dirty="0" smtClean="0"/>
              <a:t>: CHC was built and sent to agents?</a:t>
            </a:r>
            <a:endParaRPr lang="en-US" sz="900" dirty="0"/>
          </a:p>
          <a:p>
            <a:pPr marL="1143000" lvl="2" indent="-228600" algn="just" hangingPunct="0">
              <a:buAutoNum type="arabicPeriod"/>
            </a:pPr>
            <a:r>
              <a:rPr lang="en-US" sz="900" b="1" dirty="0">
                <a:ea typeface="Noto Sans CJK SC" pitchFamily="2"/>
                <a:cs typeface="Lohit Devanagari" pitchFamily="2"/>
              </a:rPr>
              <a:t>Broadcast </a:t>
            </a:r>
            <a:r>
              <a:rPr lang="en-US" sz="900" b="1" dirty="0" smtClean="0"/>
              <a:t>: </a:t>
            </a:r>
            <a:r>
              <a:rPr lang="en-US" sz="900" dirty="0"/>
              <a:t>something went </a:t>
            </a:r>
            <a:r>
              <a:rPr lang="en-US" sz="900" dirty="0" smtClean="0"/>
              <a:t>wrong in CHC process. </a:t>
            </a:r>
            <a:r>
              <a:rPr lang="en-US" sz="900" dirty="0"/>
              <a:t>i.e. trigger </a:t>
            </a:r>
            <a:r>
              <a:rPr lang="en-US" sz="900" dirty="0" err="1" smtClean="0"/>
              <a:t>FinalizeCHCProcessEvent</a:t>
            </a:r>
            <a:endParaRPr lang="en-US" sz="900" dirty="0"/>
          </a:p>
        </p:txBody>
      </p:sp>
      <p:sp>
        <p:nvSpPr>
          <p:cNvPr id="9" name="TextBox 8"/>
          <p:cNvSpPr txBox="1"/>
          <p:nvPr/>
        </p:nvSpPr>
        <p:spPr>
          <a:xfrm>
            <a:off x="382670" y="3451346"/>
            <a:ext cx="9071322" cy="2203954"/>
          </a:xfrm>
          <a:prstGeom prst="rect">
            <a:avLst/>
          </a:prstGeom>
          <a:noFill/>
          <a:ln>
            <a:noFill/>
          </a:ln>
        </p:spPr>
        <p:txBody>
          <a:bodyPr wrap="square" lIns="89997" tIns="44998" rIns="89997" bIns="44998" anchorCtr="0" compatLnSpc="0">
            <a:spAutoFit/>
          </a:bodyPr>
          <a:lstStyle/>
          <a:p>
            <a:pPr algn="just" hangingPunct="0"/>
            <a:r>
              <a:rPr lang="en-US" sz="900" b="1" dirty="0" smtClean="0">
                <a:ea typeface="Noto Sans CJK SC" pitchFamily="2"/>
                <a:cs typeface="Lohit Devanagari" pitchFamily="2"/>
              </a:rPr>
              <a:t>BT#9</a:t>
            </a:r>
            <a:r>
              <a:rPr lang="en-US" sz="900" dirty="0" smtClean="0">
                <a:ea typeface="Noto Sans CJK SC" pitchFamily="2"/>
                <a:cs typeface="Lohit Devanagari" pitchFamily="2"/>
              </a:rPr>
              <a:t>: </a:t>
            </a:r>
            <a:r>
              <a:rPr lang="en-US" sz="900" dirty="0" err="1" smtClean="0">
                <a:solidFill>
                  <a:srgbClr val="FF0000"/>
                </a:solidFill>
                <a:ea typeface="Noto Sans CJK SC" pitchFamily="2"/>
                <a:cs typeface="Lohit Devanagari" pitchFamily="2"/>
              </a:rPr>
              <a:t>FinalizeCHCProcess</a:t>
            </a:r>
            <a:endParaRPr lang="en-US" sz="900" dirty="0">
              <a:solidFill>
                <a:srgbClr val="FF0000"/>
              </a:solidFill>
              <a:ea typeface="Noto Sans CJK SC" pitchFamily="2"/>
              <a:cs typeface="Lohit Devanagari" pitchFamily="2"/>
            </a:endParaRPr>
          </a:p>
          <a:p>
            <a:pPr marL="228600" indent="-228600" algn="just" hangingPunct="0">
              <a:buAutoNum type="arabicPeriod"/>
            </a:pPr>
            <a:r>
              <a:rPr lang="en-US" sz="900" b="1" dirty="0" smtClean="0">
                <a:ea typeface="Noto Sans CJK SC" pitchFamily="2"/>
                <a:cs typeface="Lohit Devanagari" pitchFamily="2"/>
              </a:rPr>
              <a:t>Sequence</a:t>
            </a:r>
            <a:r>
              <a:rPr lang="en-US" sz="900" dirty="0" smtClean="0">
                <a:ea typeface="Noto Sans CJK SC" pitchFamily="2"/>
                <a:cs typeface="Lohit Devanagari" pitchFamily="2"/>
              </a:rPr>
              <a:t>:</a:t>
            </a:r>
          </a:p>
          <a:p>
            <a:pPr marL="685800" lvl="1" indent="-228600" algn="just" hangingPunct="0">
              <a:buAutoNum type="arabicPeriod"/>
            </a:pPr>
            <a:r>
              <a:rPr lang="en-US" sz="900" b="1" dirty="0" err="1" smtClean="0">
                <a:ea typeface="Noto Sans CJK SC" pitchFamily="2"/>
                <a:cs typeface="Lohit Devanagari" pitchFamily="2"/>
              </a:rPr>
              <a:t>HandleEvent</a:t>
            </a:r>
            <a:r>
              <a:rPr lang="en-US" sz="900" dirty="0" smtClean="0">
                <a:ea typeface="Noto Sans CJK SC" pitchFamily="2"/>
                <a:cs typeface="Lohit Devanagari" pitchFamily="2"/>
              </a:rPr>
              <a:t>: handle </a:t>
            </a:r>
            <a:r>
              <a:rPr lang="en-US" sz="900" dirty="0" err="1" smtClean="0">
                <a:ea typeface="Noto Sans CJK SC" pitchFamily="2"/>
                <a:cs typeface="Lohit Devanagari" pitchFamily="2"/>
              </a:rPr>
              <a:t>FinalizeCHCProcessEvent</a:t>
            </a:r>
            <a:endParaRPr lang="en-US" sz="900" dirty="0" smtClean="0">
              <a:ea typeface="Noto Sans CJK SC" pitchFamily="2"/>
              <a:cs typeface="Lohit Devanagari" pitchFamily="2"/>
            </a:endParaRPr>
          </a:p>
          <a:p>
            <a:pPr marL="685800" lvl="1" indent="-228600" algn="just" hangingPunct="0">
              <a:buAutoNum type="arabicPeriod"/>
            </a:pPr>
            <a:r>
              <a:rPr lang="en-US" sz="900" b="1" dirty="0" smtClean="0">
                <a:ea typeface="Noto Sans CJK SC" pitchFamily="2"/>
                <a:cs typeface="Lohit Devanagari" pitchFamily="2"/>
              </a:rPr>
              <a:t>Priority:</a:t>
            </a:r>
          </a:p>
          <a:p>
            <a:pPr marL="1143000" lvl="2" indent="-228600" algn="just" hangingPunct="0">
              <a:buAutoNum type="arabicPeriod"/>
            </a:pPr>
            <a:r>
              <a:rPr lang="en-US" sz="900" b="1" dirty="0" smtClean="0">
                <a:ea typeface="Noto Sans CJK SC" pitchFamily="2"/>
                <a:cs typeface="Lohit Devanagari" pitchFamily="2"/>
              </a:rPr>
              <a:t>Sequence</a:t>
            </a:r>
            <a:r>
              <a:rPr lang="en-US" sz="900" dirty="0" smtClean="0">
                <a:ea typeface="Noto Sans CJK SC" pitchFamily="2"/>
                <a:cs typeface="Lohit Devanagari" pitchFamily="2"/>
              </a:rPr>
              <a:t>: </a:t>
            </a:r>
          </a:p>
          <a:p>
            <a:pPr marL="1600200" lvl="3" indent="-228600" algn="just" hangingPunct="0">
              <a:buAutoNum type="arabicPeriod"/>
            </a:pPr>
            <a:r>
              <a:rPr lang="en-US" sz="900" b="1" dirty="0" smtClean="0">
                <a:ea typeface="Noto Sans CJK SC" pitchFamily="2"/>
                <a:cs typeface="Lohit Devanagari" pitchFamily="2"/>
              </a:rPr>
              <a:t>Condition</a:t>
            </a:r>
            <a:r>
              <a:rPr lang="en-US" sz="900" dirty="0" smtClean="0">
                <a:ea typeface="Noto Sans CJK SC" pitchFamily="2"/>
                <a:cs typeface="Lohit Devanagari" pitchFamily="2"/>
              </a:rPr>
              <a:t>: CHC Succeeded?</a:t>
            </a:r>
          </a:p>
          <a:p>
            <a:pPr marL="1600200" lvl="3" indent="-228600" algn="just" hangingPunct="0">
              <a:buAutoNum type="arabicPeriod"/>
            </a:pPr>
            <a:r>
              <a:rPr lang="en-US" sz="900" b="1" dirty="0" smtClean="0">
                <a:ea typeface="Noto Sans CJK SC" pitchFamily="2"/>
                <a:cs typeface="Lohit Devanagari" pitchFamily="2"/>
              </a:rPr>
              <a:t>Message to app</a:t>
            </a:r>
            <a:r>
              <a:rPr lang="en-US" sz="900" dirty="0" smtClean="0">
                <a:ea typeface="Noto Sans CJK SC" pitchFamily="2"/>
                <a:cs typeface="Lohit Devanagari" pitchFamily="2"/>
              </a:rPr>
              <a:t>: send the corresponding CHC result or “Something went wrong” message to TCN</a:t>
            </a:r>
          </a:p>
          <a:p>
            <a:pPr marL="1600200" lvl="3" indent="-228600" algn="just" hangingPunct="0">
              <a:buAutoNum type="arabicPeriod"/>
            </a:pPr>
            <a:r>
              <a:rPr lang="en-US" sz="900" b="1" dirty="0" smtClean="0">
                <a:ea typeface="Noto Sans CJK SC" pitchFamily="2"/>
                <a:cs typeface="Lohit Devanagari" pitchFamily="2"/>
              </a:rPr>
              <a:t>Write</a:t>
            </a:r>
            <a:r>
              <a:rPr lang="en-US" sz="900" dirty="0" smtClean="0">
                <a:ea typeface="Noto Sans CJK SC" pitchFamily="2"/>
                <a:cs typeface="Lohit Devanagari" pitchFamily="2"/>
              </a:rPr>
              <a:t>: </a:t>
            </a:r>
            <a:r>
              <a:rPr lang="en-US" sz="900" dirty="0" err="1" smtClean="0">
                <a:ea typeface="Noto Sans CJK SC" pitchFamily="2"/>
                <a:cs typeface="Lohit Devanagari" pitchFamily="2"/>
              </a:rPr>
              <a:t>chc</a:t>
            </a:r>
            <a:r>
              <a:rPr lang="en-US" sz="900" dirty="0" smtClean="0">
                <a:ea typeface="Noto Sans CJK SC" pitchFamily="2"/>
                <a:cs typeface="Lohit Devanagari" pitchFamily="2"/>
              </a:rPr>
              <a:t> result to </a:t>
            </a:r>
            <a:r>
              <a:rPr lang="en-US" sz="900" dirty="0" err="1" smtClean="0">
                <a:ea typeface="Noto Sans CJK SC" pitchFamily="2"/>
                <a:cs typeface="Lohit Devanagari" pitchFamily="2"/>
              </a:rPr>
              <a:t>lakr</a:t>
            </a:r>
            <a:endParaRPr lang="en-US" sz="900" dirty="0" smtClean="0">
              <a:ea typeface="Noto Sans CJK SC" pitchFamily="2"/>
              <a:cs typeface="Lohit Devanagari" pitchFamily="2"/>
            </a:endParaRPr>
          </a:p>
          <a:p>
            <a:pPr marL="1143000" lvl="2" indent="-228600" algn="just" hangingPunct="0">
              <a:buAutoNum type="arabicPeriod"/>
            </a:pPr>
            <a:r>
              <a:rPr lang="en-US" sz="900" b="1" dirty="0" smtClean="0">
                <a:ea typeface="Noto Sans CJK SC" pitchFamily="2"/>
                <a:cs typeface="Lohit Devanagari" pitchFamily="2"/>
              </a:rPr>
              <a:t>Sequence</a:t>
            </a:r>
            <a:r>
              <a:rPr lang="en-US" sz="900" dirty="0" smtClean="0">
                <a:ea typeface="Noto Sans CJK SC" pitchFamily="2"/>
                <a:cs typeface="Lohit Devanagari" pitchFamily="2"/>
              </a:rPr>
              <a:t>:</a:t>
            </a:r>
          </a:p>
          <a:p>
            <a:pPr marL="1600200" lvl="3" indent="-228600" algn="just" hangingPunct="0">
              <a:buAutoNum type="arabicPeriod"/>
            </a:pPr>
            <a:r>
              <a:rPr lang="en-US" sz="900" b="1" dirty="0" smtClean="0">
                <a:ea typeface="Noto Sans CJK SC" pitchFamily="2"/>
                <a:cs typeface="Lohit Devanagari" pitchFamily="2"/>
              </a:rPr>
              <a:t>Message to app</a:t>
            </a:r>
            <a:r>
              <a:rPr lang="en-US" sz="900" dirty="0" smtClean="0">
                <a:ea typeface="Noto Sans CJK SC" pitchFamily="2"/>
                <a:cs typeface="Lohit Devanagari" pitchFamily="2"/>
              </a:rPr>
              <a:t>: CHC failed. Try again </a:t>
            </a:r>
          </a:p>
          <a:p>
            <a:pPr marL="1600200" lvl="3" indent="-228600" algn="just" hangingPunct="0">
              <a:buAutoNum type="arabicPeriod"/>
            </a:pPr>
            <a:r>
              <a:rPr lang="en-US" sz="900" b="1" dirty="0" smtClean="0">
                <a:ea typeface="Noto Sans CJK SC" pitchFamily="2"/>
                <a:cs typeface="Lohit Devanagari" pitchFamily="2"/>
              </a:rPr>
              <a:t>Write</a:t>
            </a:r>
            <a:r>
              <a:rPr lang="en-US" sz="900" dirty="0" smtClean="0">
                <a:ea typeface="Noto Sans CJK SC" pitchFamily="2"/>
                <a:cs typeface="Lohit Devanagari" pitchFamily="2"/>
              </a:rPr>
              <a:t>: </a:t>
            </a:r>
            <a:r>
              <a:rPr lang="en-US" sz="900" dirty="0" err="1" smtClean="0">
                <a:ea typeface="Noto Sans CJK SC" pitchFamily="2"/>
                <a:cs typeface="Lohit Devanagari" pitchFamily="2"/>
              </a:rPr>
              <a:t>chc</a:t>
            </a:r>
            <a:r>
              <a:rPr lang="en-US" sz="900" dirty="0" smtClean="0">
                <a:ea typeface="Noto Sans CJK SC" pitchFamily="2"/>
                <a:cs typeface="Lohit Devanagari" pitchFamily="2"/>
              </a:rPr>
              <a:t> failed to </a:t>
            </a:r>
            <a:r>
              <a:rPr lang="en-US" sz="900" dirty="0" err="1" smtClean="0">
                <a:ea typeface="Noto Sans CJK SC" pitchFamily="2"/>
                <a:cs typeface="Lohit Devanagari" pitchFamily="2"/>
              </a:rPr>
              <a:t>lakr</a:t>
            </a:r>
            <a:endParaRPr lang="en-US" sz="900" dirty="0" smtClean="0">
              <a:ea typeface="Noto Sans CJK SC" pitchFamily="2"/>
              <a:cs typeface="Lohit Devanagari" pitchFamily="2"/>
            </a:endParaRPr>
          </a:p>
          <a:p>
            <a:pPr marL="685800" lvl="1" indent="-228600" algn="just" hangingPunct="0">
              <a:buAutoNum type="arabicPeriod"/>
            </a:pPr>
            <a:r>
              <a:rPr lang="en-US" sz="900" b="1" dirty="0" smtClean="0">
                <a:ea typeface="Noto Sans CJK SC" pitchFamily="2"/>
                <a:cs typeface="Lohit Devanagari" pitchFamily="2"/>
              </a:rPr>
              <a:t>Delete</a:t>
            </a:r>
            <a:r>
              <a:rPr lang="en-US" sz="900" dirty="0" smtClean="0">
                <a:ea typeface="Noto Sans CJK SC" pitchFamily="2"/>
                <a:cs typeface="Lohit Devanagari" pitchFamily="2"/>
              </a:rPr>
              <a:t>: delete CHC problem id if agent is running or involved in it</a:t>
            </a:r>
          </a:p>
          <a:p>
            <a:pPr marL="685800" lvl="1" indent="-228600" algn="just" hangingPunct="0">
              <a:buAutoNum type="arabicPeriod"/>
            </a:pPr>
            <a:r>
              <a:rPr lang="en-US" sz="900" b="1" dirty="0" smtClean="0">
                <a:ea typeface="Noto Sans CJK SC" pitchFamily="2"/>
                <a:cs typeface="Lohit Devanagari" pitchFamily="2"/>
              </a:rPr>
              <a:t>Priority</a:t>
            </a:r>
            <a:r>
              <a:rPr lang="en-US" sz="900" dirty="0" smtClean="0">
                <a:ea typeface="Noto Sans CJK SC" pitchFamily="2"/>
                <a:cs typeface="Lohit Devanagari" pitchFamily="2"/>
              </a:rPr>
              <a:t>: </a:t>
            </a:r>
          </a:p>
          <a:p>
            <a:pPr marL="1143000" lvl="2" indent="-228600" algn="just" hangingPunct="0">
              <a:buAutoNum type="arabicPeriod"/>
            </a:pPr>
            <a:r>
              <a:rPr lang="en-US" sz="900" b="1" dirty="0" smtClean="0">
                <a:ea typeface="Noto Sans CJK SC" pitchFamily="2"/>
                <a:cs typeface="Lohit Devanagari" pitchFamily="2"/>
              </a:rPr>
              <a:t>Condition</a:t>
            </a:r>
            <a:r>
              <a:rPr lang="en-US" sz="900" dirty="0" smtClean="0">
                <a:ea typeface="Noto Sans CJK SC" pitchFamily="2"/>
                <a:cs typeface="Lohit Devanagari" pitchFamily="2"/>
              </a:rPr>
              <a:t>: check if involved or running in any coordination use case either LCC or CHC</a:t>
            </a:r>
          </a:p>
          <a:p>
            <a:pPr marL="1143000" lvl="2" indent="-228600" algn="just" hangingPunct="0">
              <a:buAutoNum type="arabicPeriod"/>
            </a:pPr>
            <a:r>
              <a:rPr lang="en-US" sz="900" b="1" dirty="0" smtClean="0">
                <a:ea typeface="Noto Sans CJK SC" pitchFamily="2"/>
                <a:cs typeface="Lohit Devanagari" pitchFamily="2"/>
              </a:rPr>
              <a:t>Message to WPM</a:t>
            </a:r>
            <a:r>
              <a:rPr lang="en-US" sz="900" dirty="0" smtClean="0">
                <a:ea typeface="Noto Sans CJK SC" pitchFamily="2"/>
                <a:cs typeface="Lohit Devanagari" pitchFamily="2"/>
              </a:rPr>
              <a:t>: tell WPM: “coordination ended” </a:t>
            </a:r>
          </a:p>
        </p:txBody>
      </p:sp>
    </p:spTree>
    <p:extLst>
      <p:ext uri="{BB962C8B-B14F-4D97-AF65-F5344CB8AC3E}">
        <p14:creationId xmlns:p14="http://schemas.microsoft.com/office/powerpoint/2010/main" val="678771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209" y="0"/>
            <a:ext cx="9250665" cy="567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03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Defaul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11883</TotalTime>
  <Words>1799</Words>
  <Application>Microsoft Office PowerPoint</Application>
  <PresentationFormat>Custom</PresentationFormat>
  <Paragraphs>220</Paragraphs>
  <Slides>12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DejaVu Sans</vt:lpstr>
      <vt:lpstr>Liberation Sans</vt:lpstr>
      <vt:lpstr>Liberation Serif</vt:lpstr>
      <vt:lpstr>Lohit Devanagari</vt:lpstr>
      <vt:lpstr>Noto Sans CJK SC</vt:lpstr>
      <vt:lpstr>Default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the classroom information of a TCN is entered into the  Welcome system and where to store it?</dc:title>
  <dc:creator>Akbar Kazimov</dc:creator>
  <cp:lastModifiedBy>Akbar Kazimov</cp:lastModifiedBy>
  <cp:revision>518</cp:revision>
  <dcterms:created xsi:type="dcterms:W3CDTF">2020-10-25T17:43:52Z</dcterms:created>
  <dcterms:modified xsi:type="dcterms:W3CDTF">2021-10-12T07:20:57Z</dcterms:modified>
</cp:coreProperties>
</file>