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4" r:id="rId2"/>
    <p:sldId id="299" r:id="rId3"/>
    <p:sldId id="300" r:id="rId4"/>
    <p:sldId id="301" r:id="rId5"/>
    <p:sldId id="302" r:id="rId6"/>
    <p:sldId id="303" r:id="rId7"/>
    <p:sldId id="304" r:id="rId8"/>
    <p:sldId id="305" r:id="rId9"/>
    <p:sldId id="306" r:id="rId10"/>
    <p:sldId id="298" r:id="rId11"/>
    <p:sldId id="295" r:id="rId12"/>
    <p:sldId id="296" r:id="rId13"/>
    <p:sldId id="297" r:id="rId14"/>
    <p:sldId id="287" r:id="rId15"/>
  </p:sldIdLst>
  <p:sldSz cx="10080625" cy="5670550"/>
  <p:notesSz cx="7559675" cy="10691813"/>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F5C06E9-62D6-4C33-B951-C1DF558C44C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D40F7809-930A-4A7F-A015-6FDBC143EEBE}"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350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F5A77E79-41C5-42AE-8F67-B7CDEBAA372F}" type="slidenum">
              <a:t>‹#›</a:t>
            </a:fld>
            <a:endParaRPr lang="en-US"/>
          </a:p>
        </p:txBody>
      </p:sp>
    </p:spTree>
    <p:extLst>
      <p:ext uri="{BB962C8B-B14F-4D97-AF65-F5344CB8AC3E}">
        <p14:creationId xmlns:p14="http://schemas.microsoft.com/office/powerpoint/2010/main" val="393741169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327639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442508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6351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734946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28394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34251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408473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06869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5</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263163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6</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050809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7</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18997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8</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186703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10</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494501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CADDB59-6482-4A47-A9F7-48223429F001}" type="slidenum">
              <a:t>‹#›</a:t>
            </a:fld>
            <a:endParaRPr lang="en-US"/>
          </a:p>
        </p:txBody>
      </p:sp>
    </p:spTree>
    <p:extLst>
      <p:ext uri="{BB962C8B-B14F-4D97-AF65-F5344CB8AC3E}">
        <p14:creationId xmlns:p14="http://schemas.microsoft.com/office/powerpoint/2010/main" val="383548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775DCC1-3CE8-4970-9BAB-5D0780C5E135}" type="slidenum">
              <a:t>‹#›</a:t>
            </a:fld>
            <a:endParaRPr lang="en-US"/>
          </a:p>
        </p:txBody>
      </p:sp>
    </p:spTree>
    <p:extLst>
      <p:ext uri="{BB962C8B-B14F-4D97-AF65-F5344CB8AC3E}">
        <p14:creationId xmlns:p14="http://schemas.microsoft.com/office/powerpoint/2010/main" val="150105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7F476E5-562C-4C9C-8046-BE1BF276FE29}" type="slidenum">
              <a:t>‹#›</a:t>
            </a:fld>
            <a:endParaRPr lang="en-US"/>
          </a:p>
        </p:txBody>
      </p:sp>
    </p:spTree>
    <p:extLst>
      <p:ext uri="{BB962C8B-B14F-4D97-AF65-F5344CB8AC3E}">
        <p14:creationId xmlns:p14="http://schemas.microsoft.com/office/powerpoint/2010/main" val="374983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4219A5F-2851-437F-8FE8-21B015EC1B84}" type="slidenum">
              <a:t>‹#›</a:t>
            </a:fld>
            <a:endParaRPr lang="en-US"/>
          </a:p>
        </p:txBody>
      </p:sp>
    </p:spTree>
    <p:extLst>
      <p:ext uri="{BB962C8B-B14F-4D97-AF65-F5344CB8AC3E}">
        <p14:creationId xmlns:p14="http://schemas.microsoft.com/office/powerpoint/2010/main" val="57448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E756128-BC2E-485F-AB74-F81300F40858}" type="slidenum">
              <a:t>‹#›</a:t>
            </a:fld>
            <a:endParaRPr lang="en-US"/>
          </a:p>
        </p:txBody>
      </p:sp>
    </p:spTree>
    <p:extLst>
      <p:ext uri="{BB962C8B-B14F-4D97-AF65-F5344CB8AC3E}">
        <p14:creationId xmlns:p14="http://schemas.microsoft.com/office/powerpoint/2010/main" val="109885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503238" y="1327150"/>
            <a:ext cx="4459287"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5114925" y="1327150"/>
            <a:ext cx="4460875"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0553BC7-BAF4-4DBC-8D78-4F74B7978716}" type="slidenum">
              <a:t>‹#›</a:t>
            </a:fld>
            <a:endParaRPr lang="en-US"/>
          </a:p>
        </p:txBody>
      </p:sp>
    </p:spTree>
    <p:extLst>
      <p:ext uri="{BB962C8B-B14F-4D97-AF65-F5344CB8AC3E}">
        <p14:creationId xmlns:p14="http://schemas.microsoft.com/office/powerpoint/2010/main" val="3346126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smtClean="0"/>
              <a:t>Click to edit Master title style</a:t>
            </a:r>
            <a:endParaRPr lang=""/>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B4A9DAD-77C1-4C60-8736-A5B41EE1E8DD}" type="slidenum">
              <a:t>‹#›</a:t>
            </a:fld>
            <a:endParaRPr lang="en-US"/>
          </a:p>
        </p:txBody>
      </p:sp>
    </p:spTree>
    <p:extLst>
      <p:ext uri="{BB962C8B-B14F-4D97-AF65-F5344CB8AC3E}">
        <p14:creationId xmlns:p14="http://schemas.microsoft.com/office/powerpoint/2010/main" val="224013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41F24A4-AAD2-4CA5-8599-24BFD5493E61}" type="slidenum">
              <a:t>‹#›</a:t>
            </a:fld>
            <a:endParaRPr lang="en-US"/>
          </a:p>
        </p:txBody>
      </p:sp>
    </p:spTree>
    <p:extLst>
      <p:ext uri="{BB962C8B-B14F-4D97-AF65-F5344CB8AC3E}">
        <p14:creationId xmlns:p14="http://schemas.microsoft.com/office/powerpoint/2010/main" val="376985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A48E43B-32BC-4FE3-9CDC-CE731C4FC687}" type="slidenum">
              <a:t>‹#›</a:t>
            </a:fld>
            <a:endParaRPr lang="en-US"/>
          </a:p>
        </p:txBody>
      </p:sp>
    </p:spTree>
    <p:extLst>
      <p:ext uri="{BB962C8B-B14F-4D97-AF65-F5344CB8AC3E}">
        <p14:creationId xmlns:p14="http://schemas.microsoft.com/office/powerpoint/2010/main" val="13589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EDCA012-E8B6-4DB8-B0EF-614925364E72}" type="slidenum">
              <a:t>‹#›</a:t>
            </a:fld>
            <a:endParaRPr lang="en-US"/>
          </a:p>
        </p:txBody>
      </p:sp>
    </p:spTree>
    <p:extLst>
      <p:ext uri="{BB962C8B-B14F-4D97-AF65-F5344CB8AC3E}">
        <p14:creationId xmlns:p14="http://schemas.microsoft.com/office/powerpoint/2010/main" val="155268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20734FB-4FFC-4428-9DD6-D3190AA5B6C5}" type="slidenum">
              <a:t>‹#›</a:t>
            </a:fld>
            <a:endParaRPr lang="en-US"/>
          </a:p>
        </p:txBody>
      </p:sp>
    </p:spTree>
    <p:extLst>
      <p:ext uri="{BB962C8B-B14F-4D97-AF65-F5344CB8AC3E}">
        <p14:creationId xmlns:p14="http://schemas.microsoft.com/office/powerpoint/2010/main" val="26340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D8E12A76-3157-43FF-8DA3-BAD3ED7F235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a:t>
            </a:fld>
            <a:endParaRPr lang="en-US"/>
          </a:p>
        </p:txBody>
      </p:sp>
      <p:sp>
        <p:nvSpPr>
          <p:cNvPr id="7" name="TextBox 6"/>
          <p:cNvSpPr txBox="1"/>
          <p:nvPr/>
        </p:nvSpPr>
        <p:spPr>
          <a:xfrm>
            <a:off x="395641" y="698776"/>
            <a:ext cx="9071322" cy="2265060"/>
          </a:xfrm>
          <a:prstGeom prst="rect">
            <a:avLst/>
          </a:prstGeom>
          <a:noFill/>
          <a:ln>
            <a:noFill/>
          </a:ln>
        </p:spPr>
        <p:txBody>
          <a:bodyPr wrap="square" lIns="89997" tIns="44998" rIns="89997" bIns="44998" anchorCtr="0" compatLnSpc="0">
            <a:spAutoFit/>
          </a:bodyPr>
          <a:lstStyle/>
          <a:p>
            <a:pPr algn="just" hangingPunct="0"/>
            <a:r>
              <a:rPr lang="en-US" sz="992" dirty="0" smtClean="0">
                <a:ea typeface="Noto Sans CJK SC" pitchFamily="2"/>
                <a:cs typeface="Lohit Devanagari" pitchFamily="2"/>
              </a:rPr>
              <a:t>Options:</a:t>
            </a:r>
          </a:p>
          <a:p>
            <a:pPr marL="228600" indent="-228600" algn="just" hangingPunct="0">
              <a:buAutoNum type="arabicPeriod"/>
            </a:pPr>
            <a:r>
              <a:rPr lang="en-US" sz="992" dirty="0" smtClean="0">
                <a:ea typeface="Noto Sans CJK SC" pitchFamily="2"/>
                <a:cs typeface="Lohit Devanagari" pitchFamily="2"/>
              </a:rPr>
              <a:t>Each request from a TCN starts a CHC process. Multiple CHC processes at the same time</a:t>
            </a:r>
          </a:p>
          <a:p>
            <a:pPr marL="228600" indent="-228600" algn="just" hangingPunct="0">
              <a:buAutoNum type="arabicPeriod"/>
            </a:pPr>
            <a:r>
              <a:rPr lang="en-US" sz="992" dirty="0" smtClean="0">
                <a:ea typeface="Noto Sans CJK SC" pitchFamily="2"/>
                <a:cs typeface="Lohit Devanagari" pitchFamily="2"/>
              </a:rPr>
              <a:t>Each request from a TCN sets a flag. Only a single CHC process at the same time</a:t>
            </a:r>
            <a:endParaRPr lang="en-US" sz="992" dirty="0">
              <a:ea typeface="Noto Sans CJK SC" pitchFamily="2"/>
              <a:cs typeface="Lohit Devanagari" pitchFamily="2"/>
            </a:endParaRPr>
          </a:p>
          <a:p>
            <a:pPr marL="171450" indent="-171450" algn="just" hangingPunct="0">
              <a:buFont typeface="Arial" panose="020B0604020202020204" pitchFamily="34" charset="0"/>
              <a:buChar char="•"/>
            </a:pPr>
            <a:endParaRPr lang="en-US" sz="992" dirty="0" smtClean="0">
              <a:ea typeface="Noto Sans CJK SC" pitchFamily="2"/>
              <a:cs typeface="Lohit Devanagari" pitchFamily="2"/>
            </a:endParaRPr>
          </a:p>
          <a:p>
            <a:pPr marL="171450" indent="-171450" algn="just" hangingPunct="0">
              <a:buFont typeface="Arial" panose="020B0604020202020204" pitchFamily="34" charset="0"/>
              <a:buChar char="•"/>
            </a:pPr>
            <a:endParaRPr lang="en-US" sz="992" dirty="0">
              <a:ea typeface="Noto Sans CJK SC" pitchFamily="2"/>
              <a:cs typeface="Lohit Devanagari" pitchFamily="2"/>
            </a:endParaRPr>
          </a:p>
          <a:p>
            <a:pPr marL="171450" indent="-171450" algn="just" hangingPunct="0">
              <a:buFont typeface="Arial" panose="020B0604020202020204" pitchFamily="34" charset="0"/>
              <a:buChar char="•"/>
            </a:pPr>
            <a:r>
              <a:rPr lang="en-US" sz="992" dirty="0" smtClean="0">
                <a:ea typeface="Noto Sans CJK SC" pitchFamily="2"/>
                <a:cs typeface="Lohit Devanagari" pitchFamily="2"/>
              </a:rPr>
              <a:t>What this algorithm provides?</a:t>
            </a:r>
          </a:p>
          <a:p>
            <a:pPr marL="228600" indent="-228600" algn="just" hangingPunct="0">
              <a:buAutoNum type="arabicPeriod"/>
            </a:pPr>
            <a:r>
              <a:rPr lang="en-US" sz="992" dirty="0" smtClean="0">
                <a:ea typeface="Noto Sans CJK SC" pitchFamily="2"/>
                <a:cs typeface="Lohit Devanagari" pitchFamily="2"/>
              </a:rPr>
              <a:t>Each TCN can start only 1 CHC process. This limit can be upgraded by agent designer. However, there should definitely be a limit. Otherwise, a TCN can start as many CHC processes as he wants which is not desirable. </a:t>
            </a:r>
          </a:p>
          <a:p>
            <a:pPr marL="228600" indent="-228600" algn="just" hangingPunct="0">
              <a:buAutoNum type="arabicPeriod"/>
            </a:pPr>
            <a:r>
              <a:rPr lang="en-US" sz="992" dirty="0">
                <a:ea typeface="Noto Sans CJK SC" pitchFamily="2"/>
                <a:cs typeface="Lohit Devanagari" pitchFamily="2"/>
              </a:rPr>
              <a:t>TCNs don’t have to wait for a CHC process to be completed</a:t>
            </a:r>
            <a:r>
              <a:rPr lang="en-US" sz="992" dirty="0" smtClean="0">
                <a:ea typeface="Noto Sans CJK SC" pitchFamily="2"/>
                <a:cs typeface="Lohit Devanagari" pitchFamily="2"/>
              </a:rPr>
              <a:t>.</a:t>
            </a:r>
            <a:endParaRPr lang="en-US" sz="992" dirty="0">
              <a:ea typeface="Noto Sans CJK SC" pitchFamily="2"/>
              <a:cs typeface="Lohit Devanagari" pitchFamily="2"/>
            </a:endParaRPr>
          </a:p>
          <a:p>
            <a:pPr marL="228600" indent="-228600" algn="just" hangingPunct="0">
              <a:buAutoNum type="arabicPeriod"/>
            </a:pPr>
            <a:r>
              <a:rPr lang="en-US" sz="992" dirty="0" smtClean="0">
                <a:ea typeface="Noto Sans CJK SC" pitchFamily="2"/>
                <a:cs typeface="Lohit Devanagari" pitchFamily="2"/>
              </a:rPr>
              <a:t>TCNs will receive a solution for each CHC process that they are involved in. Each solution they receive will have a time stamp which means the solutions can be sorted from newest to oldest. Also each TCN will be able to view his/her preferences for each CHC solution. </a:t>
            </a:r>
          </a:p>
          <a:p>
            <a:pPr marL="228600" indent="-228600" algn="just" hangingPunct="0">
              <a:buAutoNum type="arabicPeriod"/>
            </a:pPr>
            <a:endParaRPr lang="en-US" sz="992" dirty="0">
              <a:ea typeface="Noto Sans CJK SC" pitchFamily="2"/>
              <a:cs typeface="Lohit Devanagari" pitchFamily="2"/>
            </a:endParaRPr>
          </a:p>
          <a:p>
            <a:pPr marL="171450" indent="-171450" algn="just" hangingPunct="0">
              <a:buFont typeface="Arial" panose="020B0604020202020204" pitchFamily="34" charset="0"/>
              <a:buChar char="•"/>
            </a:pPr>
            <a:endParaRPr lang="en-US" sz="992" dirty="0" smtClean="0">
              <a:ea typeface="Noto Sans CJK SC" pitchFamily="2"/>
              <a:cs typeface="Lohit Devanagari" pitchFamily="2"/>
            </a:endParaRPr>
          </a:p>
          <a:p>
            <a:pPr algn="just" hangingPunct="0"/>
            <a:endParaRPr lang="en-US" sz="992" dirty="0">
              <a:ea typeface="Noto Sans CJK SC" pitchFamily="2"/>
              <a:cs typeface="Lohit Devanagari" pitchFamily="2"/>
            </a:endParaRPr>
          </a:p>
        </p:txBody>
      </p:sp>
      <p:sp>
        <p:nvSpPr>
          <p:cNvPr id="8"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Pros and Cons of Different options</a:t>
            </a:r>
            <a:endParaRPr lang="en-US" sz="1488" b="1" dirty="0">
              <a:solidFill>
                <a:sysClr val="windowText" lastClr="000000"/>
              </a:solidFill>
              <a:ea typeface="Noto Sans CJK SC" pitchFamily="2"/>
              <a:cs typeface="Lohit Devanagari" pitchFamily="2"/>
            </a:endParaRPr>
          </a:p>
        </p:txBody>
      </p:sp>
    </p:spTree>
    <p:extLst>
      <p:ext uri="{BB962C8B-B14F-4D97-AF65-F5344CB8AC3E}">
        <p14:creationId xmlns:p14="http://schemas.microsoft.com/office/powerpoint/2010/main" val="3574799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10</a:t>
            </a:fld>
            <a:endParaRPr lang="en-US"/>
          </a:p>
        </p:txBody>
      </p:sp>
      <p:sp>
        <p:nvSpPr>
          <p:cNvPr id="7" name="TextBox 6"/>
          <p:cNvSpPr txBox="1"/>
          <p:nvPr/>
        </p:nvSpPr>
        <p:spPr>
          <a:xfrm>
            <a:off x="395641" y="698776"/>
            <a:ext cx="9071322" cy="2886255"/>
          </a:xfrm>
          <a:prstGeom prst="rect">
            <a:avLst/>
          </a:prstGeom>
          <a:noFill/>
          <a:ln>
            <a:noFill/>
          </a:ln>
        </p:spPr>
        <p:txBody>
          <a:bodyPr wrap="square" lIns="89997" tIns="44998" rIns="89997" bIns="44998" anchorCtr="0" compatLnSpc="0">
            <a:spAutoFit/>
          </a:bodyPr>
          <a:lstStyle/>
          <a:p>
            <a:pPr marL="228600" indent="-228600" algn="just" hangingPunct="0">
              <a:buAutoNum type="arabicPeriod"/>
            </a:pPr>
            <a:r>
              <a:rPr lang="en-US" sz="992" dirty="0" smtClean="0">
                <a:ea typeface="Noto Sans CJK SC" pitchFamily="2"/>
                <a:cs typeface="Lohit Devanagari" pitchFamily="2"/>
              </a:rPr>
              <a:t>TCN requests CHC via </a:t>
            </a:r>
            <a:r>
              <a:rPr lang="en-US" sz="992" dirty="0" err="1" smtClean="0">
                <a:ea typeface="Noto Sans CJK SC" pitchFamily="2"/>
                <a:cs typeface="Lohit Devanagari" pitchFamily="2"/>
              </a:rPr>
              <a:t>MyWelcome</a:t>
            </a:r>
            <a:r>
              <a:rPr lang="en-US" sz="992" dirty="0" smtClean="0">
                <a:ea typeface="Noto Sans CJK SC" pitchFamily="2"/>
                <a:cs typeface="Lohit Devanagari" pitchFamily="2"/>
              </a:rPr>
              <a:t> app</a:t>
            </a:r>
          </a:p>
          <a:p>
            <a:pPr marL="228600" indent="-228600" algn="just" hangingPunct="0">
              <a:buAutoNum type="arabicPeriod"/>
            </a:pPr>
            <a:r>
              <a:rPr lang="en-US" sz="992" dirty="0" err="1" smtClean="0">
                <a:ea typeface="Noto Sans CJK SC" pitchFamily="2"/>
                <a:cs typeface="Lohit Devanagari" pitchFamily="2"/>
              </a:rPr>
              <a:t>MyWelcome</a:t>
            </a:r>
            <a:r>
              <a:rPr lang="en-US" sz="992" dirty="0" smtClean="0">
                <a:ea typeface="Noto Sans CJK SC" pitchFamily="2"/>
                <a:cs typeface="Lohit Devanagari" pitchFamily="2"/>
              </a:rPr>
              <a:t> app informs the TCN’s Agent</a:t>
            </a:r>
          </a:p>
          <a:p>
            <a:pPr marL="228600" indent="-228600" algn="just" hangingPunct="0">
              <a:buAutoNum type="arabicPeriod"/>
            </a:pPr>
            <a:r>
              <a:rPr lang="en-US" sz="992" dirty="0" smtClean="0">
                <a:ea typeface="Noto Sans CJK SC" pitchFamily="2"/>
                <a:cs typeface="Lohit Devanagari" pitchFamily="2"/>
              </a:rPr>
              <a:t>The Agent initiates the CHC process</a:t>
            </a:r>
          </a:p>
          <a:p>
            <a:pPr marL="228600" indent="-228600" algn="just" hangingPunct="0">
              <a:buAutoNum type="arabicPeriod"/>
            </a:pPr>
            <a:r>
              <a:rPr lang="en-US" sz="992" dirty="0" smtClean="0">
                <a:ea typeface="Noto Sans CJK SC" pitchFamily="2"/>
                <a:cs typeface="Lohit Devanagari" pitchFamily="2"/>
              </a:rPr>
              <a:t>The Agent populates LAR</a:t>
            </a:r>
          </a:p>
          <a:p>
            <a:pPr marL="685800" lvl="1" indent="-228600" algn="just" hangingPunct="0">
              <a:buFont typeface="+mj-lt"/>
              <a:buAutoNum type="alphaLcParenR"/>
            </a:pPr>
            <a:r>
              <a:rPr lang="en-US" sz="992" dirty="0" smtClean="0">
                <a:ea typeface="Noto Sans CJK SC" pitchFamily="2"/>
                <a:cs typeface="Lohit Devanagari" pitchFamily="2"/>
              </a:rPr>
              <a:t>If there is already a CHC process going on, then the Agent informs TCN that his/her request cannot be executed now. Furthermore the Agent sets a flag that its TCN has requested a CHC which will be initiated asap. </a:t>
            </a:r>
          </a:p>
          <a:p>
            <a:pPr marL="228600" indent="-228600" algn="just" hangingPunct="0">
              <a:buAutoNum type="arabicPeriod"/>
            </a:pPr>
            <a:r>
              <a:rPr lang="en-US" sz="992" dirty="0" smtClean="0">
                <a:ea typeface="Noto Sans CJK SC" pitchFamily="2"/>
                <a:cs typeface="Lohit Devanagari" pitchFamily="2"/>
              </a:rPr>
              <a:t>Agents start coordination</a:t>
            </a:r>
          </a:p>
          <a:p>
            <a:pPr marL="685800" lvl="1" indent="-228600" algn="just" hangingPunct="0">
              <a:buFont typeface="+mj-lt"/>
              <a:buAutoNum type="alphaLcParenR"/>
            </a:pPr>
            <a:r>
              <a:rPr lang="en-US" sz="992" dirty="0" smtClean="0">
                <a:ea typeface="Noto Sans CJK SC" pitchFamily="2"/>
                <a:cs typeface="Lohit Devanagari" pitchFamily="2"/>
              </a:rPr>
              <a:t>The Agent informs WPM about the change of status of participating agents</a:t>
            </a:r>
          </a:p>
          <a:p>
            <a:pPr marL="685800" lvl="1" indent="-228600" algn="just" hangingPunct="0">
              <a:buAutoNum type="alphaLcParenR"/>
            </a:pPr>
            <a:r>
              <a:rPr lang="en-US" sz="992" dirty="0" smtClean="0">
                <a:ea typeface="Noto Sans CJK SC" pitchFamily="2"/>
                <a:cs typeface="Lohit Devanagari" pitchFamily="2"/>
              </a:rPr>
              <a:t>Agents compute a CHC result by working together</a:t>
            </a:r>
          </a:p>
          <a:p>
            <a:pPr marL="685800" lvl="1" indent="-228600" algn="just" hangingPunct="0">
              <a:buAutoNum type="alphaLcParenR"/>
            </a:pPr>
            <a:r>
              <a:rPr lang="en-US" sz="992" dirty="0" smtClean="0">
                <a:ea typeface="Noto Sans CJK SC" pitchFamily="2"/>
                <a:cs typeface="Lohit Devanagari" pitchFamily="2"/>
              </a:rPr>
              <a:t>The Agent informs WPM and other agents that coordination ended.</a:t>
            </a:r>
          </a:p>
          <a:p>
            <a:pPr marL="1200150" lvl="2" indent="-285750" algn="just" hangingPunct="0">
              <a:buFont typeface="+mj-lt"/>
              <a:buAutoNum type="romanLcPeriod"/>
            </a:pPr>
            <a:r>
              <a:rPr lang="en-US" sz="992" dirty="0" smtClean="0">
                <a:ea typeface="Noto Sans CJK SC" pitchFamily="2"/>
                <a:cs typeface="Lohit Devanagari" pitchFamily="2"/>
              </a:rPr>
              <a:t>If an agent has an active CHC flag, it initiates a CHC (i.e. go to step 2)</a:t>
            </a:r>
          </a:p>
          <a:p>
            <a:pPr marL="228600" indent="-228600" algn="just" hangingPunct="0">
              <a:buAutoNum type="arabicPeriod"/>
            </a:pPr>
            <a:r>
              <a:rPr lang="en-US" sz="992" dirty="0" smtClean="0">
                <a:ea typeface="Noto Sans CJK SC" pitchFamily="2"/>
                <a:cs typeface="Lohit Devanagari" pitchFamily="2"/>
              </a:rPr>
              <a:t>Agents inform their TCNs by sending a single group of TCNs who are similar based on their personal information and preferences. Each TCN receives only the group that he/she belongs to. </a:t>
            </a:r>
          </a:p>
          <a:p>
            <a:pPr marL="228600" indent="-228600" algn="just" hangingPunct="0">
              <a:buAutoNum type="arabicPeriod"/>
            </a:pPr>
            <a:endParaRPr lang="en-US" sz="992" dirty="0" smtClean="0">
              <a:ea typeface="Noto Sans CJK SC" pitchFamily="2"/>
              <a:cs typeface="Lohit Devanagari" pitchFamily="2"/>
            </a:endParaRPr>
          </a:p>
          <a:p>
            <a:pPr marL="228600" indent="-228600" algn="just" hangingPunct="0">
              <a:buAutoNum type="arabicPeriod"/>
            </a:pPr>
            <a:endParaRPr lang="en-US" sz="992" dirty="0" smtClean="0">
              <a:ea typeface="Noto Sans CJK SC" pitchFamily="2"/>
              <a:cs typeface="Lohit Devanagari" pitchFamily="2"/>
            </a:endParaRPr>
          </a:p>
          <a:p>
            <a:pPr algn="just" hangingPunct="0"/>
            <a:endParaRPr lang="en-US" sz="992" dirty="0" smtClean="0">
              <a:ea typeface="Noto Sans CJK SC" pitchFamily="2"/>
              <a:cs typeface="Lohit Devanagari" pitchFamily="2"/>
            </a:endParaRPr>
          </a:p>
          <a:p>
            <a:pPr algn="just" hangingPunct="0"/>
            <a:endParaRPr lang="en-US" sz="992" dirty="0">
              <a:ea typeface="Noto Sans CJK SC" pitchFamily="2"/>
              <a:cs typeface="Lohit Devanagari" pitchFamily="2"/>
            </a:endParaRPr>
          </a:p>
          <a:p>
            <a:pPr algn="just" hangingPunct="0"/>
            <a:r>
              <a:rPr lang="en-US" sz="992" dirty="0" smtClean="0">
                <a:ea typeface="Noto Sans CJK SC" pitchFamily="2"/>
                <a:cs typeface="Lohit Devanagari" pitchFamily="2"/>
              </a:rPr>
              <a:t>More Detailed Version -&gt; Next slide</a:t>
            </a:r>
          </a:p>
        </p:txBody>
      </p:sp>
      <p:sp>
        <p:nvSpPr>
          <p:cNvPr id="8"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CHC Coordination Protocol</a:t>
            </a:r>
          </a:p>
          <a:p>
            <a:r>
              <a:rPr lang="en-US" sz="1488" b="1" dirty="0" smtClean="0">
                <a:solidFill>
                  <a:sysClr val="windowText" lastClr="000000"/>
                </a:solidFill>
                <a:ea typeface="Noto Sans CJK SC" pitchFamily="2"/>
                <a:cs typeface="Lohit Devanagari" pitchFamily="2"/>
              </a:rPr>
              <a:t>Single Process (OLD)</a:t>
            </a:r>
            <a:endParaRPr lang="en-US" sz="1488" b="1" dirty="0">
              <a:solidFill>
                <a:sysClr val="windowText" lastClr="000000"/>
              </a:solidFill>
              <a:ea typeface="Noto Sans CJK SC" pitchFamily="2"/>
              <a:cs typeface="Lohit Devanagari" pitchFamily="2"/>
            </a:endParaRPr>
          </a:p>
        </p:txBody>
      </p:sp>
    </p:spTree>
    <p:extLst>
      <p:ext uri="{BB962C8B-B14F-4D97-AF65-F5344CB8AC3E}">
        <p14:creationId xmlns:p14="http://schemas.microsoft.com/office/powerpoint/2010/main" val="4084709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11</a:t>
            </a:fld>
            <a:endParaRPr lang="en-US"/>
          </a:p>
        </p:txBody>
      </p:sp>
      <p:sp>
        <p:nvSpPr>
          <p:cNvPr id="7" name="TextBox 6"/>
          <p:cNvSpPr txBox="1"/>
          <p:nvPr/>
        </p:nvSpPr>
        <p:spPr>
          <a:xfrm>
            <a:off x="382670" y="583660"/>
            <a:ext cx="9071322" cy="3997842"/>
          </a:xfrm>
          <a:prstGeom prst="rect">
            <a:avLst/>
          </a:prstGeom>
          <a:noFill/>
          <a:ln>
            <a:noFill/>
          </a:ln>
        </p:spPr>
        <p:txBody>
          <a:bodyPr wrap="square" lIns="89997" tIns="44998" rIns="89997" bIns="44998" anchorCtr="0" compatLnSpc="0">
            <a:spAutoFit/>
          </a:bodyPr>
          <a:lstStyle/>
          <a:p>
            <a:pPr algn="just" hangingPunct="0"/>
            <a:r>
              <a:rPr lang="en-US" sz="992" b="1" dirty="0" smtClean="0">
                <a:ea typeface="Noto Sans CJK SC" pitchFamily="2"/>
                <a:cs typeface="Lohit Devanagari" pitchFamily="2"/>
              </a:rPr>
              <a:t>Algorithm 1</a:t>
            </a:r>
            <a:r>
              <a:rPr lang="en-US" sz="992" dirty="0" smtClean="0">
                <a:ea typeface="Noto Sans CJK SC" pitchFamily="2"/>
                <a:cs typeface="Lohit Devanagari" pitchFamily="2"/>
              </a:rPr>
              <a:t>. </a:t>
            </a:r>
            <a:r>
              <a:rPr lang="en-US" sz="992" dirty="0" smtClean="0">
                <a:solidFill>
                  <a:srgbClr val="FF0000"/>
                </a:solidFill>
                <a:ea typeface="Noto Sans CJK SC" pitchFamily="2"/>
                <a:cs typeface="Lohit Devanagari" pitchFamily="2"/>
              </a:rPr>
              <a:t>Initiate </a:t>
            </a:r>
            <a:r>
              <a:rPr lang="en-US" sz="992" dirty="0">
                <a:solidFill>
                  <a:srgbClr val="FF0000"/>
                </a:solidFill>
                <a:ea typeface="Noto Sans CJK SC" pitchFamily="2"/>
                <a:cs typeface="Lohit Devanagari" pitchFamily="2"/>
              </a:rPr>
              <a:t>CHC Process</a:t>
            </a:r>
          </a:p>
          <a:p>
            <a:pPr marL="171450" indent="-171450" algn="just" hangingPunct="0">
              <a:buFontTx/>
              <a:buChar char="-"/>
            </a:pPr>
            <a:r>
              <a:rPr lang="en-US" sz="992" dirty="0">
                <a:ea typeface="Noto Sans CJK SC" pitchFamily="2"/>
                <a:cs typeface="Lohit Devanagari" pitchFamily="2"/>
              </a:rPr>
              <a:t>When an agent receives </a:t>
            </a:r>
            <a:r>
              <a:rPr lang="en-US" sz="1000" dirty="0">
                <a:ea typeface="Noto Sans CJK SC" pitchFamily="2"/>
                <a:cs typeface="Lohit Devanagari" pitchFamily="2"/>
              </a:rPr>
              <a:t>“start CHC</a:t>
            </a:r>
            <a:r>
              <a:rPr lang="en-US" sz="1000" dirty="0" smtClean="0">
                <a:ea typeface="Noto Sans CJK SC" pitchFamily="2"/>
                <a:cs typeface="Lohit Devanagari" pitchFamily="2"/>
              </a:rPr>
              <a:t>” request (</a:t>
            </a:r>
            <a:r>
              <a:rPr lang="en-US" sz="1000" i="1" dirty="0" smtClean="0">
                <a:ea typeface="Noto Sans CJK SC" pitchFamily="2"/>
                <a:cs typeface="Lohit Devanagari" pitchFamily="2"/>
              </a:rPr>
              <a:t>let’s call this message as</a:t>
            </a:r>
            <a:r>
              <a:rPr lang="en-US" sz="1000" dirty="0" smtClean="0">
                <a:ea typeface="Noto Sans CJK SC" pitchFamily="2"/>
                <a:cs typeface="Lohit Devanagari" pitchFamily="2"/>
              </a:rPr>
              <a:t> </a:t>
            </a:r>
            <a:r>
              <a:rPr lang="en-US" sz="1000" b="1" dirty="0" smtClean="0">
                <a:ea typeface="Noto Sans CJK SC" pitchFamily="2"/>
                <a:cs typeface="Lohit Devanagari" pitchFamily="2"/>
              </a:rPr>
              <a:t>m.1</a:t>
            </a:r>
            <a:r>
              <a:rPr lang="en-US" sz="1000" dirty="0" smtClean="0">
                <a:ea typeface="Noto Sans CJK SC" pitchFamily="2"/>
                <a:cs typeface="Lohit Devanagari" pitchFamily="2"/>
              </a:rPr>
              <a:t>) from </a:t>
            </a:r>
            <a:r>
              <a:rPr lang="en-US" sz="1000" dirty="0">
                <a:ea typeface="Noto Sans CJK SC" pitchFamily="2"/>
                <a:cs typeface="Lohit Devanagari" pitchFamily="2"/>
              </a:rPr>
              <a:t>its TCN</a:t>
            </a:r>
          </a:p>
          <a:p>
            <a:pPr marL="628650" lvl="1" indent="-171450" algn="just" hangingPunct="0">
              <a:buFontTx/>
              <a:buChar char="-"/>
            </a:pPr>
            <a:r>
              <a:rPr lang="en-US" sz="900" dirty="0">
                <a:ea typeface="Noto Sans CJK SC" pitchFamily="2"/>
                <a:cs typeface="Lohit Devanagari" pitchFamily="2"/>
              </a:rPr>
              <a:t>It populates LAR and checks whether anyone is “</a:t>
            </a:r>
            <a:r>
              <a:rPr lang="en-US" sz="900" dirty="0" err="1">
                <a:ea typeface="Noto Sans CJK SC" pitchFamily="2"/>
                <a:cs typeface="Lohit Devanagari" pitchFamily="2"/>
              </a:rPr>
              <a:t>In_Coordination</a:t>
            </a:r>
            <a:r>
              <a:rPr lang="en-US" sz="900" dirty="0">
                <a:ea typeface="Noto Sans CJK SC" pitchFamily="2"/>
                <a:cs typeface="Lohit Devanagari" pitchFamily="2"/>
              </a:rPr>
              <a:t>” state</a:t>
            </a:r>
          </a:p>
          <a:p>
            <a:pPr marL="1085850" lvl="2" indent="-171450" algn="just" hangingPunct="0">
              <a:buFontTx/>
              <a:buChar char="-"/>
            </a:pPr>
            <a:r>
              <a:rPr lang="en-US" sz="900" dirty="0">
                <a:ea typeface="Noto Sans CJK SC" pitchFamily="2"/>
                <a:cs typeface="Lohit Devanagari" pitchFamily="2"/>
              </a:rPr>
              <a:t>If yes, executes </a:t>
            </a:r>
            <a:r>
              <a:rPr lang="en-US" sz="900" b="1" dirty="0">
                <a:ea typeface="Noto Sans CJK SC" pitchFamily="2"/>
                <a:cs typeface="Lohit Devanagari" pitchFamily="2"/>
              </a:rPr>
              <a:t>Action 1</a:t>
            </a:r>
            <a:r>
              <a:rPr lang="en-US" sz="900" dirty="0">
                <a:ea typeface="Noto Sans CJK SC" pitchFamily="2"/>
                <a:cs typeface="Lohit Devanagari" pitchFamily="2"/>
              </a:rPr>
              <a:t>. </a:t>
            </a:r>
          </a:p>
          <a:p>
            <a:pPr marL="1085850" lvl="2" indent="-171450" algn="just" hangingPunct="0">
              <a:buFontTx/>
              <a:buChar char="-"/>
            </a:pPr>
            <a:r>
              <a:rPr lang="en-US" sz="900" dirty="0">
                <a:ea typeface="Noto Sans CJK SC" pitchFamily="2"/>
                <a:cs typeface="Lohit Devanagari" pitchFamily="2"/>
              </a:rPr>
              <a:t>If no, proceeds. </a:t>
            </a:r>
          </a:p>
          <a:p>
            <a:pPr marL="628650" lvl="1" indent="-171450" algn="just" hangingPunct="0">
              <a:buFontTx/>
              <a:buChar char="-"/>
            </a:pPr>
            <a:r>
              <a:rPr lang="en-US" sz="900" dirty="0">
                <a:ea typeface="Noto Sans CJK SC" pitchFamily="2"/>
                <a:cs typeface="Lohit Devanagari" pitchFamily="2"/>
              </a:rPr>
              <a:t>It broadcasts a message to active agents requesting to initiate a CHC process: “I want to initiate CHC_&lt;ID&gt;” (</a:t>
            </a:r>
            <a:r>
              <a:rPr lang="en-US" sz="900" i="1" dirty="0">
                <a:ea typeface="Noto Sans CJK SC" pitchFamily="2"/>
                <a:cs typeface="Lohit Devanagari" pitchFamily="2"/>
              </a:rPr>
              <a:t>let’s call this message as</a:t>
            </a:r>
            <a:r>
              <a:rPr lang="en-US" sz="900" dirty="0">
                <a:ea typeface="Noto Sans CJK SC" pitchFamily="2"/>
                <a:cs typeface="Lohit Devanagari" pitchFamily="2"/>
              </a:rPr>
              <a:t> </a:t>
            </a:r>
            <a:r>
              <a:rPr lang="en-US" sz="900" b="1" dirty="0" smtClean="0">
                <a:ea typeface="Noto Sans CJK SC" pitchFamily="2"/>
                <a:cs typeface="Lohit Devanagari" pitchFamily="2"/>
              </a:rPr>
              <a:t>m.3</a:t>
            </a:r>
            <a:r>
              <a:rPr lang="en-US" sz="900" dirty="0" smtClean="0">
                <a:ea typeface="Noto Sans CJK SC" pitchFamily="2"/>
                <a:cs typeface="Lohit Devanagari" pitchFamily="2"/>
              </a:rPr>
              <a:t>) </a:t>
            </a:r>
            <a:r>
              <a:rPr lang="en-US" sz="900" dirty="0">
                <a:ea typeface="Noto Sans CJK SC" pitchFamily="2"/>
                <a:cs typeface="Lohit Devanagari" pitchFamily="2"/>
              </a:rPr>
              <a:t>and waits until collecting </a:t>
            </a:r>
            <a:r>
              <a:rPr lang="en-US" sz="900" dirty="0" smtClean="0">
                <a:ea typeface="Noto Sans CJK SC" pitchFamily="2"/>
                <a:cs typeface="Lohit Devanagari" pitchFamily="2"/>
              </a:rPr>
              <a:t>“accept” </a:t>
            </a:r>
            <a:r>
              <a:rPr lang="en-US" sz="900" dirty="0">
                <a:ea typeface="Noto Sans CJK SC" pitchFamily="2"/>
                <a:cs typeface="Lohit Devanagari" pitchFamily="2"/>
              </a:rPr>
              <a:t>answer from all participants. </a:t>
            </a:r>
            <a:r>
              <a:rPr lang="en-US" sz="900" dirty="0" smtClean="0">
                <a:ea typeface="Noto Sans CJK SC" pitchFamily="2"/>
                <a:cs typeface="Lohit Devanagari" pitchFamily="2"/>
              </a:rPr>
              <a:t>Other agents execute </a:t>
            </a:r>
            <a:r>
              <a:rPr lang="en-US" sz="900" b="1" dirty="0" smtClean="0">
                <a:ea typeface="Noto Sans CJK SC" pitchFamily="2"/>
                <a:cs typeface="Lohit Devanagari" pitchFamily="2"/>
              </a:rPr>
              <a:t>Algorithm 2</a:t>
            </a:r>
            <a:r>
              <a:rPr lang="en-US" sz="900" dirty="0" smtClean="0">
                <a:ea typeface="Noto Sans CJK SC" pitchFamily="2"/>
                <a:cs typeface="Lohit Devanagari" pitchFamily="2"/>
              </a:rPr>
              <a:t>. During </a:t>
            </a:r>
            <a:r>
              <a:rPr lang="en-US" sz="900" dirty="0">
                <a:ea typeface="Noto Sans CJK SC" pitchFamily="2"/>
                <a:cs typeface="Lohit Devanagari" pitchFamily="2"/>
              </a:rPr>
              <a:t>this time,</a:t>
            </a:r>
          </a:p>
          <a:p>
            <a:pPr marL="1085850" lvl="2" indent="-171450" algn="just" hangingPunct="0">
              <a:buFontTx/>
              <a:buChar char="-"/>
            </a:pPr>
            <a:r>
              <a:rPr lang="en-US" sz="900" dirty="0">
                <a:ea typeface="Noto Sans CJK SC" pitchFamily="2"/>
                <a:cs typeface="Lohit Devanagari" pitchFamily="2"/>
              </a:rPr>
              <a:t>If the sender agent receives a reject with message </a:t>
            </a:r>
            <a:r>
              <a:rPr lang="en-US" sz="900" dirty="0" smtClean="0">
                <a:ea typeface="Noto Sans CJK SC" pitchFamily="2"/>
                <a:cs typeface="Lohit Devanagari" pitchFamily="2"/>
              </a:rPr>
              <a:t>type </a:t>
            </a:r>
            <a:r>
              <a:rPr lang="en-US" sz="900" b="1" dirty="0" smtClean="0">
                <a:ea typeface="Noto Sans CJK SC" pitchFamily="2"/>
                <a:cs typeface="Lohit Devanagari" pitchFamily="2"/>
              </a:rPr>
              <a:t>m.4</a:t>
            </a:r>
            <a:r>
              <a:rPr lang="en-US" sz="900" dirty="0" smtClean="0">
                <a:ea typeface="Noto Sans CJK SC" pitchFamily="2"/>
                <a:cs typeface="Lohit Devanagari" pitchFamily="2"/>
              </a:rPr>
              <a:t> </a:t>
            </a:r>
            <a:r>
              <a:rPr lang="en-US" sz="900" dirty="0">
                <a:ea typeface="Noto Sans CJK SC" pitchFamily="2"/>
                <a:cs typeface="Lohit Devanagari" pitchFamily="2"/>
              </a:rPr>
              <a:t>from anyone, it executes </a:t>
            </a:r>
            <a:r>
              <a:rPr lang="en-US" sz="900" b="1" dirty="0">
                <a:ea typeface="Noto Sans CJK SC" pitchFamily="2"/>
                <a:cs typeface="Lohit Devanagari" pitchFamily="2"/>
              </a:rPr>
              <a:t>Action 1</a:t>
            </a:r>
            <a:r>
              <a:rPr lang="en-US" sz="900" dirty="0">
                <a:ea typeface="Noto Sans CJK SC" pitchFamily="2"/>
                <a:cs typeface="Lohit Devanagari" pitchFamily="2"/>
              </a:rPr>
              <a:t>.</a:t>
            </a:r>
          </a:p>
          <a:p>
            <a:pPr marL="1085850" lvl="2" indent="-171450" algn="just" hangingPunct="0">
              <a:buFontTx/>
              <a:buChar char="-"/>
            </a:pPr>
            <a:r>
              <a:rPr lang="en-US" sz="900" dirty="0">
                <a:ea typeface="Noto Sans CJK SC" pitchFamily="2"/>
                <a:cs typeface="Lohit Devanagari" pitchFamily="2"/>
              </a:rPr>
              <a:t>If the sender agent receives a reject with message </a:t>
            </a:r>
            <a:r>
              <a:rPr lang="en-US" sz="900" dirty="0" smtClean="0">
                <a:ea typeface="Noto Sans CJK SC" pitchFamily="2"/>
                <a:cs typeface="Lohit Devanagari" pitchFamily="2"/>
              </a:rPr>
              <a:t>type </a:t>
            </a:r>
            <a:r>
              <a:rPr lang="en-US" sz="900" b="1" dirty="0" smtClean="0">
                <a:ea typeface="Noto Sans CJK SC" pitchFamily="2"/>
                <a:cs typeface="Lohit Devanagari" pitchFamily="2"/>
              </a:rPr>
              <a:t>m.5</a:t>
            </a:r>
            <a:r>
              <a:rPr lang="en-US" sz="900" dirty="0" smtClean="0">
                <a:ea typeface="Noto Sans CJK SC" pitchFamily="2"/>
                <a:cs typeface="Lohit Devanagari" pitchFamily="2"/>
              </a:rPr>
              <a:t>, </a:t>
            </a:r>
            <a:r>
              <a:rPr lang="en-US" sz="900" dirty="0">
                <a:ea typeface="Noto Sans CJK SC" pitchFamily="2"/>
                <a:cs typeface="Lohit Devanagari" pitchFamily="2"/>
              </a:rPr>
              <a:t>it stops its initiation of CHC protocol (aborts).</a:t>
            </a:r>
          </a:p>
          <a:p>
            <a:pPr marL="1085850" lvl="2" indent="-171450" algn="just" hangingPunct="0">
              <a:buFontTx/>
              <a:buChar char="-"/>
            </a:pPr>
            <a:r>
              <a:rPr lang="en-US" sz="900" dirty="0">
                <a:ea typeface="Noto Sans CJK SC" pitchFamily="2"/>
                <a:cs typeface="Lohit Devanagari" pitchFamily="2"/>
              </a:rPr>
              <a:t>If the sender agent collects accept from all active agents, it updates its status to “</a:t>
            </a:r>
            <a:r>
              <a:rPr lang="en-US" sz="900" i="1" dirty="0" err="1">
                <a:ea typeface="Noto Sans CJK SC" pitchFamily="2"/>
                <a:cs typeface="Lohit Devanagari" pitchFamily="2"/>
              </a:rPr>
              <a:t>In_Coordination</a:t>
            </a:r>
            <a:r>
              <a:rPr lang="en-US" sz="900" dirty="0">
                <a:ea typeface="Noto Sans CJK SC" pitchFamily="2"/>
                <a:cs typeface="Lohit Devanagari" pitchFamily="2"/>
              </a:rPr>
              <a:t>” in LAR and proceeds. </a:t>
            </a:r>
          </a:p>
          <a:p>
            <a:pPr marL="628650" lvl="1" indent="-171450" algn="just" hangingPunct="0">
              <a:buFontTx/>
              <a:buChar char="-"/>
            </a:pPr>
            <a:r>
              <a:rPr lang="en-US" sz="900" dirty="0">
                <a:ea typeface="Noto Sans CJK SC" pitchFamily="2"/>
                <a:cs typeface="Lohit Devanagari" pitchFamily="2"/>
              </a:rPr>
              <a:t>Now this agent is selected as Dedicated agent</a:t>
            </a:r>
          </a:p>
          <a:p>
            <a:pPr marL="628650" lvl="1" indent="-171450" algn="just" hangingPunct="0">
              <a:buFontTx/>
              <a:buChar char="-"/>
            </a:pPr>
            <a:r>
              <a:rPr lang="en-US" sz="900" dirty="0">
                <a:ea typeface="Noto Sans CJK SC" pitchFamily="2"/>
                <a:cs typeface="Lohit Devanagari" pitchFamily="2"/>
              </a:rPr>
              <a:t>It sends a message </a:t>
            </a:r>
          </a:p>
          <a:p>
            <a:pPr marL="1085850" lvl="2" indent="-171450" algn="just" hangingPunct="0">
              <a:buFontTx/>
              <a:buChar char="-"/>
            </a:pPr>
            <a:r>
              <a:rPr lang="en-US" sz="900" dirty="0">
                <a:ea typeface="Noto Sans CJK SC" pitchFamily="2"/>
                <a:cs typeface="Lohit Devanagari" pitchFamily="2"/>
              </a:rPr>
              <a:t>to WPM that a certain set of agents are in coordination and WPM updates their status to “</a:t>
            </a:r>
            <a:r>
              <a:rPr lang="en-US" sz="900" i="1" dirty="0" err="1">
                <a:ea typeface="Noto Sans CJK SC" pitchFamily="2"/>
                <a:cs typeface="Lohit Devanagari" pitchFamily="2"/>
              </a:rPr>
              <a:t>In_Coordination</a:t>
            </a:r>
            <a:r>
              <a:rPr lang="en-US" sz="900" dirty="0">
                <a:ea typeface="Noto Sans CJK SC" pitchFamily="2"/>
                <a:cs typeface="Lohit Devanagari" pitchFamily="2"/>
              </a:rPr>
              <a:t>”.</a:t>
            </a:r>
          </a:p>
          <a:p>
            <a:pPr marL="1085850" lvl="2" indent="-171450" algn="just" hangingPunct="0">
              <a:buFontTx/>
              <a:buChar char="-"/>
            </a:pPr>
            <a:r>
              <a:rPr lang="en-US" sz="900" dirty="0">
                <a:ea typeface="Noto Sans CJK SC" pitchFamily="2"/>
                <a:cs typeface="Lohit Devanagari" pitchFamily="2"/>
              </a:rPr>
              <a:t>to each participating agent, requesting them to return their Personal </a:t>
            </a:r>
            <a:r>
              <a:rPr lang="en-US" sz="900" dirty="0" smtClean="0">
                <a:ea typeface="Noto Sans CJK SC" pitchFamily="2"/>
                <a:cs typeface="Lohit Devanagari" pitchFamily="2"/>
              </a:rPr>
              <a:t>info. Receiver agents run </a:t>
            </a:r>
            <a:r>
              <a:rPr lang="en-US" sz="900" b="1" dirty="0" smtClean="0">
                <a:ea typeface="Noto Sans CJK SC" pitchFamily="2"/>
                <a:cs typeface="Lohit Devanagari" pitchFamily="2"/>
              </a:rPr>
              <a:t>Algorithm 3</a:t>
            </a:r>
            <a:r>
              <a:rPr lang="en-US" sz="900" dirty="0" smtClean="0">
                <a:ea typeface="Noto Sans CJK SC" pitchFamily="2"/>
                <a:cs typeface="Lohit Devanagari" pitchFamily="2"/>
              </a:rPr>
              <a:t>. </a:t>
            </a:r>
            <a:endParaRPr lang="en-US" sz="900" dirty="0">
              <a:ea typeface="Noto Sans CJK SC" pitchFamily="2"/>
              <a:cs typeface="Lohit Devanagari" pitchFamily="2"/>
            </a:endParaRPr>
          </a:p>
          <a:p>
            <a:pPr marL="1085850" lvl="2" indent="-171450" algn="just" hangingPunct="0">
              <a:buFontTx/>
              <a:buChar char="-"/>
            </a:pPr>
            <a:r>
              <a:rPr lang="en-US" sz="900" dirty="0">
                <a:ea typeface="Noto Sans CJK SC" pitchFamily="2"/>
                <a:cs typeface="Lohit Devanagari" pitchFamily="2"/>
              </a:rPr>
              <a:t>and waits until collecting Personal info from all participating agents. Once collected, it proceeds. </a:t>
            </a:r>
          </a:p>
          <a:p>
            <a:pPr marL="628650" lvl="1" indent="-171450" algn="just" hangingPunct="0">
              <a:buFontTx/>
              <a:buChar char="-"/>
            </a:pPr>
            <a:r>
              <a:rPr lang="en-US" sz="900" dirty="0">
                <a:ea typeface="Noto Sans CJK SC" pitchFamily="2"/>
                <a:cs typeface="Lohit Devanagari" pitchFamily="2"/>
              </a:rPr>
              <a:t>After collecting all Personal info, it broadcasts this info to all participating agents and asks them to return their similarity values. </a:t>
            </a:r>
            <a:r>
              <a:rPr lang="en-US" sz="900" dirty="0" smtClean="0">
                <a:ea typeface="Noto Sans CJK SC" pitchFamily="2"/>
                <a:cs typeface="Lohit Devanagari" pitchFamily="2"/>
              </a:rPr>
              <a:t>Receiver agents run </a:t>
            </a:r>
            <a:r>
              <a:rPr lang="en-US" sz="900" b="1" dirty="0" smtClean="0">
                <a:ea typeface="Noto Sans CJK SC" pitchFamily="2"/>
                <a:cs typeface="Lohit Devanagari" pitchFamily="2"/>
              </a:rPr>
              <a:t>Algorithm 4</a:t>
            </a:r>
            <a:r>
              <a:rPr lang="en-US" sz="900" dirty="0" smtClean="0">
                <a:ea typeface="Noto Sans CJK SC" pitchFamily="2"/>
                <a:cs typeface="Lohit Devanagari" pitchFamily="2"/>
              </a:rPr>
              <a:t>. </a:t>
            </a:r>
            <a:endParaRPr lang="en-US" sz="900" dirty="0">
              <a:ea typeface="Noto Sans CJK SC" pitchFamily="2"/>
              <a:cs typeface="Lohit Devanagari" pitchFamily="2"/>
            </a:endParaRPr>
          </a:p>
          <a:p>
            <a:pPr marL="628650" lvl="1" indent="-171450" algn="just" hangingPunct="0">
              <a:buFontTx/>
              <a:buChar char="-"/>
            </a:pPr>
            <a:r>
              <a:rPr lang="en-US" sz="900" dirty="0">
                <a:ea typeface="Noto Sans CJK SC" pitchFamily="2"/>
                <a:cs typeface="Lohit Devanagari" pitchFamily="2"/>
              </a:rPr>
              <a:t>Once this </a:t>
            </a:r>
            <a:r>
              <a:rPr lang="en-US" sz="900" dirty="0" smtClean="0">
                <a:ea typeface="Noto Sans CJK SC" pitchFamily="2"/>
                <a:cs typeface="Lohit Devanagari" pitchFamily="2"/>
              </a:rPr>
              <a:t>agent collects </a:t>
            </a:r>
            <a:r>
              <a:rPr lang="en-US" sz="900" dirty="0">
                <a:ea typeface="Noto Sans CJK SC" pitchFamily="2"/>
                <a:cs typeface="Lohit Devanagari" pitchFamily="2"/>
              </a:rPr>
              <a:t>Similarity values from all participating agents, </a:t>
            </a:r>
            <a:r>
              <a:rPr lang="en-US" sz="900" dirty="0" smtClean="0">
                <a:ea typeface="Noto Sans CJK SC" pitchFamily="2"/>
                <a:cs typeface="Lohit Devanagari" pitchFamily="2"/>
              </a:rPr>
              <a:t>it runs </a:t>
            </a:r>
            <a:r>
              <a:rPr lang="en-US" sz="900" b="1" dirty="0" smtClean="0">
                <a:ea typeface="Noto Sans CJK SC" pitchFamily="2"/>
                <a:cs typeface="Lohit Devanagari" pitchFamily="2"/>
              </a:rPr>
              <a:t>Algorithm 5</a:t>
            </a:r>
            <a:r>
              <a:rPr lang="en-US" sz="900" dirty="0">
                <a:ea typeface="Noto Sans CJK SC" pitchFamily="2"/>
                <a:cs typeface="Lohit Devanagari" pitchFamily="2"/>
              </a:rPr>
              <a:t> </a:t>
            </a:r>
            <a:r>
              <a:rPr lang="en-US" sz="900" dirty="0" smtClean="0">
                <a:ea typeface="Noto Sans CJK SC" pitchFamily="2"/>
                <a:cs typeface="Lohit Devanagari" pitchFamily="2"/>
              </a:rPr>
              <a:t>and gives the Asymmetric Similarity Matrix as an input. </a:t>
            </a:r>
          </a:p>
          <a:p>
            <a:pPr marL="628650" lvl="1" indent="-171450" algn="just" hangingPunct="0">
              <a:buFontTx/>
              <a:buChar char="-"/>
            </a:pPr>
            <a:r>
              <a:rPr lang="en-US" sz="900" dirty="0" smtClean="0">
                <a:ea typeface="Noto Sans CJK SC" pitchFamily="2"/>
                <a:cs typeface="Lohit Devanagari" pitchFamily="2"/>
              </a:rPr>
              <a:t>Once Algorithm 5 produces the output (a set of groups), the agent shares the corresponding results with other agents. All participating agents run </a:t>
            </a:r>
            <a:r>
              <a:rPr lang="en-US" sz="900" b="1" dirty="0" smtClean="0">
                <a:ea typeface="Noto Sans CJK SC" pitchFamily="2"/>
                <a:cs typeface="Lohit Devanagari" pitchFamily="2"/>
              </a:rPr>
              <a:t>Algorithm 6</a:t>
            </a:r>
            <a:r>
              <a:rPr lang="en-US" sz="900" dirty="0" smtClean="0">
                <a:ea typeface="Noto Sans CJK SC" pitchFamily="2"/>
                <a:cs typeface="Lohit Devanagari" pitchFamily="2"/>
              </a:rPr>
              <a:t>. (Optional) the Agent could send the complete result to other agents instead of only the groups that they belong to.   </a:t>
            </a:r>
          </a:p>
          <a:p>
            <a:pPr marL="628650" lvl="1" indent="-171450" algn="just" hangingPunct="0">
              <a:buFontTx/>
              <a:buChar char="-"/>
            </a:pPr>
            <a:r>
              <a:rPr lang="en-US" sz="900" dirty="0" smtClean="0">
                <a:ea typeface="Noto Sans CJK SC" pitchFamily="2"/>
                <a:cs typeface="Lohit Devanagari" pitchFamily="2"/>
              </a:rPr>
              <a:t>The Agent sends </a:t>
            </a:r>
            <a:r>
              <a:rPr lang="en-US" sz="900" dirty="0">
                <a:ea typeface="Noto Sans CJK SC" pitchFamily="2"/>
                <a:cs typeface="Lohit Devanagari" pitchFamily="2"/>
              </a:rPr>
              <a:t>“</a:t>
            </a:r>
            <a:r>
              <a:rPr lang="en-US" sz="900" i="1" dirty="0">
                <a:ea typeface="Noto Sans CJK SC" pitchFamily="2"/>
                <a:cs typeface="Lohit Devanagari" pitchFamily="2"/>
              </a:rPr>
              <a:t>Coordination </a:t>
            </a:r>
            <a:r>
              <a:rPr lang="en-US" sz="900" i="1" dirty="0" smtClean="0">
                <a:ea typeface="Noto Sans CJK SC" pitchFamily="2"/>
                <a:cs typeface="Lohit Devanagari" pitchFamily="2"/>
              </a:rPr>
              <a:t>ended </a:t>
            </a:r>
            <a:r>
              <a:rPr lang="en-US" sz="900" i="1" dirty="0">
                <a:ea typeface="Noto Sans CJK SC" pitchFamily="2"/>
                <a:cs typeface="Lohit Devanagari" pitchFamily="2"/>
              </a:rPr>
              <a:t>for participating agents</a:t>
            </a:r>
            <a:r>
              <a:rPr lang="en-US" sz="900" dirty="0">
                <a:ea typeface="Noto Sans CJK SC" pitchFamily="2"/>
                <a:cs typeface="Lohit Devanagari" pitchFamily="2"/>
              </a:rPr>
              <a:t>” (</a:t>
            </a:r>
            <a:r>
              <a:rPr lang="en-US" sz="900" i="1" dirty="0">
                <a:ea typeface="Noto Sans CJK SC" pitchFamily="2"/>
                <a:cs typeface="Lohit Devanagari" pitchFamily="2"/>
              </a:rPr>
              <a:t>let’s call this message as</a:t>
            </a:r>
            <a:r>
              <a:rPr lang="en-US" sz="900" dirty="0">
                <a:ea typeface="Noto Sans CJK SC" pitchFamily="2"/>
                <a:cs typeface="Lohit Devanagari" pitchFamily="2"/>
              </a:rPr>
              <a:t> </a:t>
            </a:r>
            <a:r>
              <a:rPr lang="en-US" sz="900" b="1" dirty="0" smtClean="0">
                <a:ea typeface="Noto Sans CJK SC" pitchFamily="2"/>
                <a:cs typeface="Lohit Devanagari" pitchFamily="2"/>
              </a:rPr>
              <a:t>m.6</a:t>
            </a:r>
            <a:r>
              <a:rPr lang="en-US" sz="900" dirty="0" smtClean="0">
                <a:ea typeface="Noto Sans CJK SC" pitchFamily="2"/>
                <a:cs typeface="Lohit Devanagari" pitchFamily="2"/>
              </a:rPr>
              <a:t>) </a:t>
            </a:r>
            <a:r>
              <a:rPr lang="en-US" sz="900" dirty="0">
                <a:ea typeface="Noto Sans CJK SC" pitchFamily="2"/>
                <a:cs typeface="Lohit Devanagari" pitchFamily="2"/>
              </a:rPr>
              <a:t>to </a:t>
            </a:r>
          </a:p>
          <a:p>
            <a:pPr marL="1543050" lvl="3" indent="-171450" algn="just" hangingPunct="0">
              <a:buFontTx/>
              <a:buChar char="-"/>
            </a:pPr>
            <a:r>
              <a:rPr lang="en-US" sz="900" dirty="0">
                <a:ea typeface="Noto Sans CJK SC" pitchFamily="2"/>
                <a:cs typeface="Lohit Devanagari" pitchFamily="2"/>
              </a:rPr>
              <a:t>WPM such that </a:t>
            </a:r>
            <a:r>
              <a:rPr lang="en-US" sz="900" dirty="0" smtClean="0">
                <a:ea typeface="Noto Sans CJK SC" pitchFamily="2"/>
                <a:cs typeface="Lohit Devanagari" pitchFamily="2"/>
              </a:rPr>
              <a:t>it can </a:t>
            </a:r>
            <a:r>
              <a:rPr lang="en-US" sz="900" dirty="0">
                <a:ea typeface="Noto Sans CJK SC" pitchFamily="2"/>
                <a:cs typeface="Lohit Devanagari" pitchFamily="2"/>
              </a:rPr>
              <a:t>modify their status from “</a:t>
            </a:r>
            <a:r>
              <a:rPr lang="en-US" sz="900" i="1" dirty="0" err="1">
                <a:ea typeface="Noto Sans CJK SC" pitchFamily="2"/>
                <a:cs typeface="Lohit Devanagari" pitchFamily="2"/>
              </a:rPr>
              <a:t>In_Coordination</a:t>
            </a:r>
            <a:r>
              <a:rPr lang="en-US" sz="900" dirty="0">
                <a:ea typeface="Noto Sans CJK SC" pitchFamily="2"/>
                <a:cs typeface="Lohit Devanagari" pitchFamily="2"/>
              </a:rPr>
              <a:t>” to “</a:t>
            </a:r>
            <a:r>
              <a:rPr lang="en-US" sz="900" i="1" dirty="0">
                <a:ea typeface="Noto Sans CJK SC" pitchFamily="2"/>
                <a:cs typeface="Lohit Devanagari" pitchFamily="2"/>
              </a:rPr>
              <a:t>Active</a:t>
            </a:r>
            <a:r>
              <a:rPr lang="en-US" sz="900" dirty="0">
                <a:ea typeface="Noto Sans CJK SC" pitchFamily="2"/>
                <a:cs typeface="Lohit Devanagari" pitchFamily="2"/>
              </a:rPr>
              <a:t>”</a:t>
            </a:r>
          </a:p>
          <a:p>
            <a:pPr marL="1543050" lvl="3" indent="-171450" algn="just" hangingPunct="0">
              <a:buFontTx/>
              <a:buChar char="-"/>
            </a:pPr>
            <a:r>
              <a:rPr lang="en-US" sz="900" dirty="0">
                <a:ea typeface="Noto Sans CJK SC" pitchFamily="2"/>
                <a:cs typeface="Lohit Devanagari" pitchFamily="2"/>
              </a:rPr>
              <a:t>All non-participating agents such that </a:t>
            </a:r>
            <a:r>
              <a:rPr lang="en-US" sz="900" dirty="0" smtClean="0">
                <a:ea typeface="Noto Sans CJK SC" pitchFamily="2"/>
                <a:cs typeface="Lohit Devanagari" pitchFamily="2"/>
              </a:rPr>
              <a:t>they run </a:t>
            </a:r>
            <a:r>
              <a:rPr lang="en-US" sz="900" b="1" dirty="0" smtClean="0">
                <a:ea typeface="Noto Sans CJK SC" pitchFamily="2"/>
                <a:cs typeface="Lohit Devanagari" pitchFamily="2"/>
              </a:rPr>
              <a:t>Algorithm 7.</a:t>
            </a:r>
            <a:endParaRPr lang="en-US" sz="900" dirty="0">
              <a:ea typeface="Noto Sans CJK SC" pitchFamily="2"/>
              <a:cs typeface="Lohit Devanagari" pitchFamily="2"/>
            </a:endParaRPr>
          </a:p>
          <a:p>
            <a:pPr marL="628650" lvl="1" indent="-171450" algn="just" hangingPunct="0">
              <a:buFontTx/>
              <a:buChar char="-"/>
            </a:pPr>
            <a:endParaRPr lang="en-US" sz="992" b="1" dirty="0">
              <a:ea typeface="Noto Sans CJK SC" pitchFamily="2"/>
              <a:cs typeface="Lohit Devanagari" pitchFamily="2"/>
            </a:endParaRPr>
          </a:p>
          <a:p>
            <a:pPr algn="just" hangingPunct="0"/>
            <a:endParaRPr lang="en-US" sz="992" b="1" dirty="0">
              <a:ea typeface="Noto Sans CJK SC" pitchFamily="2"/>
              <a:cs typeface="Lohit Devanagari" pitchFamily="2"/>
            </a:endParaRPr>
          </a:p>
          <a:p>
            <a:pPr algn="just" hangingPunct="0"/>
            <a:r>
              <a:rPr lang="en-US" sz="992" b="1" dirty="0">
                <a:ea typeface="Noto Sans CJK SC" pitchFamily="2"/>
                <a:cs typeface="Lohit Devanagari" pitchFamily="2"/>
              </a:rPr>
              <a:t>Action 1. </a:t>
            </a:r>
            <a:r>
              <a:rPr lang="en-US" sz="992" dirty="0" smtClean="0">
                <a:ea typeface="Noto Sans CJK SC" pitchFamily="2"/>
                <a:cs typeface="Lohit Devanagari" pitchFamily="2"/>
              </a:rPr>
              <a:t>Ongoing </a:t>
            </a:r>
            <a:r>
              <a:rPr lang="en-US" sz="992" dirty="0">
                <a:ea typeface="Noto Sans CJK SC" pitchFamily="2"/>
                <a:cs typeface="Lohit Devanagari" pitchFamily="2"/>
              </a:rPr>
              <a:t>CHC Process</a:t>
            </a:r>
            <a:r>
              <a:rPr lang="en-US" sz="992" b="1" dirty="0">
                <a:ea typeface="Noto Sans CJK SC" pitchFamily="2"/>
                <a:cs typeface="Lohit Devanagari" pitchFamily="2"/>
              </a:rPr>
              <a:t> </a:t>
            </a:r>
          </a:p>
          <a:p>
            <a:pPr algn="just" hangingPunct="0"/>
            <a:r>
              <a:rPr lang="en-US" sz="992" b="1" dirty="0">
                <a:ea typeface="Noto Sans CJK SC" pitchFamily="2"/>
                <a:cs typeface="Lohit Devanagari" pitchFamily="2"/>
              </a:rPr>
              <a:t> -</a:t>
            </a:r>
            <a:r>
              <a:rPr lang="en-US" sz="1000" dirty="0">
                <a:ea typeface="Noto Sans CJK SC" pitchFamily="2"/>
                <a:cs typeface="Lohit Devanagari" pitchFamily="2"/>
              </a:rPr>
              <a:t> The agent informs its TCN telling that “Since there is already a process going on, your request cannot be executed now.” </a:t>
            </a:r>
            <a:r>
              <a:rPr lang="en-US" sz="1000" b="1" dirty="0">
                <a:ea typeface="Noto Sans CJK SC" pitchFamily="2"/>
                <a:cs typeface="Lohit Devanagari" pitchFamily="2"/>
              </a:rPr>
              <a:t>(m.2)</a:t>
            </a:r>
            <a:r>
              <a:rPr lang="en-US" sz="1000" dirty="0">
                <a:ea typeface="Noto Sans CJK SC" pitchFamily="2"/>
                <a:cs typeface="Lohit Devanagari" pitchFamily="2"/>
              </a:rPr>
              <a:t>, sets a flag </a:t>
            </a:r>
            <a:r>
              <a:rPr lang="en-US" sz="1000" dirty="0" err="1">
                <a:ea typeface="Noto Sans CJK SC" pitchFamily="2"/>
                <a:cs typeface="Lohit Devanagari" pitchFamily="2"/>
              </a:rPr>
              <a:t>CHC_Request_Flag</a:t>
            </a:r>
            <a:r>
              <a:rPr lang="en-US" sz="1000" dirty="0">
                <a:ea typeface="Noto Sans CJK SC" pitchFamily="2"/>
                <a:cs typeface="Lohit Devanagari" pitchFamily="2"/>
              </a:rPr>
              <a:t> and aborts. </a:t>
            </a:r>
            <a:endParaRPr lang="en-US" sz="992" b="1" dirty="0">
              <a:ea typeface="Noto Sans CJK SC" pitchFamily="2"/>
              <a:cs typeface="Lohit Devanagari" pitchFamily="2"/>
            </a:endParaRPr>
          </a:p>
          <a:p>
            <a:pPr algn="just" hangingPunct="0"/>
            <a:endParaRPr lang="en-US" sz="992" dirty="0">
              <a:ea typeface="Noto Sans CJK SC" pitchFamily="2"/>
              <a:cs typeface="Lohit Devanagari" pitchFamily="2"/>
            </a:endParaRPr>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CHC Coordination Protocol</a:t>
            </a:r>
          </a:p>
          <a:p>
            <a:r>
              <a:rPr lang="en-US" sz="1488" b="1" dirty="0">
                <a:solidFill>
                  <a:sysClr val="windowText" lastClr="000000"/>
                </a:solidFill>
                <a:ea typeface="Noto Sans CJK SC" pitchFamily="2"/>
                <a:cs typeface="Lohit Devanagari" pitchFamily="2"/>
              </a:rPr>
              <a:t>Single Process (OLD)</a:t>
            </a:r>
          </a:p>
        </p:txBody>
      </p:sp>
    </p:spTree>
    <p:extLst>
      <p:ext uri="{BB962C8B-B14F-4D97-AF65-F5344CB8AC3E}">
        <p14:creationId xmlns:p14="http://schemas.microsoft.com/office/powerpoint/2010/main" val="400955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12</a:t>
            </a:fld>
            <a:endParaRPr lang="en-US"/>
          </a:p>
        </p:txBody>
      </p:sp>
      <p:sp>
        <p:nvSpPr>
          <p:cNvPr id="7" name="TextBox 6"/>
          <p:cNvSpPr txBox="1"/>
          <p:nvPr/>
        </p:nvSpPr>
        <p:spPr>
          <a:xfrm>
            <a:off x="382670" y="583660"/>
            <a:ext cx="9071322" cy="4880519"/>
          </a:xfrm>
          <a:prstGeom prst="rect">
            <a:avLst/>
          </a:prstGeom>
          <a:noFill/>
          <a:ln>
            <a:noFill/>
          </a:ln>
        </p:spPr>
        <p:txBody>
          <a:bodyPr wrap="square" lIns="89997" tIns="44998" rIns="89997" bIns="44998" anchorCtr="0" compatLnSpc="0">
            <a:spAutoFit/>
          </a:bodyPr>
          <a:lstStyle/>
          <a:p>
            <a:pPr algn="just" hangingPunct="0"/>
            <a:r>
              <a:rPr lang="en-US" sz="900" b="1" dirty="0">
                <a:ea typeface="Noto Sans CJK SC" pitchFamily="2"/>
                <a:cs typeface="Lohit Devanagari" pitchFamily="2"/>
              </a:rPr>
              <a:t>Algorithm </a:t>
            </a:r>
            <a:r>
              <a:rPr lang="en-US" sz="900" b="1" dirty="0" smtClean="0">
                <a:ea typeface="Noto Sans CJK SC" pitchFamily="2"/>
                <a:cs typeface="Lohit Devanagari" pitchFamily="2"/>
              </a:rPr>
              <a:t>2</a:t>
            </a:r>
            <a:r>
              <a:rPr lang="en-US" sz="900" dirty="0" smtClean="0">
                <a:ea typeface="Noto Sans CJK SC" pitchFamily="2"/>
                <a:cs typeface="Lohit Devanagari" pitchFamily="2"/>
              </a:rPr>
              <a:t>. </a:t>
            </a:r>
            <a:r>
              <a:rPr lang="en-US" sz="900" dirty="0">
                <a:solidFill>
                  <a:srgbClr val="FF0000"/>
                </a:solidFill>
                <a:ea typeface="Noto Sans CJK SC" pitchFamily="2"/>
                <a:cs typeface="Lohit Devanagari" pitchFamily="2"/>
              </a:rPr>
              <a:t>Initiation </a:t>
            </a:r>
            <a:r>
              <a:rPr lang="en-US" sz="900" dirty="0" smtClean="0">
                <a:solidFill>
                  <a:srgbClr val="FF0000"/>
                </a:solidFill>
                <a:ea typeface="Noto Sans CJK SC" pitchFamily="2"/>
                <a:cs typeface="Lohit Devanagari" pitchFamily="2"/>
              </a:rPr>
              <a:t>Request from an Agent</a:t>
            </a:r>
            <a:endParaRPr lang="en-US" sz="900" dirty="0">
              <a:solidFill>
                <a:srgbClr val="FF0000"/>
              </a:solidFill>
              <a:ea typeface="Noto Sans CJK SC" pitchFamily="2"/>
              <a:cs typeface="Lohit Devanagari" pitchFamily="2"/>
            </a:endParaRPr>
          </a:p>
          <a:p>
            <a:pPr marL="171450" indent="-171450" algn="just" hangingPunct="0">
              <a:buFontTx/>
              <a:buChar char="-"/>
            </a:pPr>
            <a:r>
              <a:rPr lang="en-US" sz="900" dirty="0">
                <a:ea typeface="Noto Sans CJK SC" pitchFamily="2"/>
                <a:cs typeface="Lohit Devanagari" pitchFamily="2"/>
              </a:rPr>
              <a:t>When an agent receives CHC initiation request from another agent,</a:t>
            </a:r>
          </a:p>
          <a:p>
            <a:pPr marL="628650" lvl="1" indent="-171450" algn="just" hangingPunct="0">
              <a:buFontTx/>
              <a:buChar char="-"/>
            </a:pPr>
            <a:r>
              <a:rPr lang="en-US" sz="900" dirty="0">
                <a:ea typeface="Noto Sans CJK SC" pitchFamily="2"/>
                <a:cs typeface="Lohit Devanagari" pitchFamily="2"/>
              </a:rPr>
              <a:t>If the receiver agent is in “Active” state, it accepts.</a:t>
            </a:r>
          </a:p>
          <a:p>
            <a:pPr marL="628650" lvl="1" indent="-171450" algn="just" hangingPunct="0">
              <a:buFontTx/>
              <a:buChar char="-"/>
            </a:pPr>
            <a:r>
              <a:rPr lang="en-US" sz="900" dirty="0">
                <a:ea typeface="Noto Sans CJK SC" pitchFamily="2"/>
                <a:cs typeface="Lohit Devanagari" pitchFamily="2"/>
              </a:rPr>
              <a:t>If the receiver agent is already “</a:t>
            </a:r>
            <a:r>
              <a:rPr lang="en-US" sz="900" dirty="0" err="1">
                <a:ea typeface="Noto Sans CJK SC" pitchFamily="2"/>
                <a:cs typeface="Lohit Devanagari" pitchFamily="2"/>
              </a:rPr>
              <a:t>In_Coordination</a:t>
            </a:r>
            <a:r>
              <a:rPr lang="en-US" sz="900" dirty="0">
                <a:ea typeface="Noto Sans CJK SC" pitchFamily="2"/>
                <a:cs typeface="Lohit Devanagari" pitchFamily="2"/>
              </a:rPr>
              <a:t>” state, it rejects telling that “I am in coordination” (</a:t>
            </a:r>
            <a:r>
              <a:rPr lang="en-US" sz="900" i="1" dirty="0">
                <a:ea typeface="Noto Sans CJK SC" pitchFamily="2"/>
                <a:cs typeface="Lohit Devanagari" pitchFamily="2"/>
              </a:rPr>
              <a:t>let’s call this message as</a:t>
            </a:r>
            <a:r>
              <a:rPr lang="en-US" sz="900" dirty="0">
                <a:ea typeface="Noto Sans CJK SC" pitchFamily="2"/>
                <a:cs typeface="Lohit Devanagari" pitchFamily="2"/>
              </a:rPr>
              <a:t> </a:t>
            </a:r>
            <a:r>
              <a:rPr lang="en-US" sz="900" b="1" dirty="0" smtClean="0">
                <a:ea typeface="Noto Sans CJK SC" pitchFamily="2"/>
                <a:cs typeface="Lohit Devanagari" pitchFamily="2"/>
              </a:rPr>
              <a:t>m.4</a:t>
            </a:r>
            <a:r>
              <a:rPr lang="en-US" sz="900" dirty="0" smtClean="0">
                <a:ea typeface="Noto Sans CJK SC" pitchFamily="2"/>
                <a:cs typeface="Lohit Devanagari" pitchFamily="2"/>
              </a:rPr>
              <a:t>) </a:t>
            </a:r>
            <a:r>
              <a:rPr lang="en-US" sz="900" dirty="0">
                <a:ea typeface="Noto Sans CJK SC" pitchFamily="2"/>
                <a:cs typeface="Lohit Devanagari" pitchFamily="2"/>
              </a:rPr>
              <a:t>. </a:t>
            </a:r>
          </a:p>
          <a:p>
            <a:pPr marL="628650" lvl="1" indent="-171450" algn="just" hangingPunct="0">
              <a:buFontTx/>
              <a:buChar char="-"/>
            </a:pPr>
            <a:r>
              <a:rPr lang="en-US" sz="900" dirty="0">
                <a:ea typeface="Noto Sans CJK SC" pitchFamily="2"/>
                <a:cs typeface="Lohit Devanagari" pitchFamily="2"/>
              </a:rPr>
              <a:t>If the receiver agent is in “</a:t>
            </a:r>
            <a:r>
              <a:rPr lang="en-US" sz="900" dirty="0" err="1">
                <a:ea typeface="Noto Sans CJK SC" pitchFamily="2"/>
                <a:cs typeface="Lohit Devanagari" pitchFamily="2"/>
              </a:rPr>
              <a:t>Initiation_of_CHC</a:t>
            </a:r>
            <a:r>
              <a:rPr lang="en-US" sz="900" dirty="0">
                <a:ea typeface="Noto Sans CJK SC" pitchFamily="2"/>
                <a:cs typeface="Lohit Devanagari" pitchFamily="2"/>
              </a:rPr>
              <a:t>_&lt;ID&gt;” state, it compares the new CHC initiation request with the current one and selects the initiation alphabetically based on dedicated agent name. E.g. if agent3, agent30 and agent5 wants to initiate a CHC, then the receiver agent selects </a:t>
            </a:r>
            <a:r>
              <a:rPr lang="en-US" sz="900" dirty="0" smtClean="0">
                <a:ea typeface="Noto Sans CJK SC" pitchFamily="2"/>
                <a:cs typeface="Lohit Devanagari" pitchFamily="2"/>
              </a:rPr>
              <a:t>agent3. </a:t>
            </a:r>
            <a:r>
              <a:rPr lang="en-US" sz="900" dirty="0">
                <a:ea typeface="Noto Sans CJK SC" pitchFamily="2"/>
                <a:cs typeface="Lohit Devanagari" pitchFamily="2"/>
              </a:rPr>
              <a:t>Once </a:t>
            </a:r>
            <a:r>
              <a:rPr lang="en-US" sz="900" dirty="0" smtClean="0">
                <a:ea typeface="Noto Sans CJK SC" pitchFamily="2"/>
                <a:cs typeface="Lohit Devanagari" pitchFamily="2"/>
              </a:rPr>
              <a:t>selected, </a:t>
            </a:r>
            <a:r>
              <a:rPr lang="en-US" sz="900" dirty="0">
                <a:ea typeface="Noto Sans CJK SC" pitchFamily="2"/>
                <a:cs typeface="Lohit Devanagari" pitchFamily="2"/>
              </a:rPr>
              <a:t>receiver agent sends reject (to agent30 and agent5) and accept (to agent3) to corresponding agents with message, “I join the CHC of </a:t>
            </a:r>
            <a:r>
              <a:rPr lang="en-US" sz="900" dirty="0" err="1">
                <a:ea typeface="Noto Sans CJK SC" pitchFamily="2"/>
                <a:cs typeface="Lohit Devanagari" pitchFamily="2"/>
              </a:rPr>
              <a:t>agent_x</a:t>
            </a:r>
            <a:r>
              <a:rPr lang="en-US" sz="900" dirty="0">
                <a:ea typeface="Noto Sans CJK SC" pitchFamily="2"/>
                <a:cs typeface="Lohit Devanagari" pitchFamily="2"/>
              </a:rPr>
              <a:t>” (</a:t>
            </a:r>
            <a:r>
              <a:rPr lang="en-US" sz="900" i="1" dirty="0">
                <a:ea typeface="Noto Sans CJK SC" pitchFamily="2"/>
                <a:cs typeface="Lohit Devanagari" pitchFamily="2"/>
              </a:rPr>
              <a:t>let’s call this message as</a:t>
            </a:r>
            <a:r>
              <a:rPr lang="en-US" sz="900" dirty="0">
                <a:ea typeface="Noto Sans CJK SC" pitchFamily="2"/>
                <a:cs typeface="Lohit Devanagari" pitchFamily="2"/>
              </a:rPr>
              <a:t> </a:t>
            </a:r>
            <a:r>
              <a:rPr lang="en-US" sz="900" b="1" dirty="0" smtClean="0">
                <a:ea typeface="Noto Sans CJK SC" pitchFamily="2"/>
                <a:cs typeface="Lohit Devanagari" pitchFamily="2"/>
              </a:rPr>
              <a:t>m.5</a:t>
            </a:r>
            <a:r>
              <a:rPr lang="en-US" sz="900" dirty="0" smtClean="0">
                <a:ea typeface="Noto Sans CJK SC" pitchFamily="2"/>
                <a:cs typeface="Lohit Devanagari" pitchFamily="2"/>
              </a:rPr>
              <a:t>).</a:t>
            </a:r>
            <a:endParaRPr lang="en-US" sz="900" dirty="0">
              <a:ea typeface="Noto Sans CJK SC" pitchFamily="2"/>
              <a:cs typeface="Lohit Devanagari" pitchFamily="2"/>
            </a:endParaRPr>
          </a:p>
          <a:p>
            <a:pPr algn="just" hangingPunct="0"/>
            <a:endParaRPr lang="en-US" sz="900" dirty="0">
              <a:ea typeface="Noto Sans CJK SC" pitchFamily="2"/>
              <a:cs typeface="Lohit Devanagari" pitchFamily="2"/>
            </a:endParaRPr>
          </a:p>
          <a:p>
            <a:pPr algn="just" hangingPunct="0"/>
            <a:r>
              <a:rPr lang="en-US" sz="900" b="1" dirty="0">
                <a:ea typeface="Noto Sans CJK SC" pitchFamily="2"/>
                <a:cs typeface="Lohit Devanagari" pitchFamily="2"/>
              </a:rPr>
              <a:t>Algorithm </a:t>
            </a:r>
            <a:r>
              <a:rPr lang="en-US" sz="900" b="1" dirty="0" smtClean="0">
                <a:ea typeface="Noto Sans CJK SC" pitchFamily="2"/>
                <a:cs typeface="Lohit Devanagari" pitchFamily="2"/>
              </a:rPr>
              <a:t>3</a:t>
            </a:r>
            <a:r>
              <a:rPr lang="en-US" sz="900" dirty="0" smtClean="0">
                <a:ea typeface="Noto Sans CJK SC" pitchFamily="2"/>
                <a:cs typeface="Lohit Devanagari" pitchFamily="2"/>
              </a:rPr>
              <a:t>. </a:t>
            </a:r>
            <a:r>
              <a:rPr lang="en-US" sz="900" dirty="0">
                <a:solidFill>
                  <a:srgbClr val="FF0000"/>
                </a:solidFill>
                <a:ea typeface="Noto Sans CJK SC" pitchFamily="2"/>
                <a:cs typeface="Lohit Devanagari" pitchFamily="2"/>
              </a:rPr>
              <a:t>Personal Info Request</a:t>
            </a:r>
          </a:p>
          <a:p>
            <a:pPr marL="171450" indent="-171450" algn="just" hangingPunct="0">
              <a:buFontTx/>
              <a:buChar char="-"/>
            </a:pPr>
            <a:r>
              <a:rPr lang="en-US" sz="900" dirty="0">
                <a:ea typeface="Noto Sans CJK SC" pitchFamily="2"/>
                <a:cs typeface="Lohit Devanagari" pitchFamily="2"/>
              </a:rPr>
              <a:t>When an agent is requested to send its Personal info for a CHC process</a:t>
            </a:r>
          </a:p>
          <a:p>
            <a:pPr marL="628650" lvl="1" indent="-171450" algn="just" hangingPunct="0">
              <a:buFontTx/>
              <a:buChar char="-"/>
            </a:pPr>
            <a:r>
              <a:rPr lang="en-US" sz="900" dirty="0">
                <a:ea typeface="Noto Sans CJK SC" pitchFamily="2"/>
                <a:cs typeface="Lohit Devanagari" pitchFamily="2"/>
              </a:rPr>
              <a:t>It sends its Personal info to the dedicated agent</a:t>
            </a:r>
          </a:p>
          <a:p>
            <a:pPr algn="just" hangingPunct="0"/>
            <a:endParaRPr lang="en-US" sz="900" b="1"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Algorithm 4</a:t>
            </a:r>
            <a:r>
              <a:rPr lang="en-US" sz="900" dirty="0" smtClean="0">
                <a:ea typeface="Noto Sans CJK SC" pitchFamily="2"/>
                <a:cs typeface="Lohit Devanagari" pitchFamily="2"/>
              </a:rPr>
              <a:t>. </a:t>
            </a:r>
            <a:r>
              <a:rPr lang="en-US" sz="900" dirty="0" smtClean="0">
                <a:solidFill>
                  <a:srgbClr val="FF0000"/>
                </a:solidFill>
                <a:ea typeface="Noto Sans CJK SC" pitchFamily="2"/>
                <a:cs typeface="Lohit Devanagari" pitchFamily="2"/>
              </a:rPr>
              <a:t>Similarity Values Request</a:t>
            </a:r>
            <a:endParaRPr lang="en-US" sz="900" dirty="0">
              <a:solidFill>
                <a:srgbClr val="FF0000"/>
              </a:solidFill>
              <a:ea typeface="Noto Sans CJK SC" pitchFamily="2"/>
              <a:cs typeface="Lohit Devanagari" pitchFamily="2"/>
            </a:endParaRPr>
          </a:p>
          <a:p>
            <a:pPr marL="171450" indent="-171450" algn="just" hangingPunct="0">
              <a:buFontTx/>
              <a:buChar char="-"/>
            </a:pPr>
            <a:r>
              <a:rPr lang="en-US" sz="900" dirty="0">
                <a:ea typeface="Noto Sans CJK SC" pitchFamily="2"/>
                <a:cs typeface="Lohit Devanagari" pitchFamily="2"/>
              </a:rPr>
              <a:t>When an agent is requested to send its </a:t>
            </a:r>
            <a:r>
              <a:rPr lang="en-US" sz="900" dirty="0" smtClean="0">
                <a:ea typeface="Noto Sans CJK SC" pitchFamily="2"/>
                <a:cs typeface="Lohit Devanagari" pitchFamily="2"/>
              </a:rPr>
              <a:t>Similarity values for a </a:t>
            </a:r>
            <a:r>
              <a:rPr lang="en-US" sz="900" dirty="0">
                <a:ea typeface="Noto Sans CJK SC" pitchFamily="2"/>
                <a:cs typeface="Lohit Devanagari" pitchFamily="2"/>
              </a:rPr>
              <a:t>CHC process</a:t>
            </a:r>
          </a:p>
          <a:p>
            <a:pPr marL="628650" lvl="1" indent="-171450" algn="just" hangingPunct="0">
              <a:buFontTx/>
              <a:buChar char="-"/>
            </a:pPr>
            <a:r>
              <a:rPr lang="en-US" sz="900" dirty="0" smtClean="0">
                <a:ea typeface="Noto Sans CJK SC" pitchFamily="2"/>
                <a:cs typeface="Lohit Devanagari" pitchFamily="2"/>
              </a:rPr>
              <a:t>It computes all pairwise similarities by comparing its Individual Preferences with the Personal info of all other participating agents</a:t>
            </a:r>
          </a:p>
          <a:p>
            <a:pPr marL="628650" lvl="1" indent="-171450" algn="just" hangingPunct="0">
              <a:buFontTx/>
              <a:buChar char="-"/>
            </a:pPr>
            <a:r>
              <a:rPr lang="en-US" sz="900" dirty="0" smtClean="0">
                <a:ea typeface="Noto Sans CJK SC" pitchFamily="2"/>
                <a:cs typeface="Lohit Devanagari" pitchFamily="2"/>
              </a:rPr>
              <a:t>It sends the Similarity values to the dedicated agent</a:t>
            </a:r>
          </a:p>
          <a:p>
            <a:pPr algn="just" hangingPunct="0"/>
            <a:endParaRPr lang="en-US" sz="900" dirty="0" smtClean="0">
              <a:ea typeface="Noto Sans CJK SC" pitchFamily="2"/>
              <a:cs typeface="Lohit Devanagari" pitchFamily="2"/>
            </a:endParaRPr>
          </a:p>
          <a:p>
            <a:pPr algn="just" hangingPunct="0"/>
            <a:r>
              <a:rPr lang="en-US" sz="900" b="1" dirty="0">
                <a:ea typeface="Noto Sans CJK SC" pitchFamily="2"/>
                <a:cs typeface="Lohit Devanagari" pitchFamily="2"/>
              </a:rPr>
              <a:t>Algorithm 5</a:t>
            </a:r>
            <a:r>
              <a:rPr lang="en-US" sz="900" dirty="0">
                <a:ea typeface="Noto Sans CJK SC" pitchFamily="2"/>
                <a:cs typeface="Lohit Devanagari" pitchFamily="2"/>
              </a:rPr>
              <a:t>. </a:t>
            </a:r>
            <a:r>
              <a:rPr lang="en-US" sz="900" dirty="0">
                <a:solidFill>
                  <a:srgbClr val="FF0000"/>
                </a:solidFill>
                <a:ea typeface="Noto Sans CJK SC" pitchFamily="2"/>
                <a:cs typeface="Lohit Devanagari" pitchFamily="2"/>
              </a:rPr>
              <a:t>Computing Solution</a:t>
            </a:r>
          </a:p>
          <a:p>
            <a:pPr marL="171450" indent="-171450" algn="just" hangingPunct="0">
              <a:buFontTx/>
              <a:buChar char="-"/>
            </a:pPr>
            <a:r>
              <a:rPr lang="en-US" sz="900" dirty="0">
                <a:ea typeface="Noto Sans CJK SC" pitchFamily="2"/>
                <a:cs typeface="Lohit Devanagari" pitchFamily="2"/>
              </a:rPr>
              <a:t>When an agent has all necessary pairwise similarity values, it executes this algorithm to compute the groups. </a:t>
            </a:r>
          </a:p>
          <a:p>
            <a:pPr marL="171450" indent="-171450" algn="just" hangingPunct="0">
              <a:buFontTx/>
              <a:buChar char="-"/>
            </a:pPr>
            <a:r>
              <a:rPr lang="en-US" sz="900" b="1" dirty="0">
                <a:ea typeface="Noto Sans CJK SC" pitchFamily="2"/>
                <a:cs typeface="Lohit Devanagari" pitchFamily="2"/>
              </a:rPr>
              <a:t>INPUT</a:t>
            </a:r>
            <a:r>
              <a:rPr lang="en-US" sz="900" dirty="0">
                <a:ea typeface="Noto Sans CJK SC" pitchFamily="2"/>
                <a:cs typeface="Lohit Devanagari" pitchFamily="2"/>
              </a:rPr>
              <a:t>: Asymmetric Similarity Matrix</a:t>
            </a:r>
          </a:p>
          <a:p>
            <a:pPr marL="171450" indent="-171450" algn="just" hangingPunct="0">
              <a:buFontTx/>
              <a:buChar char="-"/>
            </a:pPr>
            <a:r>
              <a:rPr lang="en-US" sz="900" b="1" dirty="0">
                <a:ea typeface="Noto Sans CJK SC" pitchFamily="2"/>
                <a:cs typeface="Lohit Devanagari" pitchFamily="2"/>
              </a:rPr>
              <a:t>OUTPUT</a:t>
            </a:r>
            <a:r>
              <a:rPr lang="en-US" sz="900" dirty="0">
                <a:ea typeface="Noto Sans CJK SC" pitchFamily="2"/>
                <a:cs typeface="Lohit Devanagari" pitchFamily="2"/>
              </a:rPr>
              <a:t>: A Set of Groups</a:t>
            </a:r>
          </a:p>
          <a:p>
            <a:pPr marL="628650" lvl="1" indent="-171450" algn="just" hangingPunct="0">
              <a:buFontTx/>
              <a:buChar char="-"/>
            </a:pPr>
            <a:r>
              <a:rPr lang="en-US" sz="900" dirty="0">
                <a:ea typeface="Noto Sans CJK SC" pitchFamily="2"/>
                <a:cs typeface="Lohit Devanagari" pitchFamily="2"/>
              </a:rPr>
              <a:t>Asymmetric Matrix is converted into Symmetric Matrix</a:t>
            </a:r>
          </a:p>
          <a:p>
            <a:pPr marL="628650" lvl="1" indent="-171450" algn="just" hangingPunct="0">
              <a:buFontTx/>
              <a:buChar char="-"/>
            </a:pPr>
            <a:r>
              <a:rPr lang="en-US" sz="900" dirty="0">
                <a:ea typeface="Noto Sans CJK SC" pitchFamily="2"/>
                <a:cs typeface="Lohit Devanagari" pitchFamily="2"/>
              </a:rPr>
              <a:t>Symmetric Matrix is given as the input into original HDBSCAN* algorithm</a:t>
            </a:r>
          </a:p>
          <a:p>
            <a:pPr marL="628650" lvl="1" indent="-171450" algn="just" hangingPunct="0">
              <a:buFontTx/>
              <a:buChar char="-"/>
            </a:pPr>
            <a:r>
              <a:rPr lang="en-US" sz="900" dirty="0">
                <a:ea typeface="Noto Sans CJK SC" pitchFamily="2"/>
                <a:cs typeface="Lohit Devanagari" pitchFamily="2"/>
              </a:rPr>
              <a:t>Algorithm finds and produces the similar groups of </a:t>
            </a:r>
            <a:r>
              <a:rPr lang="en-US" sz="900" dirty="0" smtClean="0">
                <a:ea typeface="Noto Sans CJK SC" pitchFamily="2"/>
                <a:cs typeface="Lohit Devanagari" pitchFamily="2"/>
              </a:rPr>
              <a:t>agents</a:t>
            </a:r>
            <a:endParaRPr lang="en-US" sz="900" dirty="0">
              <a:ea typeface="Noto Sans CJK SC" pitchFamily="2"/>
              <a:cs typeface="Lohit Devanagari" pitchFamily="2"/>
            </a:endParaRPr>
          </a:p>
          <a:p>
            <a:pPr algn="just" hangingPunct="0"/>
            <a:endParaRPr lang="en-US" sz="900" dirty="0">
              <a:ea typeface="Noto Sans CJK SC" pitchFamily="2"/>
              <a:cs typeface="Lohit Devanagari" pitchFamily="2"/>
            </a:endParaRPr>
          </a:p>
          <a:p>
            <a:pPr algn="just" hangingPunct="0"/>
            <a:r>
              <a:rPr lang="en-US" sz="900" b="1" dirty="0" smtClean="0">
                <a:ea typeface="Noto Sans CJK SC" pitchFamily="2"/>
                <a:cs typeface="Lohit Devanagari" pitchFamily="2"/>
              </a:rPr>
              <a:t>Algorithm 6</a:t>
            </a:r>
            <a:r>
              <a:rPr lang="en-US" sz="900" dirty="0" smtClean="0">
                <a:ea typeface="Noto Sans CJK SC" pitchFamily="2"/>
                <a:cs typeface="Lohit Devanagari" pitchFamily="2"/>
              </a:rPr>
              <a:t>. </a:t>
            </a:r>
            <a:r>
              <a:rPr lang="en-US" sz="900" dirty="0" smtClean="0">
                <a:solidFill>
                  <a:srgbClr val="FF0000"/>
                </a:solidFill>
                <a:ea typeface="Noto Sans CJK SC" pitchFamily="2"/>
                <a:cs typeface="Lohit Devanagari" pitchFamily="2"/>
              </a:rPr>
              <a:t>Receiving and Sharing Result</a:t>
            </a:r>
          </a:p>
          <a:p>
            <a:pPr marL="171450" indent="-171450" algn="just" hangingPunct="0">
              <a:buFontTx/>
              <a:buChar char="-"/>
            </a:pPr>
            <a:r>
              <a:rPr lang="en-US" sz="900" dirty="0" smtClean="0">
                <a:ea typeface="Noto Sans CJK SC" pitchFamily="2"/>
                <a:cs typeface="Lohit Devanagari" pitchFamily="2"/>
              </a:rPr>
              <a:t>When an agent receives the result (i.e. the group that it belongs to), it </a:t>
            </a:r>
          </a:p>
          <a:p>
            <a:pPr marL="628650" lvl="1" indent="-171450" algn="just" hangingPunct="0">
              <a:buFontTx/>
              <a:buChar char="-"/>
            </a:pPr>
            <a:r>
              <a:rPr lang="en-US" sz="900" dirty="0" smtClean="0">
                <a:ea typeface="Noto Sans CJK SC" pitchFamily="2"/>
                <a:cs typeface="Lohit Devanagari" pitchFamily="2"/>
              </a:rPr>
              <a:t>Shares the result with TCN</a:t>
            </a:r>
          </a:p>
          <a:p>
            <a:pPr marL="628650" lvl="1" indent="-171450" algn="just" hangingPunct="0">
              <a:buFontTx/>
              <a:buChar char="-"/>
            </a:pPr>
            <a:r>
              <a:rPr lang="en-US" sz="900" dirty="0" smtClean="0">
                <a:ea typeface="Noto Sans CJK SC" pitchFamily="2"/>
                <a:cs typeface="Lohit Devanagari" pitchFamily="2"/>
              </a:rPr>
              <a:t>Modifies its status to “</a:t>
            </a:r>
            <a:r>
              <a:rPr lang="en-US" sz="900" i="1" dirty="0" smtClean="0">
                <a:ea typeface="Noto Sans CJK SC" pitchFamily="2"/>
                <a:cs typeface="Lohit Devanagari" pitchFamily="2"/>
              </a:rPr>
              <a:t>Active</a:t>
            </a:r>
            <a:r>
              <a:rPr lang="en-US" sz="900" dirty="0" smtClean="0">
                <a:ea typeface="Noto Sans CJK SC" pitchFamily="2"/>
                <a:cs typeface="Lohit Devanagari" pitchFamily="2"/>
              </a:rPr>
              <a:t>” and runs </a:t>
            </a:r>
            <a:r>
              <a:rPr lang="en-US" sz="900" b="1" dirty="0" smtClean="0">
                <a:ea typeface="Noto Sans CJK SC" pitchFamily="2"/>
                <a:cs typeface="Lohit Devanagari" pitchFamily="2"/>
              </a:rPr>
              <a:t>Algorithm 7</a:t>
            </a:r>
            <a:r>
              <a:rPr lang="en-US" sz="900" dirty="0" smtClean="0">
                <a:ea typeface="Noto Sans CJK SC" pitchFamily="2"/>
                <a:cs typeface="Lohit Devanagari" pitchFamily="2"/>
              </a:rPr>
              <a:t> since the ongoing coordination is ended.</a:t>
            </a:r>
          </a:p>
          <a:p>
            <a:pPr marL="628650" lvl="1" indent="-171450" algn="just" hangingPunct="0">
              <a:buFontTx/>
              <a:buChar char="-"/>
            </a:pPr>
            <a:endParaRPr lang="en-US" sz="900" dirty="0">
              <a:ea typeface="Noto Sans CJK SC" pitchFamily="2"/>
              <a:cs typeface="Lohit Devanagari" pitchFamily="2"/>
            </a:endParaRPr>
          </a:p>
          <a:p>
            <a:pPr algn="just" hangingPunct="0"/>
            <a:r>
              <a:rPr lang="en-US" sz="900" b="1" dirty="0" smtClean="0">
                <a:ea typeface="Noto Sans CJK SC" pitchFamily="2"/>
                <a:cs typeface="Lohit Devanagari" pitchFamily="2"/>
              </a:rPr>
              <a:t>Algorithm 7</a:t>
            </a:r>
            <a:r>
              <a:rPr lang="en-US" sz="900" dirty="0" smtClean="0">
                <a:ea typeface="Noto Sans CJK SC" pitchFamily="2"/>
                <a:cs typeface="Lohit Devanagari" pitchFamily="2"/>
              </a:rPr>
              <a:t>. </a:t>
            </a:r>
            <a:r>
              <a:rPr lang="en-US" sz="900" dirty="0" smtClean="0">
                <a:solidFill>
                  <a:srgbClr val="FF0000"/>
                </a:solidFill>
                <a:ea typeface="Noto Sans CJK SC" pitchFamily="2"/>
                <a:cs typeface="Lohit Devanagari" pitchFamily="2"/>
              </a:rPr>
              <a:t>Coordination Ended</a:t>
            </a:r>
          </a:p>
          <a:p>
            <a:pPr marL="171450" indent="-171450" algn="just" hangingPunct="0">
              <a:buFontTx/>
              <a:buChar char="-"/>
            </a:pPr>
            <a:r>
              <a:rPr lang="en-US" sz="900" dirty="0" smtClean="0">
                <a:ea typeface="Noto Sans CJK SC" pitchFamily="2"/>
                <a:cs typeface="Lohit Devanagari" pitchFamily="2"/>
              </a:rPr>
              <a:t>When an agent receives the message </a:t>
            </a:r>
            <a:r>
              <a:rPr lang="en-US" sz="900" b="1" dirty="0" smtClean="0">
                <a:ea typeface="Noto Sans CJK SC" pitchFamily="2"/>
                <a:cs typeface="Lohit Devanagari" pitchFamily="2"/>
              </a:rPr>
              <a:t>m.6</a:t>
            </a:r>
            <a:r>
              <a:rPr lang="en-US" sz="900" dirty="0" smtClean="0">
                <a:ea typeface="Noto Sans CJK SC" pitchFamily="2"/>
                <a:cs typeface="Lohit Devanagari" pitchFamily="2"/>
              </a:rPr>
              <a:t> or the coordination ends for it, it checks </a:t>
            </a:r>
            <a:r>
              <a:rPr lang="en-US" sz="900" dirty="0" err="1" smtClean="0">
                <a:ea typeface="Noto Sans CJK SC" pitchFamily="2"/>
                <a:cs typeface="Lohit Devanagari" pitchFamily="2"/>
              </a:rPr>
              <a:t>CHC_Request_Flag</a:t>
            </a:r>
            <a:r>
              <a:rPr lang="en-US" sz="900" dirty="0" smtClean="0">
                <a:ea typeface="Noto Sans CJK SC" pitchFamily="2"/>
                <a:cs typeface="Lohit Devanagari" pitchFamily="2"/>
              </a:rPr>
              <a:t>:</a:t>
            </a:r>
          </a:p>
          <a:p>
            <a:pPr marL="628650" lvl="1" indent="-171450" algn="just" hangingPunct="0">
              <a:buFontTx/>
              <a:buChar char="-"/>
            </a:pPr>
            <a:r>
              <a:rPr lang="en-US" sz="900" dirty="0" smtClean="0">
                <a:ea typeface="Noto Sans CJK SC" pitchFamily="2"/>
                <a:cs typeface="Lohit Devanagari" pitchFamily="2"/>
              </a:rPr>
              <a:t>If there is a pending CHC request from its TCN, then it starts </a:t>
            </a:r>
            <a:r>
              <a:rPr lang="en-US" sz="900" b="1" dirty="0" smtClean="0">
                <a:ea typeface="Noto Sans CJK SC" pitchFamily="2"/>
                <a:cs typeface="Lohit Devanagari" pitchFamily="2"/>
              </a:rPr>
              <a:t>Initiate CHC </a:t>
            </a:r>
            <a:r>
              <a:rPr lang="en-US" sz="900" dirty="0" smtClean="0">
                <a:ea typeface="Noto Sans CJK SC" pitchFamily="2"/>
                <a:cs typeface="Lohit Devanagari" pitchFamily="2"/>
              </a:rPr>
              <a:t>algorithm (Algorithm 6) </a:t>
            </a:r>
            <a:endParaRPr lang="en-US" sz="900" dirty="0">
              <a:ea typeface="Noto Sans CJK SC" pitchFamily="2"/>
              <a:cs typeface="Lohit Devanagari" pitchFamily="2"/>
            </a:endParaRPr>
          </a:p>
          <a:p>
            <a:pPr algn="just" hangingPunct="0"/>
            <a:endParaRPr lang="en-US" sz="900" dirty="0" smtClean="0">
              <a:ea typeface="Noto Sans CJK SC" pitchFamily="2"/>
              <a:cs typeface="Lohit Devanagari" pitchFamily="2"/>
            </a:endParaRPr>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CHC Coordination Protocol</a:t>
            </a:r>
          </a:p>
          <a:p>
            <a:r>
              <a:rPr lang="en-US" sz="1488" b="1" dirty="0">
                <a:solidFill>
                  <a:sysClr val="windowText" lastClr="000000"/>
                </a:solidFill>
                <a:ea typeface="Noto Sans CJK SC" pitchFamily="2"/>
                <a:cs typeface="Lohit Devanagari" pitchFamily="2"/>
              </a:rPr>
              <a:t>Single Process (OLD)</a:t>
            </a:r>
          </a:p>
        </p:txBody>
      </p:sp>
    </p:spTree>
    <p:extLst>
      <p:ext uri="{BB962C8B-B14F-4D97-AF65-F5344CB8AC3E}">
        <p14:creationId xmlns:p14="http://schemas.microsoft.com/office/powerpoint/2010/main" val="703564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13</a:t>
            </a:fld>
            <a:endParaRPr lang="en-US"/>
          </a:p>
        </p:txBody>
      </p:sp>
      <p:sp>
        <p:nvSpPr>
          <p:cNvPr id="7" name="TextBox 6"/>
          <p:cNvSpPr txBox="1"/>
          <p:nvPr/>
        </p:nvSpPr>
        <p:spPr>
          <a:xfrm>
            <a:off x="382670" y="583660"/>
            <a:ext cx="9071322" cy="3190057"/>
          </a:xfrm>
          <a:prstGeom prst="rect">
            <a:avLst/>
          </a:prstGeom>
          <a:noFill/>
          <a:ln>
            <a:noFill/>
          </a:ln>
        </p:spPr>
        <p:txBody>
          <a:bodyPr wrap="square" lIns="89997" tIns="44998" rIns="89997" bIns="44998" anchorCtr="0" compatLnSpc="0">
            <a:spAutoFit/>
          </a:bodyPr>
          <a:lstStyle/>
          <a:p>
            <a:pPr algn="just" hangingPunct="0"/>
            <a:r>
              <a:rPr lang="en-US" sz="900" dirty="0" smtClean="0">
                <a:ea typeface="Noto Sans CJK SC" pitchFamily="2"/>
                <a:cs typeface="Lohit Devanagari" pitchFamily="2"/>
              </a:rPr>
              <a:t>1</a:t>
            </a:r>
            <a:r>
              <a:rPr lang="en-US" sz="900" dirty="0">
                <a:ea typeface="Noto Sans CJK SC" pitchFamily="2"/>
                <a:cs typeface="Lohit Devanagari" pitchFamily="2"/>
              </a:rPr>
              <a:t>) As far as I remember, according to Welcome architecture "Each </a:t>
            </a:r>
            <a:r>
              <a:rPr lang="en-US" sz="900" dirty="0" err="1">
                <a:ea typeface="Noto Sans CJK SC" pitchFamily="2"/>
                <a:cs typeface="Lohit Devanagari" pitchFamily="2"/>
              </a:rPr>
              <a:t>institue</a:t>
            </a:r>
            <a:r>
              <a:rPr lang="en-US" sz="900" dirty="0">
                <a:ea typeface="Noto Sans CJK SC" pitchFamily="2"/>
                <a:cs typeface="Lohit Devanagari" pitchFamily="2"/>
              </a:rPr>
              <a:t> (e.g. </a:t>
            </a:r>
            <a:r>
              <a:rPr lang="en-US" sz="900" dirty="0" err="1">
                <a:ea typeface="Noto Sans CJK SC" pitchFamily="2"/>
                <a:cs typeface="Lohit Devanagari" pitchFamily="2"/>
              </a:rPr>
              <a:t>Praksis</a:t>
            </a:r>
            <a:r>
              <a:rPr lang="en-US" sz="900" dirty="0">
                <a:ea typeface="Noto Sans CJK SC" pitchFamily="2"/>
                <a:cs typeface="Lohit Devanagari" pitchFamily="2"/>
              </a:rPr>
              <a:t>, DTASF, etc.) hosts, manages its own agents" and therefore, LAR will include information only about the agents that are hosted in the particular </a:t>
            </a:r>
            <a:r>
              <a:rPr lang="en-US" sz="900" dirty="0" err="1">
                <a:ea typeface="Noto Sans CJK SC" pitchFamily="2"/>
                <a:cs typeface="Lohit Devanagari" pitchFamily="2"/>
              </a:rPr>
              <a:t>institue</a:t>
            </a:r>
            <a:r>
              <a:rPr lang="en-US" sz="900" dirty="0">
                <a:ea typeface="Noto Sans CJK SC" pitchFamily="2"/>
                <a:cs typeface="Lohit Devanagari" pitchFamily="2"/>
              </a:rPr>
              <a:t>. In the case of CHC, that would be </a:t>
            </a:r>
            <a:r>
              <a:rPr lang="en-US" sz="900" dirty="0" err="1">
                <a:ea typeface="Noto Sans CJK SC" pitchFamily="2"/>
                <a:cs typeface="Lohit Devanagari" pitchFamily="2"/>
              </a:rPr>
              <a:t>Praksis</a:t>
            </a:r>
            <a:r>
              <a:rPr lang="en-US" sz="900" dirty="0">
                <a:ea typeface="Noto Sans CJK SC" pitchFamily="2"/>
                <a:cs typeface="Lohit Devanagari" pitchFamily="2"/>
              </a:rPr>
              <a:t> agents. </a:t>
            </a:r>
          </a:p>
          <a:p>
            <a:pPr algn="just" hangingPunct="0"/>
            <a:r>
              <a:rPr lang="en-US" sz="900" dirty="0">
                <a:ea typeface="Noto Sans CJK SC" pitchFamily="2"/>
                <a:cs typeface="Lohit Devanagari" pitchFamily="2"/>
              </a:rPr>
              <a:t>2) One of the assumptions in CHC is that, all active (</a:t>
            </a:r>
            <a:r>
              <a:rPr lang="en-US" sz="900" dirty="0" err="1">
                <a:ea typeface="Noto Sans CJK SC" pitchFamily="2"/>
                <a:cs typeface="Lohit Devanagari" pitchFamily="2"/>
              </a:rPr>
              <a:t>Praksis</a:t>
            </a:r>
            <a:r>
              <a:rPr lang="en-US" sz="900" dirty="0">
                <a:ea typeface="Noto Sans CJK SC" pitchFamily="2"/>
                <a:cs typeface="Lohit Devanagari" pitchFamily="2"/>
              </a:rPr>
              <a:t>) agents will participate in CHC process unless TCN rejects the agreement (sharing contact address such as email). </a:t>
            </a:r>
            <a:endParaRPr lang="en-US" sz="900" dirty="0" smtClean="0">
              <a:ea typeface="Noto Sans CJK SC" pitchFamily="2"/>
              <a:cs typeface="Lohit Devanagari" pitchFamily="2"/>
            </a:endParaRPr>
          </a:p>
          <a:p>
            <a:pPr algn="just" hangingPunct="0"/>
            <a:endParaRPr lang="en-US" sz="900" dirty="0">
              <a:ea typeface="Noto Sans CJK SC" pitchFamily="2"/>
              <a:cs typeface="Lohit Devanagari" pitchFamily="2"/>
            </a:endParaRPr>
          </a:p>
          <a:p>
            <a:pPr algn="just" hangingPunct="0"/>
            <a:r>
              <a:rPr lang="en-US" sz="900" dirty="0">
                <a:ea typeface="Noto Sans CJK SC" pitchFamily="2"/>
                <a:cs typeface="Lohit Devanagari" pitchFamily="2"/>
              </a:rPr>
              <a:t>Because of the above, if an agent (in CHC) is in "Coordination" state, then it would be running CHC process. However, this deduction breaks </a:t>
            </a:r>
            <a:r>
              <a:rPr lang="en-US" sz="900" dirty="0" err="1">
                <a:ea typeface="Noto Sans CJK SC" pitchFamily="2"/>
                <a:cs typeface="Lohit Devanagari" pitchFamily="2"/>
              </a:rPr>
              <a:t>immidetialy</a:t>
            </a:r>
            <a:r>
              <a:rPr lang="en-US" sz="900" dirty="0">
                <a:ea typeface="Noto Sans CJK SC" pitchFamily="2"/>
                <a:cs typeface="Lohit Devanagari" pitchFamily="2"/>
              </a:rPr>
              <a:t> when another (second) </a:t>
            </a:r>
            <a:r>
              <a:rPr lang="en-US" sz="900" dirty="0" err="1">
                <a:ea typeface="Noto Sans CJK SC" pitchFamily="2"/>
                <a:cs typeface="Lohit Devanagari" pitchFamily="2"/>
              </a:rPr>
              <a:t>Praksis</a:t>
            </a:r>
            <a:r>
              <a:rPr lang="en-US" sz="900" dirty="0">
                <a:ea typeface="Noto Sans CJK SC" pitchFamily="2"/>
                <a:cs typeface="Lohit Devanagari" pitchFamily="2"/>
              </a:rPr>
              <a:t> use-case is implemented. </a:t>
            </a:r>
          </a:p>
          <a:p>
            <a:pPr algn="just" hangingPunct="0"/>
            <a:endParaRPr lang="en-US" sz="900" dirty="0">
              <a:ea typeface="Noto Sans CJK SC" pitchFamily="2"/>
              <a:cs typeface="Lohit Devanagari" pitchFamily="2"/>
            </a:endParaRPr>
          </a:p>
          <a:p>
            <a:pPr algn="just" hangingPunct="0"/>
            <a:r>
              <a:rPr lang="en-US" sz="900" dirty="0">
                <a:ea typeface="Noto Sans CJK SC" pitchFamily="2"/>
                <a:cs typeface="Lohit Devanagari" pitchFamily="2"/>
              </a:rPr>
              <a:t>I see 2 solutions: </a:t>
            </a:r>
          </a:p>
          <a:p>
            <a:pPr algn="just" hangingPunct="0"/>
            <a:r>
              <a:rPr lang="en-US" sz="900" dirty="0">
                <a:ea typeface="Noto Sans CJK SC" pitchFamily="2"/>
                <a:cs typeface="Lohit Devanagari" pitchFamily="2"/>
              </a:rPr>
              <a:t>1) In LAR and WAR, storing the info about the specific use-cases that the agent is running when it is "</a:t>
            </a:r>
            <a:r>
              <a:rPr lang="en-US" sz="900" dirty="0" err="1">
                <a:ea typeface="Noto Sans CJK SC" pitchFamily="2"/>
                <a:cs typeface="Lohit Devanagari" pitchFamily="2"/>
              </a:rPr>
              <a:t>In_Coordination</a:t>
            </a:r>
            <a:r>
              <a:rPr lang="en-US" sz="900" dirty="0">
                <a:ea typeface="Noto Sans CJK SC" pitchFamily="2"/>
                <a:cs typeface="Lohit Devanagari" pitchFamily="2"/>
              </a:rPr>
              <a:t>" state. This will help NGO users and System Admin to not only see (in WPM) that agent is "</a:t>
            </a:r>
            <a:r>
              <a:rPr lang="en-US" sz="900" dirty="0" err="1">
                <a:ea typeface="Noto Sans CJK SC" pitchFamily="2"/>
                <a:cs typeface="Lohit Devanagari" pitchFamily="2"/>
              </a:rPr>
              <a:t>In_Coordination</a:t>
            </a:r>
            <a:r>
              <a:rPr lang="en-US" sz="900" dirty="0">
                <a:ea typeface="Noto Sans CJK SC" pitchFamily="2"/>
                <a:cs typeface="Lohit Devanagari" pitchFamily="2"/>
              </a:rPr>
              <a:t>" but also see which are the coordination scenarios that the agent is running. On the other hand, by making use of this information, an agent will be able to know the use-cases which are executed by other agents by checking LAR. Another advantage is that there will be no need for </a:t>
            </a:r>
            <a:r>
              <a:rPr lang="en-US" sz="900" dirty="0" err="1">
                <a:ea typeface="Noto Sans CJK SC" pitchFamily="2"/>
                <a:cs typeface="Lohit Devanagari" pitchFamily="2"/>
              </a:rPr>
              <a:t>communicaiton</a:t>
            </a:r>
            <a:r>
              <a:rPr lang="en-US" sz="900" dirty="0">
                <a:ea typeface="Noto Sans CJK SC" pitchFamily="2"/>
                <a:cs typeface="Lohit Devanagari" pitchFamily="2"/>
              </a:rPr>
              <a:t> between agent-to-agent or WPM-2-agent. </a:t>
            </a:r>
          </a:p>
          <a:p>
            <a:pPr algn="just" hangingPunct="0"/>
            <a:endParaRPr lang="en-US" sz="900" dirty="0">
              <a:ea typeface="Noto Sans CJK SC" pitchFamily="2"/>
              <a:cs typeface="Lohit Devanagari" pitchFamily="2"/>
            </a:endParaRPr>
          </a:p>
          <a:p>
            <a:pPr algn="just" hangingPunct="0"/>
            <a:r>
              <a:rPr lang="en-US" sz="900" dirty="0">
                <a:ea typeface="Noto Sans CJK SC" pitchFamily="2"/>
                <a:cs typeface="Lohit Devanagari" pitchFamily="2"/>
              </a:rPr>
              <a:t>2) If option (1) is not accepted by partners, then agents will be able to inform each others if they are already running a CHC process. Because each agent will save the information about starting and ending a coordination process. So in the CHC protocol (which will be updated), agents will request a CHC process (on behalf of their TCNs) regardless of the state of other agents.  That is because, each agent is capable of running multiple coordination processes. So when an agent receives a CHC request, it will decide internally whether to join or not based on the rules such as "If already running a CHC process, then don't join a new CHC process, reject."</a:t>
            </a:r>
          </a:p>
          <a:p>
            <a:pPr algn="just" hangingPunct="0"/>
            <a:endParaRPr lang="en-US" sz="900" dirty="0">
              <a:ea typeface="Noto Sans CJK SC" pitchFamily="2"/>
              <a:cs typeface="Lohit Devanagari" pitchFamily="2"/>
            </a:endParaRPr>
          </a:p>
          <a:p>
            <a:pPr algn="just" hangingPunct="0"/>
            <a:r>
              <a:rPr lang="en-US" sz="900" dirty="0">
                <a:ea typeface="Noto Sans CJK SC" pitchFamily="2"/>
                <a:cs typeface="Lohit Devanagari" pitchFamily="2"/>
              </a:rPr>
              <a:t>The coordination protocols are not complete yet but the core steps should be described correctly. There are some gaps in protocols since I didn't want to spend lots of time on them because I wanted to focus on other things and we were in some discussions with partners. But they are probably the most important part of a successful implementation and I will complete them. </a:t>
            </a:r>
          </a:p>
          <a:p>
            <a:pPr algn="just" hangingPunct="0"/>
            <a:r>
              <a:rPr lang="en-US" sz="900" dirty="0">
                <a:ea typeface="Noto Sans CJK SC" pitchFamily="2"/>
                <a:cs typeface="Lohit Devanagari" pitchFamily="2"/>
              </a:rPr>
              <a:t> </a:t>
            </a:r>
            <a:endParaRPr lang="en-US" sz="900" dirty="0" smtClean="0">
              <a:ea typeface="Noto Sans CJK SC" pitchFamily="2"/>
              <a:cs typeface="Lohit Devanagari" pitchFamily="2"/>
            </a:endParaRPr>
          </a:p>
          <a:p>
            <a:pPr algn="just" hangingPunct="0"/>
            <a:endParaRPr lang="en-US" sz="900" dirty="0" smtClean="0">
              <a:ea typeface="Noto Sans CJK SC" pitchFamily="2"/>
              <a:cs typeface="Lohit Devanagari" pitchFamily="2"/>
            </a:endParaRPr>
          </a:p>
          <a:p>
            <a:pPr algn="just" hangingPunct="0"/>
            <a:endParaRPr lang="en-US" sz="900" dirty="0">
              <a:ea typeface="Noto Sans CJK SC" pitchFamily="2"/>
              <a:cs typeface="Lohit Devanagari" pitchFamily="2"/>
            </a:endParaRPr>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CHC Coordination Protocol</a:t>
            </a:r>
          </a:p>
          <a:p>
            <a:r>
              <a:rPr lang="en-US" sz="1488" b="1" dirty="0">
                <a:solidFill>
                  <a:sysClr val="windowText" lastClr="000000"/>
                </a:solidFill>
                <a:ea typeface="Noto Sans CJK SC" pitchFamily="2"/>
                <a:cs typeface="Lohit Devanagari" pitchFamily="2"/>
              </a:rPr>
              <a:t>Single Process (OLD)</a:t>
            </a:r>
          </a:p>
        </p:txBody>
      </p:sp>
    </p:spTree>
    <p:extLst>
      <p:ext uri="{BB962C8B-B14F-4D97-AF65-F5344CB8AC3E}">
        <p14:creationId xmlns:p14="http://schemas.microsoft.com/office/powerpoint/2010/main" val="211883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14</a:t>
            </a:fld>
            <a:endParaRPr lang="en-US"/>
          </a:p>
        </p:txBody>
      </p:sp>
      <p:sp>
        <p:nvSpPr>
          <p:cNvPr id="2" name="Title 1"/>
          <p:cNvSpPr txBox="1">
            <a:spLocks noGrp="1"/>
          </p:cNvSpPr>
          <p:nvPr>
            <p:ph type="title" idx="4294967295"/>
          </p:nvPr>
        </p:nvSpPr>
        <p:spPr>
          <a:xfrm>
            <a:off x="504318" y="2372022"/>
            <a:ext cx="9071322" cy="252831"/>
          </a:xfrm>
        </p:spPr>
        <p:txBody>
          <a:bodyPr>
            <a:noAutofit/>
          </a:bodyPr>
          <a:lstStyle/>
          <a:p>
            <a:pPr algn="ctr" hangingPunct="0"/>
            <a:r>
              <a:rPr lang="en-US" sz="2400" b="1" dirty="0" smtClean="0">
                <a:ea typeface="Noto Sans CJK SC" pitchFamily="2"/>
                <a:cs typeface="Lohit Devanagari" pitchFamily="2"/>
              </a:rPr>
              <a:t>Thanks!</a:t>
            </a:r>
            <a:endParaRPr lang="en-US" sz="2400" b="1" dirty="0">
              <a:ea typeface="Noto Sans CJK SC" pitchFamily="2"/>
              <a:cs typeface="Lohit Devanagari" pitchFamily="2"/>
            </a:endParaRPr>
          </a:p>
        </p:txBody>
      </p:sp>
    </p:spTree>
    <p:extLst>
      <p:ext uri="{BB962C8B-B14F-4D97-AF65-F5344CB8AC3E}">
        <p14:creationId xmlns:p14="http://schemas.microsoft.com/office/powerpoint/2010/main" val="2402406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2</a:t>
            </a:fld>
            <a:endParaRPr lang="en-US"/>
          </a:p>
        </p:txBody>
      </p:sp>
      <p:sp>
        <p:nvSpPr>
          <p:cNvPr id="7" name="TextBox 6"/>
          <p:cNvSpPr txBox="1"/>
          <p:nvPr/>
        </p:nvSpPr>
        <p:spPr>
          <a:xfrm>
            <a:off x="382670" y="583660"/>
            <a:ext cx="9071322" cy="3830232"/>
          </a:xfrm>
          <a:prstGeom prst="rect">
            <a:avLst/>
          </a:prstGeom>
          <a:noFill/>
          <a:ln>
            <a:noFill/>
          </a:ln>
        </p:spPr>
        <p:txBody>
          <a:bodyPr wrap="square" lIns="89997" tIns="44998" rIns="89997" bIns="44998" anchorCtr="0" compatLnSpc="0">
            <a:spAutoFit/>
          </a:bodyPr>
          <a:lstStyle/>
          <a:p>
            <a:pPr algn="just" hangingPunct="0"/>
            <a:r>
              <a:rPr lang="en-US" sz="992" b="1" dirty="0" smtClean="0">
                <a:ea typeface="Noto Sans CJK SC" pitchFamily="2"/>
                <a:cs typeface="Lohit Devanagari" pitchFamily="2"/>
              </a:rPr>
              <a:t>Algorithm 1</a:t>
            </a:r>
            <a:r>
              <a:rPr lang="en-US" sz="992" dirty="0" smtClean="0">
                <a:ea typeface="Noto Sans CJK SC" pitchFamily="2"/>
                <a:cs typeface="Lohit Devanagari" pitchFamily="2"/>
              </a:rPr>
              <a:t>. </a:t>
            </a:r>
            <a:r>
              <a:rPr lang="en-US" sz="992" dirty="0" smtClean="0">
                <a:solidFill>
                  <a:srgbClr val="FF0000"/>
                </a:solidFill>
                <a:ea typeface="Noto Sans CJK SC" pitchFamily="2"/>
                <a:cs typeface="Lohit Devanagari" pitchFamily="2"/>
              </a:rPr>
              <a:t>Request </a:t>
            </a:r>
            <a:r>
              <a:rPr lang="en-US" sz="992" dirty="0">
                <a:solidFill>
                  <a:srgbClr val="FF0000"/>
                </a:solidFill>
                <a:ea typeface="Noto Sans CJK SC" pitchFamily="2"/>
                <a:cs typeface="Lohit Devanagari" pitchFamily="2"/>
              </a:rPr>
              <a:t>CHC </a:t>
            </a:r>
            <a:r>
              <a:rPr lang="en-US" sz="992" dirty="0" smtClean="0">
                <a:solidFill>
                  <a:srgbClr val="FF0000"/>
                </a:solidFill>
                <a:ea typeface="Noto Sans CJK SC" pitchFamily="2"/>
                <a:cs typeface="Lohit Devanagari" pitchFamily="2"/>
              </a:rPr>
              <a:t>Process</a:t>
            </a:r>
          </a:p>
          <a:p>
            <a:pPr marL="228600" indent="-228600" algn="just" hangingPunct="0">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TCN requests a CHC process from its Agent</a:t>
            </a:r>
          </a:p>
          <a:p>
            <a:pPr marL="228600" indent="-228600" algn="just" hangingPunct="0">
              <a:buAutoNum type="arabicPeriod"/>
            </a:pPr>
            <a:r>
              <a:rPr lang="en-US" sz="992" b="1" dirty="0" smtClean="0">
                <a:ea typeface="Noto Sans CJK SC" pitchFamily="2"/>
                <a:cs typeface="Lohit Devanagari" pitchFamily="2"/>
              </a:rPr>
              <a:t>Condition</a:t>
            </a:r>
            <a:r>
              <a:rPr lang="en-US" sz="992" dirty="0" smtClean="0">
                <a:ea typeface="Noto Sans CJK SC" pitchFamily="2"/>
                <a:cs typeface="Lohit Devanagari" pitchFamily="2"/>
              </a:rPr>
              <a:t>: Its Agent checks the LAKR to see “If it already runs a CHC process as Dedicated agent”.</a:t>
            </a:r>
          </a:p>
          <a:p>
            <a:pPr marL="685800" lvl="1" indent="-228600" algn="just" hangingPunct="0">
              <a:buAutoNum type="arabicPeriod"/>
            </a:pPr>
            <a:r>
              <a:rPr lang="en-US" sz="992" dirty="0" smtClean="0">
                <a:ea typeface="Noto Sans CJK SC" pitchFamily="2"/>
                <a:cs typeface="Lohit Devanagari" pitchFamily="2"/>
              </a:rPr>
              <a:t>If </a:t>
            </a:r>
            <a:r>
              <a:rPr lang="en-US" sz="992" b="1" dirty="0" smtClean="0">
                <a:ea typeface="Noto Sans CJK SC" pitchFamily="2"/>
                <a:cs typeface="Lohit Devanagari" pitchFamily="2"/>
              </a:rPr>
              <a:t>YES</a:t>
            </a:r>
            <a:r>
              <a:rPr lang="en-US" sz="992" dirty="0" smtClean="0">
                <a:ea typeface="Noto Sans CJK SC" pitchFamily="2"/>
                <a:cs typeface="Lohit Devanagari" pitchFamily="2"/>
              </a:rPr>
              <a:t>, </a:t>
            </a:r>
          </a:p>
          <a:p>
            <a:pPr marL="1143000" lvl="2" indent="-228600" algn="just" hangingPunct="0">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Agent sends a message to TCN telling that “</a:t>
            </a:r>
            <a:r>
              <a:rPr lang="en-US" sz="1000" dirty="0"/>
              <a:t>You have already started a CHC process. You can start a new one when it is completed</a:t>
            </a:r>
            <a:r>
              <a:rPr lang="en-US" sz="1000" dirty="0" smtClean="0"/>
              <a:t>.”</a:t>
            </a:r>
          </a:p>
          <a:p>
            <a:pPr marL="685800" lvl="1" indent="-228600" algn="just" hangingPunct="0">
              <a:buAutoNum type="arabicPeriod"/>
            </a:pPr>
            <a:r>
              <a:rPr lang="en-US" sz="1000" dirty="0" smtClean="0">
                <a:ea typeface="Noto Sans CJK SC" pitchFamily="2"/>
                <a:cs typeface="Lohit Devanagari" pitchFamily="2"/>
              </a:rPr>
              <a:t>If </a:t>
            </a:r>
            <a:r>
              <a:rPr lang="en-US" sz="1000" b="1" dirty="0" smtClean="0">
                <a:ea typeface="Noto Sans CJK SC" pitchFamily="2"/>
                <a:cs typeface="Lohit Devanagari" pitchFamily="2"/>
              </a:rPr>
              <a:t>No</a:t>
            </a:r>
            <a:r>
              <a:rPr lang="en-US" sz="1000" dirty="0" smtClean="0">
                <a:ea typeface="Noto Sans CJK SC" pitchFamily="2"/>
                <a:cs typeface="Lohit Devanagari" pitchFamily="2"/>
              </a:rPr>
              <a:t>,  </a:t>
            </a:r>
          </a:p>
          <a:p>
            <a:pPr marL="1143000" lvl="2" indent="-228600" algn="just" hangingPunct="0">
              <a:buAutoNum type="arabicPeriod"/>
            </a:pPr>
            <a:r>
              <a:rPr lang="en-US" sz="1000" b="1" dirty="0" smtClean="0">
                <a:ea typeface="Noto Sans CJK SC" pitchFamily="2"/>
                <a:cs typeface="Lohit Devanagari" pitchFamily="2"/>
              </a:rPr>
              <a:t>Condition</a:t>
            </a:r>
            <a:r>
              <a:rPr lang="en-US" sz="1000" dirty="0" smtClean="0">
                <a:ea typeface="Noto Sans CJK SC" pitchFamily="2"/>
                <a:cs typeface="Lohit Devanagari" pitchFamily="2"/>
              </a:rPr>
              <a:t>: Agent checks the LAKR to see “If it is involved in any CHC Process”.</a:t>
            </a:r>
          </a:p>
          <a:p>
            <a:pPr marL="1600200" lvl="3" indent="-228600" algn="just" hangingPunct="0">
              <a:buAutoNum type="arabicPeriod"/>
            </a:pPr>
            <a:r>
              <a:rPr lang="en-US" sz="992" dirty="0" smtClean="0">
                <a:ea typeface="Noto Sans CJK SC" pitchFamily="2"/>
                <a:cs typeface="Lohit Devanagari" pitchFamily="2"/>
              </a:rPr>
              <a:t>If </a:t>
            </a:r>
            <a:r>
              <a:rPr lang="en-US" sz="992" b="1" dirty="0" smtClean="0">
                <a:ea typeface="Noto Sans CJK SC" pitchFamily="2"/>
                <a:cs typeface="Lohit Devanagari" pitchFamily="2"/>
              </a:rPr>
              <a:t>YES</a:t>
            </a:r>
            <a:r>
              <a:rPr lang="en-US" sz="992" dirty="0" smtClean="0">
                <a:ea typeface="Noto Sans CJK SC" pitchFamily="2"/>
                <a:cs typeface="Lohit Devanagari" pitchFamily="2"/>
              </a:rPr>
              <a:t>,</a:t>
            </a:r>
          </a:p>
          <a:p>
            <a:pPr marL="2057400" lvl="4" indent="-228600" algn="just" hangingPunct="0">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a:t>
            </a:r>
            <a:r>
              <a:rPr lang="en-US" sz="1000" dirty="0"/>
              <a:t>You are already involved in a CHC process, do you want to start a new one</a:t>
            </a:r>
            <a:r>
              <a:rPr lang="en-US" sz="1000" dirty="0" smtClean="0"/>
              <a:t>?</a:t>
            </a:r>
          </a:p>
          <a:p>
            <a:pPr marL="2057400" lvl="4" indent="-228600" algn="just" hangingPunct="0">
              <a:buAutoNum type="arabicPeriod"/>
            </a:pPr>
            <a:r>
              <a:rPr lang="en-US" sz="1000" b="1" dirty="0" smtClean="0">
                <a:ea typeface="Noto Sans CJK SC" pitchFamily="2"/>
                <a:cs typeface="Lohit Devanagari" pitchFamily="2"/>
              </a:rPr>
              <a:t>Condition</a:t>
            </a:r>
            <a:r>
              <a:rPr lang="en-US" sz="1000" dirty="0" smtClean="0">
                <a:ea typeface="Noto Sans CJK SC" pitchFamily="2"/>
                <a:cs typeface="Lohit Devanagari" pitchFamily="2"/>
              </a:rPr>
              <a:t>: </a:t>
            </a:r>
            <a:r>
              <a:rPr lang="en-US" sz="992" dirty="0" smtClean="0">
                <a:ea typeface="Noto Sans CJK SC" pitchFamily="2"/>
                <a:cs typeface="Lohit Devanagari" pitchFamily="2"/>
              </a:rPr>
              <a:t> Does the TCN want to start a new CHC process?</a:t>
            </a:r>
          </a:p>
          <a:p>
            <a:pPr marL="2514600" lvl="5" indent="-228600" algn="just" hangingPunct="0">
              <a:buAutoNum type="arabicPeriod"/>
            </a:pPr>
            <a:r>
              <a:rPr lang="en-US" sz="992" dirty="0" smtClean="0">
                <a:ea typeface="Noto Sans CJK SC" pitchFamily="2"/>
                <a:cs typeface="Lohit Devanagari" pitchFamily="2"/>
              </a:rPr>
              <a:t>If </a:t>
            </a:r>
            <a:r>
              <a:rPr lang="en-US" sz="992" b="1" dirty="0" smtClean="0">
                <a:ea typeface="Noto Sans CJK SC" pitchFamily="2"/>
                <a:cs typeface="Lohit Devanagari" pitchFamily="2"/>
              </a:rPr>
              <a:t>YES</a:t>
            </a:r>
            <a:r>
              <a:rPr lang="en-US" sz="992" dirty="0" smtClean="0">
                <a:ea typeface="Noto Sans CJK SC" pitchFamily="2"/>
                <a:cs typeface="Lohit Devanagari" pitchFamily="2"/>
              </a:rPr>
              <a:t>, </a:t>
            </a:r>
          </a:p>
          <a:p>
            <a:pPr marL="2971800" lvl="6" indent="-228600" algn="just" hangingPunct="0">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start </a:t>
            </a:r>
            <a:r>
              <a:rPr lang="en-US" sz="992" b="1" dirty="0" smtClean="0">
                <a:ea typeface="Noto Sans CJK SC" pitchFamily="2"/>
                <a:cs typeface="Lohit Devanagari" pitchFamily="2"/>
              </a:rPr>
              <a:t>Algorithm 2</a:t>
            </a:r>
            <a:r>
              <a:rPr lang="en-US" sz="992" dirty="0" smtClean="0">
                <a:ea typeface="Noto Sans CJK SC" pitchFamily="2"/>
                <a:cs typeface="Lohit Devanagari" pitchFamily="2"/>
              </a:rPr>
              <a:t>: </a:t>
            </a:r>
            <a:r>
              <a:rPr lang="en-US" sz="992" i="1" dirty="0" smtClean="0">
                <a:ea typeface="Noto Sans CJK SC" pitchFamily="2"/>
                <a:cs typeface="Lohit Devanagari" pitchFamily="2"/>
              </a:rPr>
              <a:t>Initiate CHC Process </a:t>
            </a:r>
          </a:p>
          <a:p>
            <a:pPr marL="2514600" lvl="5" indent="-228600" algn="just" hangingPunct="0">
              <a:buAutoNum type="arabicPeriod"/>
            </a:pPr>
            <a:r>
              <a:rPr lang="en-US" sz="992" dirty="0" smtClean="0">
                <a:ea typeface="Noto Sans CJK SC" pitchFamily="2"/>
                <a:cs typeface="Lohit Devanagari" pitchFamily="2"/>
              </a:rPr>
              <a:t>If </a:t>
            </a:r>
            <a:r>
              <a:rPr lang="en-US" sz="992" b="1" dirty="0" smtClean="0">
                <a:ea typeface="Noto Sans CJK SC" pitchFamily="2"/>
                <a:cs typeface="Lohit Devanagari" pitchFamily="2"/>
              </a:rPr>
              <a:t>NO, </a:t>
            </a:r>
          </a:p>
          <a:p>
            <a:pPr marL="2971800" lvl="6" indent="-228600" algn="just" hangingPunct="0">
              <a:buAutoNum type="arabicPeriod"/>
            </a:pPr>
            <a:r>
              <a:rPr lang="en-US" sz="992" b="1" dirty="0" smtClean="0">
                <a:ea typeface="Noto Sans CJK SC" pitchFamily="2"/>
                <a:cs typeface="Lohit Devanagari" pitchFamily="2"/>
              </a:rPr>
              <a:t>Abort</a:t>
            </a:r>
          </a:p>
          <a:p>
            <a:pPr marL="1600200" lvl="3" indent="-228600" algn="just" hangingPunct="0">
              <a:buAutoNum type="arabicPeriod"/>
            </a:pPr>
            <a:r>
              <a:rPr lang="en-US" sz="992" dirty="0" smtClean="0">
                <a:ea typeface="Noto Sans CJK SC" pitchFamily="2"/>
                <a:cs typeface="Lohit Devanagari" pitchFamily="2"/>
              </a:rPr>
              <a:t>If </a:t>
            </a:r>
            <a:r>
              <a:rPr lang="en-US" sz="992" b="1" dirty="0" smtClean="0">
                <a:ea typeface="Noto Sans CJK SC" pitchFamily="2"/>
                <a:cs typeface="Lohit Devanagari" pitchFamily="2"/>
              </a:rPr>
              <a:t>NO, </a:t>
            </a:r>
          </a:p>
          <a:p>
            <a:pPr marL="2057400" lvl="4" indent="-228600" algn="just" hangingPunct="0">
              <a:buAutoNum type="arabicPeriod"/>
            </a:pPr>
            <a:r>
              <a:rPr lang="en-US" sz="992" b="1" dirty="0" smtClean="0">
                <a:ea typeface="Noto Sans CJK SC" pitchFamily="2"/>
                <a:cs typeface="Lohit Devanagari" pitchFamily="2"/>
              </a:rPr>
              <a:t>Event: </a:t>
            </a:r>
            <a:r>
              <a:rPr lang="en-US" sz="992" dirty="0" smtClean="0">
                <a:ea typeface="Noto Sans CJK SC" pitchFamily="2"/>
                <a:cs typeface="Lohit Devanagari" pitchFamily="2"/>
              </a:rPr>
              <a:t>start </a:t>
            </a:r>
            <a:r>
              <a:rPr lang="en-US" sz="992" b="1" dirty="0">
                <a:ea typeface="Noto Sans CJK SC" pitchFamily="2"/>
                <a:cs typeface="Lohit Devanagari" pitchFamily="2"/>
              </a:rPr>
              <a:t>Algorithm 2</a:t>
            </a:r>
            <a:r>
              <a:rPr lang="en-US" sz="992" dirty="0">
                <a:ea typeface="Noto Sans CJK SC" pitchFamily="2"/>
                <a:cs typeface="Lohit Devanagari" pitchFamily="2"/>
              </a:rPr>
              <a:t>: </a:t>
            </a:r>
            <a:r>
              <a:rPr lang="en-US" sz="992" i="1" dirty="0">
                <a:ea typeface="Noto Sans CJK SC" pitchFamily="2"/>
                <a:cs typeface="Lohit Devanagari" pitchFamily="2"/>
              </a:rPr>
              <a:t>Initiate</a:t>
            </a:r>
            <a:r>
              <a:rPr lang="en-US" sz="992" i="1" dirty="0" smtClean="0">
                <a:ea typeface="Noto Sans CJK SC" pitchFamily="2"/>
                <a:cs typeface="Lohit Devanagari" pitchFamily="2"/>
              </a:rPr>
              <a:t> </a:t>
            </a:r>
            <a:r>
              <a:rPr lang="en-US" sz="992" i="1" dirty="0">
                <a:ea typeface="Noto Sans CJK SC" pitchFamily="2"/>
                <a:cs typeface="Lohit Devanagari" pitchFamily="2"/>
              </a:rPr>
              <a:t>CHC Process </a:t>
            </a:r>
            <a:endParaRPr lang="en-US" sz="992" b="1" i="1" dirty="0">
              <a:ea typeface="Noto Sans CJK SC" pitchFamily="2"/>
              <a:cs typeface="Lohit Devanagari" pitchFamily="2"/>
            </a:endParaRPr>
          </a:p>
          <a:p>
            <a:pPr algn="just" hangingPunct="0"/>
            <a:endParaRPr lang="en-US" sz="992" dirty="0" smtClean="0">
              <a:solidFill>
                <a:srgbClr val="FF0000"/>
              </a:solidFill>
              <a:ea typeface="Noto Sans CJK SC" pitchFamily="2"/>
              <a:cs typeface="Lohit Devanagari" pitchFamily="2"/>
            </a:endParaRPr>
          </a:p>
          <a:p>
            <a:pPr algn="just" hangingPunct="0"/>
            <a:endParaRPr lang="en-US" sz="992" dirty="0">
              <a:solidFill>
                <a:srgbClr val="FF0000"/>
              </a:solidFill>
              <a:ea typeface="Noto Sans CJK SC" pitchFamily="2"/>
              <a:cs typeface="Lohit Devanagari" pitchFamily="2"/>
            </a:endParaRPr>
          </a:p>
          <a:p>
            <a:pPr algn="just" hangingPunct="0"/>
            <a:r>
              <a:rPr lang="en-US" sz="992" b="1" dirty="0">
                <a:ea typeface="Noto Sans CJK SC" pitchFamily="2"/>
                <a:cs typeface="Lohit Devanagari" pitchFamily="2"/>
              </a:rPr>
              <a:t>Algorithm </a:t>
            </a:r>
            <a:r>
              <a:rPr lang="en-US" sz="992" b="1" dirty="0" smtClean="0">
                <a:ea typeface="Noto Sans CJK SC" pitchFamily="2"/>
                <a:cs typeface="Lohit Devanagari" pitchFamily="2"/>
              </a:rPr>
              <a:t>2</a:t>
            </a:r>
            <a:r>
              <a:rPr lang="en-US" sz="992" dirty="0" smtClean="0">
                <a:ea typeface="Noto Sans CJK SC" pitchFamily="2"/>
                <a:cs typeface="Lohit Devanagari" pitchFamily="2"/>
              </a:rPr>
              <a:t>. </a:t>
            </a:r>
            <a:r>
              <a:rPr lang="en-US" sz="992" dirty="0" smtClean="0">
                <a:solidFill>
                  <a:srgbClr val="FF0000"/>
                </a:solidFill>
                <a:ea typeface="Noto Sans CJK SC" pitchFamily="2"/>
                <a:cs typeface="Lohit Devanagari" pitchFamily="2"/>
              </a:rPr>
              <a:t>Initiate CHC Process</a:t>
            </a:r>
          </a:p>
          <a:p>
            <a:pPr marL="228600" indent="-228600" algn="just" hangingPunct="0">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Agent sends a message to TCN telling that “</a:t>
            </a:r>
            <a:r>
              <a:rPr lang="en-US" sz="1000" dirty="0" smtClean="0"/>
              <a:t>I am starting </a:t>
            </a:r>
            <a:r>
              <a:rPr lang="en-US" sz="1000" dirty="0"/>
              <a:t>a CHC process and will inform you when the result is </a:t>
            </a:r>
            <a:r>
              <a:rPr lang="en-US" sz="1000" dirty="0" smtClean="0"/>
              <a:t>ready“.</a:t>
            </a:r>
          </a:p>
          <a:p>
            <a:pPr marL="228600" indent="-228600" algn="just" hangingPunct="0">
              <a:buAutoNum type="arabicPeriod"/>
            </a:pPr>
            <a:r>
              <a:rPr lang="en-US" sz="1000" b="1" dirty="0">
                <a:ea typeface="Noto Sans CJK SC" pitchFamily="2"/>
                <a:cs typeface="Lohit Devanagari" pitchFamily="2"/>
              </a:rPr>
              <a:t>Event</a:t>
            </a:r>
            <a:r>
              <a:rPr lang="en-US" sz="1000" dirty="0">
                <a:ea typeface="Noto Sans CJK SC" pitchFamily="2"/>
                <a:cs typeface="Lohit Devanagari" pitchFamily="2"/>
              </a:rPr>
              <a:t>: start </a:t>
            </a:r>
            <a:r>
              <a:rPr lang="en-US" sz="1000" b="1" dirty="0">
                <a:ea typeface="Noto Sans CJK SC" pitchFamily="2"/>
                <a:cs typeface="Lohit Devanagari" pitchFamily="2"/>
              </a:rPr>
              <a:t>Algorithm 3</a:t>
            </a:r>
            <a:r>
              <a:rPr lang="en-US" sz="1000" dirty="0">
                <a:ea typeface="Noto Sans CJK SC" pitchFamily="2"/>
                <a:cs typeface="Lohit Devanagari" pitchFamily="2"/>
              </a:rPr>
              <a:t>: </a:t>
            </a:r>
            <a:r>
              <a:rPr lang="en-US" sz="1000" i="1" dirty="0" smtClean="0">
                <a:ea typeface="Noto Sans CJK SC" pitchFamily="2"/>
                <a:cs typeface="Lohit Devanagari" pitchFamily="2"/>
              </a:rPr>
              <a:t>Compute CHC</a:t>
            </a:r>
            <a:endParaRPr lang="en-US" sz="1000" dirty="0"/>
          </a:p>
          <a:p>
            <a:pPr marL="228600" indent="-228600" algn="just" hangingPunct="0">
              <a:buAutoNum type="arabicPeriod"/>
            </a:pPr>
            <a:r>
              <a:rPr lang="en-US" sz="1000" b="1" dirty="0">
                <a:ea typeface="Noto Sans CJK SC" pitchFamily="2"/>
                <a:cs typeface="Lohit Devanagari" pitchFamily="2"/>
              </a:rPr>
              <a:t>Event</a:t>
            </a:r>
            <a:r>
              <a:rPr lang="en-US" sz="1000" dirty="0">
                <a:ea typeface="Noto Sans CJK SC" pitchFamily="2"/>
                <a:cs typeface="Lohit Devanagari" pitchFamily="2"/>
              </a:rPr>
              <a:t>: receive the output of </a:t>
            </a:r>
            <a:r>
              <a:rPr lang="en-US" sz="1000" b="1" dirty="0">
                <a:ea typeface="Noto Sans CJK SC" pitchFamily="2"/>
                <a:cs typeface="Lohit Devanagari" pitchFamily="2"/>
              </a:rPr>
              <a:t>Algorithm 3</a:t>
            </a:r>
            <a:r>
              <a:rPr lang="en-US" sz="1000" dirty="0">
                <a:ea typeface="Noto Sans CJK SC" pitchFamily="2"/>
                <a:cs typeface="Lohit Devanagari" pitchFamily="2"/>
              </a:rPr>
              <a:t>: </a:t>
            </a:r>
            <a:r>
              <a:rPr lang="en-US" sz="1000" i="1" dirty="0" smtClean="0">
                <a:ea typeface="Noto Sans CJK SC" pitchFamily="2"/>
                <a:cs typeface="Lohit Devanagari" pitchFamily="2"/>
              </a:rPr>
              <a:t>Compute CHC</a:t>
            </a:r>
          </a:p>
          <a:p>
            <a:pPr marL="228600" indent="-228600" algn="just" hangingPunct="0">
              <a:buAutoNum type="arabicPeriod"/>
            </a:pPr>
            <a:r>
              <a:rPr lang="en-US" sz="1000" b="1" dirty="0" smtClean="0">
                <a:ea typeface="Noto Sans CJK SC" pitchFamily="2"/>
                <a:cs typeface="Lohit Devanagari" pitchFamily="2"/>
              </a:rPr>
              <a:t>Event:</a:t>
            </a:r>
            <a:r>
              <a:rPr lang="en-US" sz="1000" i="1" dirty="0" smtClean="0">
                <a:ea typeface="Noto Sans CJK SC" pitchFamily="2"/>
                <a:cs typeface="Lohit Devanagari" pitchFamily="2"/>
              </a:rPr>
              <a:t> </a:t>
            </a:r>
            <a:r>
              <a:rPr lang="en-US" sz="1000" dirty="0" smtClean="0">
                <a:ea typeface="Noto Sans CJK SC" pitchFamily="2"/>
                <a:cs typeface="Lohit Devanagari" pitchFamily="2"/>
              </a:rPr>
              <a:t>send the output to TCN. Output should include: 1) solution of CHC process and 2) a flag indicating whether the Agent is available to start a new CHC process.</a:t>
            </a:r>
          </a:p>
          <a:p>
            <a:pPr algn="just" hangingPunct="0"/>
            <a:endParaRPr lang="en-US" sz="1000" dirty="0">
              <a:ea typeface="Noto Sans CJK SC" pitchFamily="2"/>
              <a:cs typeface="Lohit Devanagari" pitchFamily="2"/>
            </a:endParaRPr>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CHC Coordination Protocol</a:t>
            </a:r>
          </a:p>
          <a:p>
            <a:r>
              <a:rPr lang="en-US" sz="1488" b="1" dirty="0" smtClean="0">
                <a:solidFill>
                  <a:sysClr val="windowText" lastClr="000000"/>
                </a:solidFill>
                <a:ea typeface="Noto Sans CJK SC" pitchFamily="2"/>
                <a:cs typeface="Lohit Devanagari" pitchFamily="2"/>
              </a:rPr>
              <a:t>Multiple Processes Simultaneously </a:t>
            </a:r>
          </a:p>
        </p:txBody>
      </p:sp>
    </p:spTree>
    <p:extLst>
      <p:ext uri="{BB962C8B-B14F-4D97-AF65-F5344CB8AC3E}">
        <p14:creationId xmlns:p14="http://schemas.microsoft.com/office/powerpoint/2010/main" val="3302206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3</a:t>
            </a:fld>
            <a:endParaRPr lang="en-US"/>
          </a:p>
        </p:txBody>
      </p:sp>
      <p:sp>
        <p:nvSpPr>
          <p:cNvPr id="7" name="TextBox 6"/>
          <p:cNvSpPr txBox="1"/>
          <p:nvPr/>
        </p:nvSpPr>
        <p:spPr>
          <a:xfrm>
            <a:off x="382670" y="583660"/>
            <a:ext cx="9071322" cy="4947461"/>
          </a:xfrm>
          <a:prstGeom prst="rect">
            <a:avLst/>
          </a:prstGeom>
          <a:noFill/>
          <a:ln>
            <a:noFill/>
          </a:ln>
        </p:spPr>
        <p:txBody>
          <a:bodyPr wrap="square" lIns="89997" tIns="44998" rIns="89997" bIns="44998" anchorCtr="0" compatLnSpc="0">
            <a:spAutoFit/>
          </a:bodyPr>
          <a:lstStyle/>
          <a:p>
            <a:pPr algn="just" hangingPunct="0"/>
            <a:r>
              <a:rPr lang="en-US" sz="992" b="1" dirty="0" smtClean="0">
                <a:ea typeface="Noto Sans CJK SC" pitchFamily="2"/>
                <a:cs typeface="Lohit Devanagari" pitchFamily="2"/>
              </a:rPr>
              <a:t>Algorithm </a:t>
            </a:r>
            <a:r>
              <a:rPr lang="en-US" sz="992" b="1" dirty="0">
                <a:ea typeface="Noto Sans CJK SC" pitchFamily="2"/>
                <a:cs typeface="Lohit Devanagari" pitchFamily="2"/>
              </a:rPr>
              <a:t>3</a:t>
            </a:r>
            <a:r>
              <a:rPr lang="en-US" sz="992" dirty="0">
                <a:ea typeface="Noto Sans CJK SC" pitchFamily="2"/>
                <a:cs typeface="Lohit Devanagari" pitchFamily="2"/>
              </a:rPr>
              <a:t>. </a:t>
            </a:r>
            <a:r>
              <a:rPr lang="en-US" sz="992" dirty="0">
                <a:solidFill>
                  <a:srgbClr val="FF0000"/>
                </a:solidFill>
                <a:ea typeface="Noto Sans CJK SC" pitchFamily="2"/>
                <a:cs typeface="Lohit Devanagari" pitchFamily="2"/>
              </a:rPr>
              <a:t>Compute CHC </a:t>
            </a:r>
          </a:p>
          <a:p>
            <a:pPr marL="228600" indent="-228600" algn="just" hangingPunct="0">
              <a:buAutoNum type="arabicPeriod"/>
            </a:pPr>
            <a:r>
              <a:rPr lang="en-US" sz="992" dirty="0">
                <a:ea typeface="Noto Sans CJK SC" pitchFamily="2"/>
                <a:cs typeface="Lohit Devanagari" pitchFamily="2"/>
              </a:rPr>
              <a:t>* TCN’s agent acts as Dedicated agent</a:t>
            </a:r>
          </a:p>
          <a:p>
            <a:pPr marL="228600" indent="-228600" algn="just" hangingPunct="0">
              <a:buAutoNum type="arabicPeriod"/>
            </a:pPr>
            <a:r>
              <a:rPr lang="en-US" sz="992" b="1" dirty="0">
                <a:ea typeface="Noto Sans CJK SC" pitchFamily="2"/>
                <a:cs typeface="Lohit Devanagari" pitchFamily="2"/>
              </a:rPr>
              <a:t>Event</a:t>
            </a:r>
            <a:r>
              <a:rPr lang="en-US" sz="992" dirty="0">
                <a:ea typeface="Noto Sans CJK SC" pitchFamily="2"/>
                <a:cs typeface="Lohit Devanagari" pitchFamily="2"/>
              </a:rPr>
              <a:t>: Dedicated agent </a:t>
            </a:r>
            <a:r>
              <a:rPr lang="en-US" sz="992" dirty="0" smtClean="0">
                <a:ea typeface="Noto Sans CJK SC" pitchFamily="2"/>
                <a:cs typeface="Lohit Devanagari" pitchFamily="2"/>
              </a:rPr>
              <a:t>informs </a:t>
            </a:r>
            <a:r>
              <a:rPr lang="en-US" sz="992" dirty="0">
                <a:ea typeface="Noto Sans CJK SC" pitchFamily="2"/>
                <a:cs typeface="Lohit Devanagari" pitchFamily="2"/>
              </a:rPr>
              <a:t>WPM that it is “</a:t>
            </a:r>
            <a:r>
              <a:rPr lang="en-US" sz="992" dirty="0" err="1">
                <a:ea typeface="Noto Sans CJK SC" pitchFamily="2"/>
                <a:cs typeface="Lohit Devanagari" pitchFamily="2"/>
              </a:rPr>
              <a:t>In_Coordination</a:t>
            </a:r>
            <a:r>
              <a:rPr lang="en-US" sz="992" dirty="0">
                <a:ea typeface="Noto Sans CJK SC" pitchFamily="2"/>
                <a:cs typeface="Lohit Devanagari" pitchFamily="2"/>
              </a:rPr>
              <a:t>” and populates LAR.</a:t>
            </a:r>
          </a:p>
          <a:p>
            <a:pPr marL="228600" indent="-228600" algn="just" hangingPunct="0">
              <a:buAutoNum type="arabicPeriod"/>
            </a:pPr>
            <a:r>
              <a:rPr lang="en-US" sz="992" b="1" dirty="0">
                <a:ea typeface="Noto Sans CJK SC" pitchFamily="2"/>
                <a:cs typeface="Lohit Devanagari" pitchFamily="2"/>
              </a:rPr>
              <a:t>Event</a:t>
            </a:r>
            <a:r>
              <a:rPr lang="en-US" sz="992" dirty="0">
                <a:ea typeface="Noto Sans CJK SC" pitchFamily="2"/>
                <a:cs typeface="Lohit Devanagari" pitchFamily="2"/>
              </a:rPr>
              <a:t>: Dedicated agent sends a message to all agents who are either “Active” or “</a:t>
            </a:r>
            <a:r>
              <a:rPr lang="en-US" sz="992" dirty="0" err="1">
                <a:ea typeface="Noto Sans CJK SC" pitchFamily="2"/>
                <a:cs typeface="Lohit Devanagari" pitchFamily="2"/>
              </a:rPr>
              <a:t>In_Coordination</a:t>
            </a:r>
            <a:r>
              <a:rPr lang="en-US" sz="992" dirty="0">
                <a:ea typeface="Noto Sans CJK SC" pitchFamily="2"/>
                <a:cs typeface="Lohit Devanagari" pitchFamily="2"/>
              </a:rPr>
              <a:t>” state. It requests those agents to return their Personal </a:t>
            </a:r>
            <a:r>
              <a:rPr lang="en-US" sz="992" dirty="0" smtClean="0">
                <a:ea typeface="Noto Sans CJK SC" pitchFamily="2"/>
                <a:cs typeface="Lohit Devanagari" pitchFamily="2"/>
              </a:rPr>
              <a:t>Info. Receiver agents run </a:t>
            </a:r>
            <a:r>
              <a:rPr lang="en-US" sz="992" b="1" dirty="0" smtClean="0">
                <a:ea typeface="Noto Sans CJK SC" pitchFamily="2"/>
                <a:cs typeface="Lohit Devanagari" pitchFamily="2"/>
              </a:rPr>
              <a:t>Algorithm 4</a:t>
            </a:r>
            <a:r>
              <a:rPr lang="en-US" sz="992" dirty="0" smtClean="0">
                <a:ea typeface="Noto Sans CJK SC" pitchFamily="2"/>
                <a:cs typeface="Lohit Devanagari" pitchFamily="2"/>
              </a:rPr>
              <a:t>: </a:t>
            </a:r>
            <a:r>
              <a:rPr lang="en-US" sz="992" i="1" dirty="0">
                <a:ea typeface="Noto Sans CJK SC" pitchFamily="2"/>
                <a:cs typeface="Lohit Devanagari" pitchFamily="2"/>
              </a:rPr>
              <a:t>Personal Info Request</a:t>
            </a:r>
            <a:endParaRPr lang="en-US" sz="992" dirty="0">
              <a:ea typeface="Noto Sans CJK SC" pitchFamily="2"/>
              <a:cs typeface="Lohit Devanagari" pitchFamily="2"/>
            </a:endParaRPr>
          </a:p>
          <a:p>
            <a:pPr marL="228600" indent="-228600" algn="just" hangingPunct="0">
              <a:buAutoNum type="arabicPeriod"/>
            </a:pPr>
            <a:r>
              <a:rPr lang="en-US" sz="992" b="1" dirty="0">
                <a:ea typeface="Noto Sans CJK SC" pitchFamily="2"/>
                <a:cs typeface="Lohit Devanagari" pitchFamily="2"/>
              </a:rPr>
              <a:t>Condition</a:t>
            </a:r>
            <a:r>
              <a:rPr lang="en-US" sz="992" dirty="0">
                <a:ea typeface="Noto Sans CJK SC" pitchFamily="2"/>
                <a:cs typeface="Lohit Devanagari" pitchFamily="2"/>
              </a:rPr>
              <a:t>: Dedicated agent waits for some amount of time to receive all the Personal info. If any agent doesn’t return its info in this time, Dedicated agent proceeds without it. </a:t>
            </a:r>
          </a:p>
          <a:p>
            <a:pPr marL="228600" indent="-228600" algn="just" hangingPunct="0">
              <a:buAutoNum type="arabicPeriod"/>
            </a:pPr>
            <a:r>
              <a:rPr lang="en-US" sz="992" b="1" dirty="0">
                <a:ea typeface="Noto Sans CJK SC" pitchFamily="2"/>
                <a:cs typeface="Lohit Devanagari" pitchFamily="2"/>
              </a:rPr>
              <a:t>Event</a:t>
            </a:r>
            <a:r>
              <a:rPr lang="en-US" sz="992" dirty="0">
                <a:ea typeface="Noto Sans CJK SC" pitchFamily="2"/>
                <a:cs typeface="Lohit Devanagari" pitchFamily="2"/>
              </a:rPr>
              <a:t>: Once Dedicated agent </a:t>
            </a:r>
            <a:r>
              <a:rPr lang="en-US" sz="992" dirty="0" smtClean="0">
                <a:ea typeface="Noto Sans CJK SC" pitchFamily="2"/>
                <a:cs typeface="Lohit Devanagari" pitchFamily="2"/>
              </a:rPr>
              <a:t>collects all Personal </a:t>
            </a:r>
            <a:r>
              <a:rPr lang="en-US" sz="992" dirty="0">
                <a:ea typeface="Noto Sans CJK SC" pitchFamily="2"/>
                <a:cs typeface="Lohit Devanagari" pitchFamily="2"/>
              </a:rPr>
              <a:t>info </a:t>
            </a:r>
            <a:r>
              <a:rPr lang="en-US" sz="992" dirty="0" smtClean="0">
                <a:ea typeface="Noto Sans CJK SC" pitchFamily="2"/>
                <a:cs typeface="Lohit Devanagari" pitchFamily="2"/>
              </a:rPr>
              <a:t>or the time expires, </a:t>
            </a:r>
            <a:r>
              <a:rPr lang="en-US" sz="992" dirty="0">
                <a:ea typeface="Noto Sans CJK SC" pitchFamily="2"/>
                <a:cs typeface="Lohit Devanagari" pitchFamily="2"/>
              </a:rPr>
              <a:t>it broadcasts the Complete Personal Info to all participating </a:t>
            </a:r>
            <a:r>
              <a:rPr lang="en-US" sz="992" dirty="0" smtClean="0">
                <a:ea typeface="Noto Sans CJK SC" pitchFamily="2"/>
                <a:cs typeface="Lohit Devanagari" pitchFamily="2"/>
              </a:rPr>
              <a:t>agents.</a:t>
            </a:r>
          </a:p>
          <a:p>
            <a:pPr marL="228600" indent="-228600" algn="just" hangingPunct="0">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Dedicated agent requests participating agents to return their Similarity values. Receiver agents run </a:t>
            </a:r>
            <a:r>
              <a:rPr lang="en-US" sz="992" b="1" dirty="0" smtClean="0">
                <a:ea typeface="Noto Sans CJK SC" pitchFamily="2"/>
                <a:cs typeface="Lohit Devanagari" pitchFamily="2"/>
              </a:rPr>
              <a:t>Algorithm 5</a:t>
            </a:r>
            <a:r>
              <a:rPr lang="en-US" sz="992" dirty="0" smtClean="0">
                <a:ea typeface="Noto Sans CJK SC" pitchFamily="2"/>
                <a:cs typeface="Lohit Devanagari" pitchFamily="2"/>
              </a:rPr>
              <a:t>: </a:t>
            </a:r>
            <a:r>
              <a:rPr lang="en-US" sz="992" i="1" dirty="0" smtClean="0">
                <a:ea typeface="Noto Sans CJK SC" pitchFamily="2"/>
                <a:cs typeface="Lohit Devanagari" pitchFamily="2"/>
              </a:rPr>
              <a:t>Similarity Values Request</a:t>
            </a:r>
          </a:p>
          <a:p>
            <a:pPr marL="228600" indent="-228600" algn="just" hangingPunct="0">
              <a:buFontTx/>
              <a:buAutoNum type="arabicPeriod"/>
            </a:pPr>
            <a:r>
              <a:rPr lang="en-US" sz="992" b="1" dirty="0">
                <a:ea typeface="Noto Sans CJK SC" pitchFamily="2"/>
                <a:cs typeface="Lohit Devanagari" pitchFamily="2"/>
              </a:rPr>
              <a:t>Condition</a:t>
            </a:r>
            <a:r>
              <a:rPr lang="en-US" sz="992" dirty="0">
                <a:ea typeface="Noto Sans CJK SC" pitchFamily="2"/>
                <a:cs typeface="Lohit Devanagari" pitchFamily="2"/>
              </a:rPr>
              <a:t>: Dedicated agent waits for some amount of time to receive </a:t>
            </a:r>
            <a:r>
              <a:rPr lang="en-US" sz="992" dirty="0" smtClean="0">
                <a:ea typeface="Noto Sans CJK SC" pitchFamily="2"/>
                <a:cs typeface="Lohit Devanagari" pitchFamily="2"/>
              </a:rPr>
              <a:t>the Similarity Values from all participating agents. </a:t>
            </a:r>
            <a:r>
              <a:rPr lang="en-US" sz="992" dirty="0">
                <a:ea typeface="Noto Sans CJK SC" pitchFamily="2"/>
                <a:cs typeface="Lohit Devanagari" pitchFamily="2"/>
              </a:rPr>
              <a:t>If any agent doesn’t return its info in this time, Dedicated agent </a:t>
            </a:r>
            <a:r>
              <a:rPr lang="en-US" sz="992" dirty="0" smtClean="0">
                <a:ea typeface="Noto Sans CJK SC" pitchFamily="2"/>
                <a:cs typeface="Lohit Devanagari" pitchFamily="2"/>
              </a:rPr>
              <a:t>asks one more time and waits again. If the result is same, then it proceeds </a:t>
            </a:r>
            <a:r>
              <a:rPr lang="en-US" sz="992" dirty="0">
                <a:ea typeface="Noto Sans CJK SC" pitchFamily="2"/>
                <a:cs typeface="Lohit Devanagari" pitchFamily="2"/>
              </a:rPr>
              <a:t>without </a:t>
            </a:r>
            <a:r>
              <a:rPr lang="en-US" sz="992" dirty="0" smtClean="0">
                <a:ea typeface="Noto Sans CJK SC" pitchFamily="2"/>
                <a:cs typeface="Lohit Devanagari" pitchFamily="2"/>
              </a:rPr>
              <a:t>this particular agent.</a:t>
            </a:r>
            <a:endParaRPr lang="en-US" sz="992" dirty="0">
              <a:ea typeface="Noto Sans CJK SC" pitchFamily="2"/>
              <a:cs typeface="Lohit Devanagari" pitchFamily="2"/>
            </a:endParaRPr>
          </a:p>
          <a:p>
            <a:pPr marL="228600" indent="-228600" algn="just" hangingPunct="0">
              <a:buFontTx/>
              <a:buAutoNum type="arabicPeriod"/>
            </a:pPr>
            <a:r>
              <a:rPr lang="en-US" sz="992" b="1" dirty="0" smtClean="0">
                <a:ea typeface="Noto Sans CJK SC" pitchFamily="2"/>
                <a:cs typeface="Lohit Devanagari" pitchFamily="2"/>
              </a:rPr>
              <a:t>Action</a:t>
            </a:r>
            <a:r>
              <a:rPr lang="en-US" sz="992" dirty="0" smtClean="0">
                <a:ea typeface="Noto Sans CJK SC" pitchFamily="2"/>
                <a:cs typeface="Lohit Devanagari" pitchFamily="2"/>
              </a:rPr>
              <a:t>: </a:t>
            </a:r>
            <a:r>
              <a:rPr lang="en-US" sz="992" dirty="0">
                <a:ea typeface="Noto Sans CJK SC" pitchFamily="2"/>
                <a:cs typeface="Lohit Devanagari" pitchFamily="2"/>
              </a:rPr>
              <a:t>Once Dedicated agent collects all </a:t>
            </a:r>
            <a:r>
              <a:rPr lang="en-US" sz="992" dirty="0" smtClean="0">
                <a:ea typeface="Noto Sans CJK SC" pitchFamily="2"/>
                <a:cs typeface="Lohit Devanagari" pitchFamily="2"/>
              </a:rPr>
              <a:t>Similarity values </a:t>
            </a:r>
            <a:r>
              <a:rPr lang="en-US" sz="992" dirty="0">
                <a:ea typeface="Noto Sans CJK SC" pitchFamily="2"/>
                <a:cs typeface="Lohit Devanagari" pitchFamily="2"/>
              </a:rPr>
              <a:t>or the time expires, it </a:t>
            </a:r>
            <a:r>
              <a:rPr lang="en-US" sz="992" dirty="0" smtClean="0">
                <a:ea typeface="Noto Sans CJK SC" pitchFamily="2"/>
                <a:cs typeface="Lohit Devanagari" pitchFamily="2"/>
              </a:rPr>
              <a:t>runs </a:t>
            </a:r>
            <a:r>
              <a:rPr lang="en-US" sz="992" b="1" dirty="0" smtClean="0">
                <a:ea typeface="Noto Sans CJK SC" pitchFamily="2"/>
                <a:cs typeface="Lohit Devanagari" pitchFamily="2"/>
              </a:rPr>
              <a:t>Algorithm 6</a:t>
            </a:r>
            <a:r>
              <a:rPr lang="en-US" sz="992" dirty="0" smtClean="0">
                <a:ea typeface="Noto Sans CJK SC" pitchFamily="2"/>
                <a:cs typeface="Lohit Devanagari" pitchFamily="2"/>
              </a:rPr>
              <a:t>: </a:t>
            </a:r>
            <a:r>
              <a:rPr lang="en-US" sz="992" i="1" dirty="0" smtClean="0">
                <a:ea typeface="Noto Sans CJK SC" pitchFamily="2"/>
                <a:cs typeface="Lohit Devanagari" pitchFamily="2"/>
              </a:rPr>
              <a:t>Solve Constrained Clustering Problem </a:t>
            </a:r>
            <a:r>
              <a:rPr lang="en-US" sz="992" dirty="0" smtClean="0">
                <a:ea typeface="Noto Sans CJK SC" pitchFamily="2"/>
                <a:cs typeface="Lohit Devanagari" pitchFamily="2"/>
              </a:rPr>
              <a:t>and gives the Asymmetric Similarity Matrix as the input.</a:t>
            </a:r>
          </a:p>
          <a:p>
            <a:pPr marL="228600" indent="-228600" algn="just" hangingPunct="0">
              <a:buFontTx/>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Dedicated agent sends the Output of </a:t>
            </a:r>
            <a:r>
              <a:rPr lang="en-US" sz="992" b="1" dirty="0" smtClean="0">
                <a:ea typeface="Noto Sans CJK SC" pitchFamily="2"/>
                <a:cs typeface="Lohit Devanagari" pitchFamily="2"/>
              </a:rPr>
              <a:t>Algorithm 6</a:t>
            </a:r>
            <a:r>
              <a:rPr lang="en-US" sz="992" dirty="0" smtClean="0">
                <a:ea typeface="Noto Sans CJK SC" pitchFamily="2"/>
                <a:cs typeface="Lohit Devanagari" pitchFamily="2"/>
              </a:rPr>
              <a:t>, to other participating agents and informing them that the CHC solution is computed. Dedicated agent and receiver agents run </a:t>
            </a:r>
            <a:r>
              <a:rPr lang="en-US" sz="992" b="1" dirty="0" smtClean="0">
                <a:ea typeface="Noto Sans CJK SC" pitchFamily="2"/>
                <a:cs typeface="Lohit Devanagari" pitchFamily="2"/>
              </a:rPr>
              <a:t>Algorithm 7</a:t>
            </a:r>
            <a:r>
              <a:rPr lang="en-US" sz="992" dirty="0" smtClean="0">
                <a:ea typeface="Noto Sans CJK SC" pitchFamily="2"/>
                <a:cs typeface="Lohit Devanagari" pitchFamily="2"/>
              </a:rPr>
              <a:t>: </a:t>
            </a:r>
            <a:r>
              <a:rPr lang="en-US" sz="992" i="1" dirty="0" smtClean="0">
                <a:ea typeface="Noto Sans CJK SC" pitchFamily="2"/>
                <a:cs typeface="Lohit Devanagari" pitchFamily="2"/>
              </a:rPr>
              <a:t>Share CHC Solution with TCN</a:t>
            </a:r>
            <a:endParaRPr lang="en-US" sz="992" b="1" i="1" dirty="0" smtClean="0">
              <a:ea typeface="Noto Sans CJK SC" pitchFamily="2"/>
              <a:cs typeface="Lohit Devanagari" pitchFamily="2"/>
            </a:endParaRPr>
          </a:p>
          <a:p>
            <a:pPr algn="just" hangingPunct="0"/>
            <a:endParaRPr lang="en-US" sz="992" b="1" dirty="0">
              <a:ea typeface="Noto Sans CJK SC" pitchFamily="2"/>
              <a:cs typeface="Lohit Devanagari" pitchFamily="2"/>
            </a:endParaRPr>
          </a:p>
          <a:p>
            <a:pPr algn="just" hangingPunct="0"/>
            <a:r>
              <a:rPr lang="en-US" sz="992" b="1" dirty="0" smtClean="0">
                <a:ea typeface="Noto Sans CJK SC" pitchFamily="2"/>
                <a:cs typeface="Lohit Devanagari" pitchFamily="2"/>
              </a:rPr>
              <a:t>Algorithm 4</a:t>
            </a:r>
            <a:r>
              <a:rPr lang="en-US" sz="992" dirty="0" smtClean="0">
                <a:ea typeface="Noto Sans CJK SC" pitchFamily="2"/>
                <a:cs typeface="Lohit Devanagari" pitchFamily="2"/>
              </a:rPr>
              <a:t>. </a:t>
            </a:r>
            <a:r>
              <a:rPr lang="en-US" sz="992" dirty="0" smtClean="0">
                <a:solidFill>
                  <a:srgbClr val="FF0000"/>
                </a:solidFill>
                <a:ea typeface="Noto Sans CJK SC" pitchFamily="2"/>
                <a:cs typeface="Lohit Devanagari" pitchFamily="2"/>
              </a:rPr>
              <a:t>Personal Info Request</a:t>
            </a:r>
          </a:p>
          <a:p>
            <a:pPr marL="228600" indent="-228600" algn="just" hangingPunct="0">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An agent receives the request to return its Personal Info to Dedicated Agent</a:t>
            </a:r>
          </a:p>
          <a:p>
            <a:pPr marL="228600" indent="-228600" algn="just" hangingPunct="0">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Agent sends its Personal Info to Dedicated Agent</a:t>
            </a:r>
          </a:p>
          <a:p>
            <a:pPr marL="228600" indent="-228600" algn="just" hangingPunct="0">
              <a:buAutoNum type="arabicPeriod"/>
            </a:pPr>
            <a:r>
              <a:rPr lang="en-US" sz="992" b="1" dirty="0" smtClean="0">
                <a:ea typeface="Noto Sans CJK SC" pitchFamily="2"/>
                <a:cs typeface="Lohit Devanagari" pitchFamily="2"/>
              </a:rPr>
              <a:t>Event</a:t>
            </a:r>
            <a:r>
              <a:rPr lang="en-US" sz="992" dirty="0" smtClean="0">
                <a:ea typeface="Noto Sans CJK SC" pitchFamily="2"/>
                <a:cs typeface="Lohit Devanagari" pitchFamily="2"/>
              </a:rPr>
              <a:t>: Agent informs WPM that it is “</a:t>
            </a:r>
            <a:r>
              <a:rPr lang="en-US" sz="992" dirty="0" err="1" smtClean="0">
                <a:ea typeface="Noto Sans CJK SC" pitchFamily="2"/>
                <a:cs typeface="Lohit Devanagari" pitchFamily="2"/>
              </a:rPr>
              <a:t>In_Coordination</a:t>
            </a:r>
            <a:r>
              <a:rPr lang="en-US" sz="992" dirty="0" smtClean="0">
                <a:ea typeface="Noto Sans CJK SC" pitchFamily="2"/>
                <a:cs typeface="Lohit Devanagari" pitchFamily="2"/>
              </a:rPr>
              <a:t>”</a:t>
            </a:r>
          </a:p>
          <a:p>
            <a:pPr algn="just" hangingPunct="0"/>
            <a:endParaRPr lang="en-US" sz="992" dirty="0">
              <a:solidFill>
                <a:srgbClr val="FF0000"/>
              </a:solidFill>
              <a:ea typeface="Noto Sans CJK SC" pitchFamily="2"/>
              <a:cs typeface="Lohit Devanagari" pitchFamily="2"/>
            </a:endParaRPr>
          </a:p>
          <a:p>
            <a:pPr algn="just" hangingPunct="0"/>
            <a:r>
              <a:rPr lang="en-US" sz="992" b="1" dirty="0">
                <a:ea typeface="Noto Sans CJK SC" pitchFamily="2"/>
                <a:cs typeface="Lohit Devanagari" pitchFamily="2"/>
              </a:rPr>
              <a:t>Algorithm 5</a:t>
            </a:r>
            <a:r>
              <a:rPr lang="en-US" sz="992" dirty="0" smtClean="0">
                <a:ea typeface="Noto Sans CJK SC" pitchFamily="2"/>
                <a:cs typeface="Lohit Devanagari" pitchFamily="2"/>
              </a:rPr>
              <a:t>. </a:t>
            </a:r>
            <a:r>
              <a:rPr lang="en-US" sz="992" dirty="0" smtClean="0">
                <a:solidFill>
                  <a:srgbClr val="FF0000"/>
                </a:solidFill>
                <a:ea typeface="Noto Sans CJK SC" pitchFamily="2"/>
                <a:cs typeface="Lohit Devanagari" pitchFamily="2"/>
              </a:rPr>
              <a:t>Similarity Values Request</a:t>
            </a:r>
          </a:p>
          <a:p>
            <a:pPr marL="228600" indent="-228600" algn="just" hangingPunct="0">
              <a:buAutoNum type="arabicPeriod"/>
            </a:pPr>
            <a:r>
              <a:rPr lang="en-US" sz="900" b="1" dirty="0" smtClean="0">
                <a:ea typeface="Noto Sans CJK SC" pitchFamily="2"/>
                <a:cs typeface="Lohit Devanagari" pitchFamily="2"/>
              </a:rPr>
              <a:t>Event</a:t>
            </a:r>
            <a:r>
              <a:rPr lang="en-US" sz="900" dirty="0" smtClean="0">
                <a:ea typeface="Noto Sans CJK SC" pitchFamily="2"/>
                <a:cs typeface="Lohit Devanagari" pitchFamily="2"/>
              </a:rPr>
              <a:t>: When </a:t>
            </a:r>
            <a:r>
              <a:rPr lang="en-US" sz="900" dirty="0">
                <a:ea typeface="Noto Sans CJK SC" pitchFamily="2"/>
                <a:cs typeface="Lohit Devanagari" pitchFamily="2"/>
              </a:rPr>
              <a:t>an agent is requested to send its Similarity values for a CHC </a:t>
            </a:r>
            <a:r>
              <a:rPr lang="en-US" sz="900" dirty="0" smtClean="0">
                <a:ea typeface="Noto Sans CJK SC" pitchFamily="2"/>
                <a:cs typeface="Lohit Devanagari" pitchFamily="2"/>
              </a:rPr>
              <a:t>process, it executes the following steps.</a:t>
            </a:r>
          </a:p>
          <a:p>
            <a:pPr marL="228600" indent="-228600" algn="just" hangingPunct="0">
              <a:buAutoNum type="arabicPeriod"/>
            </a:pPr>
            <a:r>
              <a:rPr lang="en-US" sz="900" b="1" dirty="0" smtClean="0">
                <a:ea typeface="Noto Sans CJK SC" pitchFamily="2"/>
                <a:cs typeface="Lohit Devanagari" pitchFamily="2"/>
              </a:rPr>
              <a:t>Action</a:t>
            </a:r>
            <a:r>
              <a:rPr lang="en-US" sz="900" dirty="0" smtClean="0">
                <a:ea typeface="Noto Sans CJK SC" pitchFamily="2"/>
                <a:cs typeface="Lohit Devanagari" pitchFamily="2"/>
              </a:rPr>
              <a:t>: It </a:t>
            </a:r>
            <a:r>
              <a:rPr lang="en-US" sz="900" dirty="0">
                <a:ea typeface="Noto Sans CJK SC" pitchFamily="2"/>
                <a:cs typeface="Lohit Devanagari" pitchFamily="2"/>
              </a:rPr>
              <a:t>computes all pairwise similarities by comparing its Individual Preferences with the Personal info of all other participating </a:t>
            </a:r>
            <a:r>
              <a:rPr lang="en-US" sz="900" dirty="0" smtClean="0">
                <a:ea typeface="Noto Sans CJK SC" pitchFamily="2"/>
                <a:cs typeface="Lohit Devanagari" pitchFamily="2"/>
              </a:rPr>
              <a:t>agents</a:t>
            </a:r>
            <a:endParaRPr lang="en-US" sz="900" dirty="0">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Event</a:t>
            </a:r>
            <a:r>
              <a:rPr lang="en-US" sz="900" dirty="0" smtClean="0">
                <a:ea typeface="Noto Sans CJK SC" pitchFamily="2"/>
                <a:cs typeface="Lohit Devanagari" pitchFamily="2"/>
              </a:rPr>
              <a:t>: It </a:t>
            </a:r>
            <a:r>
              <a:rPr lang="en-US" sz="900" dirty="0">
                <a:ea typeface="Noto Sans CJK SC" pitchFamily="2"/>
                <a:cs typeface="Lohit Devanagari" pitchFamily="2"/>
              </a:rPr>
              <a:t>sends the Similarity values to the dedicated agent</a:t>
            </a:r>
          </a:p>
          <a:p>
            <a:pPr algn="just" hangingPunct="0"/>
            <a:endParaRPr lang="en-US" sz="1000" dirty="0" smtClean="0">
              <a:ea typeface="Noto Sans CJK SC" pitchFamily="2"/>
              <a:cs typeface="Lohit Devanagari" pitchFamily="2"/>
            </a:endParaRPr>
          </a:p>
          <a:p>
            <a:pPr algn="just" hangingPunct="0"/>
            <a:r>
              <a:rPr lang="en-US" sz="900" b="1" dirty="0">
                <a:ea typeface="Noto Sans CJK SC" pitchFamily="2"/>
                <a:cs typeface="Lohit Devanagari" pitchFamily="2"/>
              </a:rPr>
              <a:t>Algorithm </a:t>
            </a:r>
            <a:r>
              <a:rPr lang="en-US" sz="900" b="1" dirty="0" smtClean="0">
                <a:ea typeface="Noto Sans CJK SC" pitchFamily="2"/>
                <a:cs typeface="Lohit Devanagari" pitchFamily="2"/>
              </a:rPr>
              <a:t>6</a:t>
            </a:r>
            <a:r>
              <a:rPr lang="en-US" sz="900" dirty="0" smtClean="0">
                <a:ea typeface="Noto Sans CJK SC" pitchFamily="2"/>
                <a:cs typeface="Lohit Devanagari" pitchFamily="2"/>
              </a:rPr>
              <a:t>. </a:t>
            </a:r>
            <a:r>
              <a:rPr lang="en-US" sz="900" dirty="0" smtClean="0">
                <a:solidFill>
                  <a:srgbClr val="FF0000"/>
                </a:solidFill>
                <a:ea typeface="Noto Sans CJK SC" pitchFamily="2"/>
                <a:cs typeface="Lohit Devanagari" pitchFamily="2"/>
              </a:rPr>
              <a:t>Solve Constrained Clustering Problem</a:t>
            </a:r>
            <a:endParaRPr lang="en-US" sz="900" dirty="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Event</a:t>
            </a:r>
            <a:r>
              <a:rPr lang="en-US" sz="900" dirty="0" smtClean="0">
                <a:ea typeface="Noto Sans CJK SC" pitchFamily="2"/>
                <a:cs typeface="Lohit Devanagari" pitchFamily="2"/>
              </a:rPr>
              <a:t>: When </a:t>
            </a:r>
            <a:r>
              <a:rPr lang="en-US" sz="900" dirty="0">
                <a:ea typeface="Noto Sans CJK SC" pitchFamily="2"/>
                <a:cs typeface="Lohit Devanagari" pitchFamily="2"/>
              </a:rPr>
              <a:t>an agent has all necessary pairwise similarity values, it executes </a:t>
            </a:r>
            <a:r>
              <a:rPr lang="en-US" sz="900" dirty="0" smtClean="0">
                <a:ea typeface="Noto Sans CJK SC" pitchFamily="2"/>
                <a:cs typeface="Lohit Devanagari" pitchFamily="2"/>
              </a:rPr>
              <a:t>the following steps to </a:t>
            </a:r>
            <a:r>
              <a:rPr lang="en-US" sz="900" dirty="0">
                <a:ea typeface="Noto Sans CJK SC" pitchFamily="2"/>
                <a:cs typeface="Lohit Devanagari" pitchFamily="2"/>
              </a:rPr>
              <a:t>compute the </a:t>
            </a:r>
            <a:r>
              <a:rPr lang="en-US" sz="900" dirty="0" smtClean="0">
                <a:ea typeface="Noto Sans CJK SC" pitchFamily="2"/>
                <a:cs typeface="Lohit Devanagari" pitchFamily="2"/>
              </a:rPr>
              <a:t>clusters for the given problem. </a:t>
            </a:r>
          </a:p>
          <a:p>
            <a:pPr marL="228600" indent="-228600" algn="just" hangingPunct="0">
              <a:buAutoNum type="arabicPeriod"/>
            </a:pPr>
            <a:r>
              <a:rPr lang="en-US" sz="900" b="1" dirty="0" smtClean="0">
                <a:ea typeface="Noto Sans CJK SC" pitchFamily="2"/>
                <a:cs typeface="Lohit Devanagari" pitchFamily="2"/>
              </a:rPr>
              <a:t>Action: </a:t>
            </a:r>
            <a:r>
              <a:rPr lang="en-US" sz="900" dirty="0">
                <a:ea typeface="Noto Sans CJK SC" pitchFamily="2"/>
                <a:cs typeface="Lohit Devanagari" pitchFamily="2"/>
              </a:rPr>
              <a:t>Asymmetric </a:t>
            </a:r>
            <a:r>
              <a:rPr lang="en-US" sz="900" dirty="0" smtClean="0">
                <a:ea typeface="Noto Sans CJK SC" pitchFamily="2"/>
                <a:cs typeface="Lohit Devanagari" pitchFamily="2"/>
              </a:rPr>
              <a:t>Similarity Matrix (the input) is </a:t>
            </a:r>
            <a:r>
              <a:rPr lang="en-US" sz="900" dirty="0">
                <a:ea typeface="Noto Sans CJK SC" pitchFamily="2"/>
                <a:cs typeface="Lohit Devanagari" pitchFamily="2"/>
              </a:rPr>
              <a:t>converted into Symmetric </a:t>
            </a:r>
            <a:r>
              <a:rPr lang="en-US" sz="900" dirty="0" smtClean="0">
                <a:ea typeface="Noto Sans CJK SC" pitchFamily="2"/>
                <a:cs typeface="Lohit Devanagari" pitchFamily="2"/>
              </a:rPr>
              <a:t>Similarity Matrix </a:t>
            </a:r>
          </a:p>
          <a:p>
            <a:pPr marL="228600" indent="-228600" algn="just" hangingPunct="0">
              <a:buAutoNum type="arabicPeriod"/>
            </a:pPr>
            <a:r>
              <a:rPr lang="en-US" sz="900" b="1" dirty="0" smtClean="0">
                <a:ea typeface="Noto Sans CJK SC" pitchFamily="2"/>
                <a:cs typeface="Lohit Devanagari" pitchFamily="2"/>
              </a:rPr>
              <a:t>Action: </a:t>
            </a:r>
            <a:r>
              <a:rPr lang="en-US" sz="900" dirty="0">
                <a:ea typeface="Noto Sans CJK SC" pitchFamily="2"/>
                <a:cs typeface="Lohit Devanagari" pitchFamily="2"/>
              </a:rPr>
              <a:t>Symmetric Matrix is given as the input </a:t>
            </a:r>
            <a:r>
              <a:rPr lang="en-US" sz="900" dirty="0" smtClean="0">
                <a:ea typeface="Noto Sans CJK SC" pitchFamily="2"/>
                <a:cs typeface="Lohit Devanagari" pitchFamily="2"/>
              </a:rPr>
              <a:t>to the HDBSCAN</a:t>
            </a:r>
            <a:r>
              <a:rPr lang="en-US" sz="900" dirty="0">
                <a:ea typeface="Noto Sans CJK SC" pitchFamily="2"/>
                <a:cs typeface="Lohit Devanagari" pitchFamily="2"/>
              </a:rPr>
              <a:t>* </a:t>
            </a:r>
            <a:r>
              <a:rPr lang="en-US" sz="900" dirty="0" smtClean="0">
                <a:ea typeface="Noto Sans CJK SC" pitchFamily="2"/>
                <a:cs typeface="Lohit Devanagari" pitchFamily="2"/>
              </a:rPr>
              <a:t>algorithm</a:t>
            </a:r>
          </a:p>
          <a:p>
            <a:pPr marL="228600" indent="-228600" algn="just" hangingPunct="0">
              <a:buAutoNum type="arabicPeriod"/>
            </a:pPr>
            <a:r>
              <a:rPr lang="en-US" sz="900" b="1" dirty="0" smtClean="0">
                <a:ea typeface="Noto Sans CJK SC" pitchFamily="2"/>
                <a:cs typeface="Lohit Devanagari" pitchFamily="2"/>
              </a:rPr>
              <a:t>Action: </a:t>
            </a:r>
            <a:r>
              <a:rPr lang="en-US" sz="900" dirty="0">
                <a:ea typeface="Noto Sans CJK SC" pitchFamily="2"/>
                <a:cs typeface="Lohit Devanagari" pitchFamily="2"/>
              </a:rPr>
              <a:t>Algorithm </a:t>
            </a:r>
            <a:r>
              <a:rPr lang="en-US" sz="900" dirty="0" smtClean="0">
                <a:ea typeface="Noto Sans CJK SC" pitchFamily="2"/>
                <a:cs typeface="Lohit Devanagari" pitchFamily="2"/>
              </a:rPr>
              <a:t>computes </a:t>
            </a:r>
            <a:r>
              <a:rPr lang="en-US" sz="900" dirty="0">
                <a:ea typeface="Noto Sans CJK SC" pitchFamily="2"/>
                <a:cs typeface="Lohit Devanagari" pitchFamily="2"/>
              </a:rPr>
              <a:t>and produces the similar </a:t>
            </a:r>
            <a:r>
              <a:rPr lang="en-US" sz="900" dirty="0" smtClean="0">
                <a:ea typeface="Noto Sans CJK SC" pitchFamily="2"/>
                <a:cs typeface="Lohit Devanagari" pitchFamily="2"/>
              </a:rPr>
              <a:t>clusters </a:t>
            </a:r>
            <a:r>
              <a:rPr lang="en-US" sz="900" dirty="0">
                <a:ea typeface="Noto Sans CJK SC" pitchFamily="2"/>
                <a:cs typeface="Lohit Devanagari" pitchFamily="2"/>
              </a:rPr>
              <a:t>of </a:t>
            </a:r>
            <a:r>
              <a:rPr lang="en-US" sz="900" dirty="0" smtClean="0">
                <a:ea typeface="Noto Sans CJK SC" pitchFamily="2"/>
                <a:cs typeface="Lohit Devanagari" pitchFamily="2"/>
              </a:rPr>
              <a:t>agents (the output)</a:t>
            </a:r>
            <a:endParaRPr lang="en-US" sz="900" dirty="0">
              <a:ea typeface="Noto Sans CJK SC" pitchFamily="2"/>
              <a:cs typeface="Lohit Devanagari" pitchFamily="2"/>
            </a:endParaRPr>
          </a:p>
          <a:p>
            <a:pPr algn="just" hangingPunct="0"/>
            <a:endParaRPr lang="en-US" sz="1000" dirty="0">
              <a:ea typeface="Noto Sans CJK SC" pitchFamily="2"/>
              <a:cs typeface="Lohit Devanagari" pitchFamily="2"/>
            </a:endParaRPr>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CHC Coordination Protocol</a:t>
            </a:r>
          </a:p>
          <a:p>
            <a:r>
              <a:rPr lang="en-US" sz="1488" b="1" dirty="0">
                <a:solidFill>
                  <a:sysClr val="windowText" lastClr="000000"/>
                </a:solidFill>
                <a:ea typeface="Noto Sans CJK SC" pitchFamily="2"/>
                <a:cs typeface="Lohit Devanagari" pitchFamily="2"/>
              </a:rPr>
              <a:t>Multiple Processes Simultaneously </a:t>
            </a:r>
          </a:p>
          <a:p>
            <a:endParaRPr lang="en-US" sz="1488" b="1" dirty="0" smtClean="0">
              <a:solidFill>
                <a:sysClr val="windowText" lastClr="000000"/>
              </a:solidFill>
              <a:ea typeface="Noto Sans CJK SC" pitchFamily="2"/>
              <a:cs typeface="Lohit Devanagari" pitchFamily="2"/>
            </a:endParaRPr>
          </a:p>
        </p:txBody>
      </p:sp>
    </p:spTree>
    <p:extLst>
      <p:ext uri="{BB962C8B-B14F-4D97-AF65-F5344CB8AC3E}">
        <p14:creationId xmlns:p14="http://schemas.microsoft.com/office/powerpoint/2010/main" val="2350670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4</a:t>
            </a:fld>
            <a:endParaRPr lang="en-US"/>
          </a:p>
        </p:txBody>
      </p:sp>
      <p:sp>
        <p:nvSpPr>
          <p:cNvPr id="7" name="TextBox 6"/>
          <p:cNvSpPr txBox="1"/>
          <p:nvPr/>
        </p:nvSpPr>
        <p:spPr>
          <a:xfrm>
            <a:off x="382670" y="583660"/>
            <a:ext cx="9071322" cy="654362"/>
          </a:xfrm>
          <a:prstGeom prst="rect">
            <a:avLst/>
          </a:prstGeom>
          <a:noFill/>
          <a:ln>
            <a:noFill/>
          </a:ln>
        </p:spPr>
        <p:txBody>
          <a:bodyPr wrap="square" lIns="89997" tIns="44998" rIns="89997" bIns="44998" anchorCtr="0" compatLnSpc="0">
            <a:spAutoFit/>
          </a:bodyPr>
          <a:lstStyle/>
          <a:p>
            <a:pPr algn="just" hangingPunct="0"/>
            <a:r>
              <a:rPr lang="en-US" sz="900" b="1" dirty="0">
                <a:ea typeface="Noto Sans CJK SC" pitchFamily="2"/>
                <a:cs typeface="Lohit Devanagari" pitchFamily="2"/>
              </a:rPr>
              <a:t>Algorithm </a:t>
            </a:r>
            <a:r>
              <a:rPr lang="en-US" sz="900" b="1" dirty="0" smtClean="0">
                <a:ea typeface="Noto Sans CJK SC" pitchFamily="2"/>
                <a:cs typeface="Lohit Devanagari" pitchFamily="2"/>
              </a:rPr>
              <a:t>7</a:t>
            </a:r>
            <a:r>
              <a:rPr lang="en-US" sz="900" dirty="0" smtClean="0">
                <a:ea typeface="Noto Sans CJK SC" pitchFamily="2"/>
                <a:cs typeface="Lohit Devanagari" pitchFamily="2"/>
              </a:rPr>
              <a:t>. </a:t>
            </a:r>
            <a:r>
              <a:rPr lang="en-US" sz="900" dirty="0" smtClean="0">
                <a:solidFill>
                  <a:srgbClr val="FF0000"/>
                </a:solidFill>
                <a:ea typeface="Noto Sans CJK SC" pitchFamily="2"/>
                <a:cs typeface="Lohit Devanagari" pitchFamily="2"/>
              </a:rPr>
              <a:t>Share CHC Solution with TCN</a:t>
            </a:r>
            <a:endParaRPr lang="en-US" sz="900" dirty="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Event</a:t>
            </a:r>
            <a:r>
              <a:rPr lang="en-US" sz="900" dirty="0" smtClean="0">
                <a:ea typeface="Noto Sans CJK SC" pitchFamily="2"/>
                <a:cs typeface="Lohit Devanagari" pitchFamily="2"/>
              </a:rPr>
              <a:t>: An </a:t>
            </a:r>
            <a:r>
              <a:rPr lang="en-US" sz="900" dirty="0">
                <a:ea typeface="Noto Sans CJK SC" pitchFamily="2"/>
                <a:cs typeface="Lohit Devanagari" pitchFamily="2"/>
              </a:rPr>
              <a:t>agent receives the </a:t>
            </a:r>
            <a:r>
              <a:rPr lang="en-US" sz="900" dirty="0" smtClean="0">
                <a:ea typeface="Noto Sans CJK SC" pitchFamily="2"/>
                <a:cs typeface="Lohit Devanagari" pitchFamily="2"/>
              </a:rPr>
              <a:t>result of CHC process from Dedicated agent</a:t>
            </a:r>
          </a:p>
          <a:p>
            <a:pPr marL="228600" indent="-228600" algn="just" hangingPunct="0">
              <a:buAutoNum type="arabicPeriod"/>
            </a:pPr>
            <a:r>
              <a:rPr lang="en-US" sz="900" b="1" dirty="0" smtClean="0">
                <a:ea typeface="Noto Sans CJK SC" pitchFamily="2"/>
                <a:cs typeface="Lohit Devanagari" pitchFamily="2"/>
              </a:rPr>
              <a:t>Event</a:t>
            </a:r>
            <a:r>
              <a:rPr lang="en-US" sz="900" dirty="0" smtClean="0">
                <a:ea typeface="Noto Sans CJK SC" pitchFamily="2"/>
                <a:cs typeface="Lohit Devanagari" pitchFamily="2"/>
              </a:rPr>
              <a:t>: The agent shares </a:t>
            </a:r>
            <a:r>
              <a:rPr lang="en-US" sz="900" dirty="0">
                <a:ea typeface="Noto Sans CJK SC" pitchFamily="2"/>
                <a:cs typeface="Lohit Devanagari" pitchFamily="2"/>
              </a:rPr>
              <a:t>the </a:t>
            </a:r>
            <a:r>
              <a:rPr lang="en-US" sz="900" dirty="0" smtClean="0">
                <a:ea typeface="Noto Sans CJK SC" pitchFamily="2"/>
                <a:cs typeface="Lohit Devanagari" pitchFamily="2"/>
              </a:rPr>
              <a:t>corresponding result </a:t>
            </a:r>
            <a:r>
              <a:rPr lang="en-US" sz="900" dirty="0">
                <a:ea typeface="Noto Sans CJK SC" pitchFamily="2"/>
                <a:cs typeface="Lohit Devanagari" pitchFamily="2"/>
              </a:rPr>
              <a:t>with </a:t>
            </a:r>
            <a:r>
              <a:rPr lang="en-US" sz="900" dirty="0" smtClean="0">
                <a:ea typeface="Noto Sans CJK SC" pitchFamily="2"/>
                <a:cs typeface="Lohit Devanagari" pitchFamily="2"/>
              </a:rPr>
              <a:t>its TCN</a:t>
            </a:r>
          </a:p>
          <a:p>
            <a:pPr marL="228600" indent="-228600" algn="just" hangingPunct="0">
              <a:buAutoNum type="arabicPeriod"/>
            </a:pPr>
            <a:r>
              <a:rPr lang="en-US" sz="900" b="1" dirty="0" smtClean="0">
                <a:ea typeface="Noto Sans CJK SC" pitchFamily="2"/>
                <a:cs typeface="Lohit Devanagari" pitchFamily="2"/>
              </a:rPr>
              <a:t>Event</a:t>
            </a:r>
            <a:r>
              <a:rPr lang="en-US" sz="900" dirty="0" smtClean="0">
                <a:ea typeface="Noto Sans CJK SC" pitchFamily="2"/>
                <a:cs typeface="Lohit Devanagari" pitchFamily="2"/>
              </a:rPr>
              <a:t>: Informs WPM that it is not in coordination anymore only if it is not involved in any coordination process.</a:t>
            </a:r>
            <a:endParaRPr lang="en-US" sz="900" dirty="0">
              <a:ea typeface="Noto Sans CJK SC" pitchFamily="2"/>
              <a:cs typeface="Lohit Devanagari" pitchFamily="2"/>
            </a:endParaRPr>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CHC Coordination Protocol</a:t>
            </a:r>
          </a:p>
          <a:p>
            <a:r>
              <a:rPr lang="en-US" sz="1488" b="1" dirty="0">
                <a:solidFill>
                  <a:sysClr val="windowText" lastClr="000000"/>
                </a:solidFill>
                <a:ea typeface="Noto Sans CJK SC" pitchFamily="2"/>
                <a:cs typeface="Lohit Devanagari" pitchFamily="2"/>
              </a:rPr>
              <a:t>Multiple Processes Simultaneously </a:t>
            </a:r>
          </a:p>
          <a:p>
            <a:endParaRPr lang="en-US" sz="1488" b="1" dirty="0" smtClean="0">
              <a:solidFill>
                <a:sysClr val="windowText" lastClr="000000"/>
              </a:solidFill>
              <a:ea typeface="Noto Sans CJK SC" pitchFamily="2"/>
              <a:cs typeface="Lohit Devanagari" pitchFamily="2"/>
            </a:endParaRPr>
          </a:p>
        </p:txBody>
      </p:sp>
    </p:spTree>
    <p:extLst>
      <p:ext uri="{BB962C8B-B14F-4D97-AF65-F5344CB8AC3E}">
        <p14:creationId xmlns:p14="http://schemas.microsoft.com/office/powerpoint/2010/main" val="2262335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5</a:t>
            </a:fld>
            <a:endParaRPr lang="en-US"/>
          </a:p>
        </p:txBody>
      </p:sp>
      <p:sp>
        <p:nvSpPr>
          <p:cNvPr id="7" name="TextBox 6"/>
          <p:cNvSpPr txBox="1"/>
          <p:nvPr/>
        </p:nvSpPr>
        <p:spPr>
          <a:xfrm>
            <a:off x="389155" y="583660"/>
            <a:ext cx="3599185" cy="1640466"/>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BT#1</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CHCProtocolBT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Event#1</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CHCProtocolEvent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Endpoint#1</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CHCProtocolEndpoint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BT#2</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ExecutingCHCProcessBT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Event#2</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ExecuteCHCProcessEvent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BT#3</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SharingCHCPersonaInfoBT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Event#3</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ShareCHCPersonalInfoEvent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Endpoint#3</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ShareCHCPersonalInfoEndpoint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BT#4</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ReceivingCHCPersonalInfoBT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Event#4</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ReceiveCHCPersonalInfoEvent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Endpoint#4</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ReceiveCHCPersonalInfoEndpoint</a:t>
            </a:r>
            <a:endParaRPr lang="en-US" sz="900" dirty="0" smtClean="0">
              <a:ea typeface="Noto Sans CJK SC" pitchFamily="2"/>
              <a:cs typeface="Lohit Devanagari" pitchFamily="2"/>
            </a:endParaRPr>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Multiple </a:t>
            </a:r>
            <a:r>
              <a:rPr lang="en-US" sz="1488" b="1" dirty="0">
                <a:solidFill>
                  <a:sysClr val="windowText" lastClr="000000"/>
                </a:solidFill>
                <a:ea typeface="Noto Sans CJK SC" pitchFamily="2"/>
                <a:cs typeface="Lohit Devanagari" pitchFamily="2"/>
              </a:rPr>
              <a:t>Processes Simultaneously </a:t>
            </a:r>
          </a:p>
          <a:p>
            <a:r>
              <a:rPr lang="en-US" sz="1488" b="1" dirty="0" smtClean="0">
                <a:solidFill>
                  <a:sysClr val="windowText" lastClr="000000"/>
                </a:solidFill>
                <a:ea typeface="Noto Sans CJK SC" pitchFamily="2"/>
                <a:cs typeface="Lohit Devanagari" pitchFamily="2"/>
              </a:rPr>
              <a:t>BTs</a:t>
            </a:r>
          </a:p>
        </p:txBody>
      </p:sp>
      <p:sp>
        <p:nvSpPr>
          <p:cNvPr id="5" name="TextBox 4"/>
          <p:cNvSpPr txBox="1"/>
          <p:nvPr/>
        </p:nvSpPr>
        <p:spPr>
          <a:xfrm>
            <a:off x="382670" y="2752061"/>
            <a:ext cx="9071322" cy="2203954"/>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BT#1</a:t>
            </a:r>
            <a:r>
              <a:rPr lang="en-US" sz="900" dirty="0" smtClean="0">
                <a:ea typeface="Noto Sans CJK SC" pitchFamily="2"/>
                <a:cs typeface="Lohit Devanagari" pitchFamily="2"/>
              </a:rPr>
              <a:t>: </a:t>
            </a:r>
            <a:r>
              <a:rPr lang="en-US" sz="900" dirty="0" err="1" smtClean="0">
                <a:solidFill>
                  <a:srgbClr val="FF0000"/>
                </a:solidFill>
                <a:ea typeface="Noto Sans CJK SC" pitchFamily="2"/>
                <a:cs typeface="Lohit Devanagari" pitchFamily="2"/>
              </a:rPr>
              <a:t>CHCProtocolBT</a:t>
            </a:r>
            <a:endParaRPr lang="en-US" sz="900" dirty="0" smtClean="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Sequence: </a:t>
            </a:r>
          </a:p>
          <a:p>
            <a:pPr marL="685800" lvl="1" indent="-228600" algn="just" hangingPunct="0">
              <a:buAutoNum type="arabicPeriod"/>
            </a:pPr>
            <a:r>
              <a:rPr lang="en-US" sz="900" b="1" dirty="0" err="1" smtClean="0">
                <a:ea typeface="Noto Sans CJK SC" pitchFamily="2"/>
                <a:cs typeface="Lohit Devanagari" pitchFamily="2"/>
              </a:rPr>
              <a:t>HandleEvent</a:t>
            </a:r>
            <a:r>
              <a:rPr lang="en-US" sz="900" dirty="0" smtClean="0">
                <a:ea typeface="Noto Sans CJK SC" pitchFamily="2"/>
                <a:cs typeface="Lohit Devanagari" pitchFamily="2"/>
              </a:rPr>
              <a:t>: handle </a:t>
            </a:r>
            <a:r>
              <a:rPr lang="en-US" sz="900" i="1" dirty="0" err="1" smtClean="0">
                <a:ea typeface="Noto Sans CJK SC" pitchFamily="2"/>
                <a:cs typeface="Lohit Devanagari" pitchFamily="2"/>
              </a:rPr>
              <a:t>CHCProtocolEvent</a:t>
            </a:r>
            <a:endParaRPr lang="en-US" sz="900" i="1" dirty="0" smtClean="0">
              <a:ea typeface="Noto Sans CJK SC" pitchFamily="2"/>
              <a:cs typeface="Lohit Devanagari" pitchFamily="2"/>
            </a:endParaRPr>
          </a:p>
          <a:p>
            <a:pPr marL="685800" lvl="1" indent="-228600" algn="just" hangingPunct="0">
              <a:buAutoNum type="arabicPeriod"/>
            </a:pPr>
            <a:r>
              <a:rPr lang="en-US" sz="900" b="1" dirty="0" smtClean="0">
                <a:ea typeface="Noto Sans CJK SC" pitchFamily="2"/>
                <a:cs typeface="Lohit Devanagari" pitchFamily="2"/>
              </a:rPr>
              <a:t>Priority</a:t>
            </a:r>
            <a:r>
              <a:rPr lang="en-US" sz="900" dirty="0" smtClean="0">
                <a:ea typeface="Noto Sans CJK SC" pitchFamily="2"/>
                <a:cs typeface="Lohit Devanagari" pitchFamily="2"/>
              </a:rPr>
              <a:t>: </a:t>
            </a:r>
          </a:p>
          <a:p>
            <a:pPr marL="1143000" lvl="2" indent="-228600" algn="just" hangingPunct="0">
              <a:buAutoNum type="arabicPeriod"/>
            </a:pPr>
            <a:r>
              <a:rPr lang="en-US" sz="900" b="1" dirty="0" smtClean="0">
                <a:ea typeface="Noto Sans CJK SC" pitchFamily="2"/>
                <a:cs typeface="Lohit Devanagari" pitchFamily="2"/>
              </a:rPr>
              <a:t>Sequence</a:t>
            </a:r>
            <a:r>
              <a:rPr lang="en-US" sz="900" dirty="0" smtClean="0">
                <a:ea typeface="Noto Sans CJK SC" pitchFamily="2"/>
                <a:cs typeface="Lohit Devanagari" pitchFamily="2"/>
              </a:rPr>
              <a:t>: </a:t>
            </a:r>
          </a:p>
          <a:p>
            <a:pPr marL="1600200" lvl="3" indent="-228600" algn="just" hangingPunct="0">
              <a:buAutoNum type="arabicPeriod"/>
            </a:pPr>
            <a:r>
              <a:rPr lang="en-US" sz="900" b="1" dirty="0" smtClean="0">
                <a:ea typeface="Noto Sans CJK SC" pitchFamily="2"/>
                <a:cs typeface="Lohit Devanagari" pitchFamily="2"/>
              </a:rPr>
              <a:t>Condition</a:t>
            </a:r>
            <a:r>
              <a:rPr lang="en-US" sz="900" dirty="0" smtClean="0">
                <a:ea typeface="Noto Sans CJK SC" pitchFamily="2"/>
                <a:cs typeface="Lohit Devanagari" pitchFamily="2"/>
              </a:rPr>
              <a:t>: is agent running a CHC as dedicated agent?</a:t>
            </a:r>
          </a:p>
          <a:p>
            <a:pPr marL="1600200" lvl="3" indent="-228600" algn="just" hangingPunct="0">
              <a:buAutoNum type="arabicPeriod"/>
            </a:pPr>
            <a:r>
              <a:rPr lang="en-US" sz="900" b="1" dirty="0" smtClean="0">
                <a:ea typeface="Noto Sans CJK SC" pitchFamily="2"/>
                <a:cs typeface="Lohit Devanagari" pitchFamily="2"/>
              </a:rPr>
              <a:t>Message to app</a:t>
            </a:r>
            <a:r>
              <a:rPr lang="en-US" sz="900" dirty="0" smtClean="0">
                <a:ea typeface="Noto Sans CJK SC" pitchFamily="2"/>
                <a:cs typeface="Lohit Devanagari" pitchFamily="2"/>
              </a:rPr>
              <a:t>: you are already running a CHC</a:t>
            </a:r>
          </a:p>
          <a:p>
            <a:pPr marL="1143000" lvl="2" indent="-228600" algn="just" hangingPunct="0">
              <a:buAutoNum type="arabicPeriod"/>
            </a:pPr>
            <a:r>
              <a:rPr lang="en-US" sz="900" b="1" dirty="0" smtClean="0">
                <a:ea typeface="Noto Sans CJK SC" pitchFamily="2"/>
                <a:cs typeface="Lohit Devanagari" pitchFamily="2"/>
              </a:rPr>
              <a:t>Sequence</a:t>
            </a:r>
            <a:r>
              <a:rPr lang="en-US" sz="900" dirty="0" smtClean="0">
                <a:ea typeface="Noto Sans CJK SC" pitchFamily="2"/>
                <a:cs typeface="Lohit Devanagari" pitchFamily="2"/>
              </a:rPr>
              <a:t>: </a:t>
            </a:r>
          </a:p>
          <a:p>
            <a:pPr marL="1600200" lvl="3" indent="-228600" algn="just" hangingPunct="0">
              <a:buAutoNum type="arabicPeriod"/>
            </a:pPr>
            <a:r>
              <a:rPr lang="en-US" sz="900" b="1" dirty="0" smtClean="0">
                <a:ea typeface="Noto Sans CJK SC" pitchFamily="2"/>
                <a:cs typeface="Lohit Devanagari" pitchFamily="2"/>
              </a:rPr>
              <a:t>Condition</a:t>
            </a:r>
            <a:r>
              <a:rPr lang="en-US" sz="900" dirty="0" smtClean="0">
                <a:ea typeface="Noto Sans CJK SC" pitchFamily="2"/>
                <a:cs typeface="Lohit Devanagari" pitchFamily="2"/>
              </a:rPr>
              <a:t>: is agent involved in any CHC process?</a:t>
            </a:r>
          </a:p>
          <a:p>
            <a:pPr marL="1600200" lvl="3" indent="-228600" algn="just" hangingPunct="0">
              <a:buAutoNum type="arabicPeriod"/>
            </a:pPr>
            <a:r>
              <a:rPr lang="en-US" sz="900" b="1" dirty="0" smtClean="0">
                <a:ea typeface="Noto Sans CJK SC" pitchFamily="2"/>
                <a:cs typeface="Lohit Devanagari" pitchFamily="2"/>
              </a:rPr>
              <a:t>Priority</a:t>
            </a:r>
            <a:r>
              <a:rPr lang="en-US" sz="900" dirty="0" smtClean="0">
                <a:ea typeface="Noto Sans CJK SC" pitchFamily="2"/>
                <a:cs typeface="Lohit Devanagari" pitchFamily="2"/>
              </a:rPr>
              <a:t>: </a:t>
            </a:r>
          </a:p>
          <a:p>
            <a:pPr marL="2057400" lvl="4" indent="-228600" algn="just" hangingPunct="0">
              <a:buAutoNum type="arabicPeriod"/>
            </a:pPr>
            <a:r>
              <a:rPr lang="en-US" sz="900" b="1" dirty="0" smtClean="0">
                <a:ea typeface="Noto Sans CJK SC" pitchFamily="2"/>
                <a:cs typeface="Lohit Devanagari" pitchFamily="2"/>
              </a:rPr>
              <a:t>Invert</a:t>
            </a:r>
            <a:r>
              <a:rPr lang="en-US" sz="900" dirty="0" smtClean="0">
                <a:ea typeface="Noto Sans CJK SC" pitchFamily="2"/>
                <a:cs typeface="Lohit Devanagari" pitchFamily="2"/>
              </a:rPr>
              <a:t>: </a:t>
            </a:r>
          </a:p>
          <a:p>
            <a:pPr marL="2514600" lvl="5" indent="-228600" algn="just" hangingPunct="0">
              <a:buAutoNum type="arabicPeriod"/>
            </a:pPr>
            <a:r>
              <a:rPr lang="en-US" sz="900" b="1" dirty="0" smtClean="0">
                <a:ea typeface="Noto Sans CJK SC" pitchFamily="2"/>
                <a:cs typeface="Lohit Devanagari" pitchFamily="2"/>
              </a:rPr>
              <a:t>Message to app</a:t>
            </a:r>
            <a:r>
              <a:rPr lang="en-US" sz="900" dirty="0" smtClean="0">
                <a:ea typeface="Noto Sans CJK SC" pitchFamily="2"/>
                <a:cs typeface="Lohit Devanagari" pitchFamily="2"/>
              </a:rPr>
              <a:t>: you are involved in a CHC process. Do you still want to start a new one?</a:t>
            </a:r>
          </a:p>
          <a:p>
            <a:pPr marL="2057400" lvl="4" indent="-228600" algn="just" hangingPunct="0">
              <a:buAutoNum type="arabicPeriod"/>
            </a:pPr>
            <a:r>
              <a:rPr lang="en-US" sz="900" b="1" dirty="0" smtClean="0">
                <a:ea typeface="Noto Sans CJK SC" pitchFamily="2"/>
                <a:cs typeface="Lohit Devanagari" pitchFamily="2"/>
              </a:rPr>
              <a:t>Invert</a:t>
            </a:r>
            <a:r>
              <a:rPr lang="en-US" sz="900" dirty="0" smtClean="0">
                <a:ea typeface="Noto Sans CJK SC" pitchFamily="2"/>
                <a:cs typeface="Lohit Devanagari" pitchFamily="2"/>
              </a:rPr>
              <a:t>:</a:t>
            </a:r>
          </a:p>
          <a:p>
            <a:pPr marL="2514600" lvl="5" indent="-228600" algn="just" hangingPunct="0">
              <a:buAutoNum type="arabicPeriod"/>
            </a:pPr>
            <a:r>
              <a:rPr lang="en-US" sz="900" b="1" dirty="0" smtClean="0">
                <a:ea typeface="Noto Sans CJK SC" pitchFamily="2"/>
                <a:cs typeface="Lohit Devanagari" pitchFamily="2"/>
              </a:rPr>
              <a:t>Condition</a:t>
            </a:r>
            <a:r>
              <a:rPr lang="en-US" sz="900" dirty="0" smtClean="0">
                <a:ea typeface="Noto Sans CJK SC" pitchFamily="2"/>
                <a:cs typeface="Lohit Devanagari" pitchFamily="2"/>
              </a:rPr>
              <a:t>: does TCN want to start a CHC as dedicated agent?</a:t>
            </a:r>
          </a:p>
          <a:p>
            <a:pPr marL="1143000" lvl="2" indent="-228600" algn="just" hangingPunct="0">
              <a:buFontTx/>
              <a:buAutoNum type="arabicPeriod"/>
            </a:pPr>
            <a:r>
              <a:rPr lang="en-US" sz="900" b="1" dirty="0" err="1" smtClean="0">
                <a:ea typeface="Noto Sans CJK SC" pitchFamily="2"/>
                <a:cs typeface="Lohit Devanagari" pitchFamily="2"/>
              </a:rPr>
              <a:t>EventProducer</a:t>
            </a:r>
            <a:r>
              <a:rPr lang="en-US" sz="900" dirty="0" smtClean="0">
                <a:ea typeface="Noto Sans CJK SC" pitchFamily="2"/>
                <a:cs typeface="Lohit Devanagari" pitchFamily="2"/>
              </a:rPr>
              <a:t>: </a:t>
            </a:r>
            <a:r>
              <a:rPr lang="en-US" sz="900" i="1" dirty="0" err="1" smtClean="0">
                <a:ea typeface="Noto Sans CJK SC" pitchFamily="2"/>
                <a:cs typeface="Lohit Devanagari" pitchFamily="2"/>
              </a:rPr>
              <a:t>ExecuteCHCProcess</a:t>
            </a:r>
            <a:r>
              <a:rPr lang="en-US" sz="900" dirty="0" err="1" smtClean="0">
                <a:ea typeface="Noto Sans CJK SC" pitchFamily="2"/>
                <a:cs typeface="Lohit Devanagari" pitchFamily="2"/>
              </a:rPr>
              <a:t>Event</a:t>
            </a:r>
            <a:r>
              <a:rPr lang="en-US" sz="900" dirty="0" smtClean="0">
                <a:ea typeface="Noto Sans CJK SC" pitchFamily="2"/>
                <a:cs typeface="Lohit Devanagari" pitchFamily="2"/>
              </a:rPr>
              <a:t> </a:t>
            </a:r>
            <a:endParaRPr lang="en-US" sz="900" dirty="0">
              <a:ea typeface="Noto Sans CJK SC" pitchFamily="2"/>
              <a:cs typeface="Lohit Devanagari" pitchFamily="2"/>
            </a:endParaRPr>
          </a:p>
        </p:txBody>
      </p:sp>
      <p:sp>
        <p:nvSpPr>
          <p:cNvPr id="9" name="TextBox 8"/>
          <p:cNvSpPr txBox="1"/>
          <p:nvPr/>
        </p:nvSpPr>
        <p:spPr>
          <a:xfrm>
            <a:off x="4918331" y="583660"/>
            <a:ext cx="3599185" cy="2063081"/>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BT#5</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SharingCHCSimilaritiesBT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Event#5</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ShareCHCSimilaritiesEvent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Endpoint#5</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ShareCHCSimilaritiesEndpoint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BT#6</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ReceivingCHCSimilaritiesBT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Event#6</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ReceiveCHCSimilaritiesEvent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Endpoint#6</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ReceiveCHCSimilaritiesEndpoint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BT#7</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SolvingCHCBT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Event#7</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SolveCHCEvent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BT#8</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CHCFailureBT</a:t>
            </a:r>
            <a:endParaRPr lang="en-US" sz="900" dirty="0" smtClean="0">
              <a:ea typeface="Noto Sans CJK SC" pitchFamily="2"/>
              <a:cs typeface="Lohit Devanagari" pitchFamily="2"/>
            </a:endParaRPr>
          </a:p>
          <a:p>
            <a:pPr algn="just" hangingPunct="0"/>
            <a:r>
              <a:rPr lang="en-US" sz="900" b="1" dirty="0" smtClean="0">
                <a:ea typeface="Noto Sans CJK SC" pitchFamily="2"/>
                <a:cs typeface="Lohit Devanagari" pitchFamily="2"/>
              </a:rPr>
              <a:t>Event#8</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CHCFailureEvent</a:t>
            </a:r>
            <a:endParaRPr lang="en-US" sz="900" dirty="0" smtClean="0">
              <a:ea typeface="Noto Sans CJK SC" pitchFamily="2"/>
              <a:cs typeface="Lohit Devanagari" pitchFamily="2"/>
            </a:endParaRPr>
          </a:p>
          <a:p>
            <a:pPr algn="just" hangingPunct="0"/>
            <a:r>
              <a:rPr lang="en-US" sz="900" b="1" smtClean="0">
                <a:ea typeface="Noto Sans CJK SC" pitchFamily="2"/>
                <a:cs typeface="Lohit Devanagari" pitchFamily="2"/>
              </a:rPr>
              <a:t>BT#9</a:t>
            </a:r>
            <a:r>
              <a:rPr lang="en-US" sz="900" dirty="0" smtClean="0">
                <a:ea typeface="Noto Sans CJK SC" pitchFamily="2"/>
                <a:cs typeface="Lohit Devanagari" pitchFamily="2"/>
              </a:rPr>
              <a:t>: </a:t>
            </a:r>
            <a:r>
              <a:rPr lang="en-US" sz="900" dirty="0" err="1">
                <a:ea typeface="Noto Sans CJK SC" pitchFamily="2"/>
                <a:cs typeface="Lohit Devanagari" pitchFamily="2"/>
              </a:rPr>
              <a:t>FinalizingCHCProcessBT</a:t>
            </a:r>
            <a:endParaRPr lang="en-US" sz="900" dirty="0">
              <a:ea typeface="Noto Sans CJK SC" pitchFamily="2"/>
              <a:cs typeface="Lohit Devanagari" pitchFamily="2"/>
            </a:endParaRPr>
          </a:p>
          <a:p>
            <a:pPr algn="just" hangingPunct="0"/>
            <a:r>
              <a:rPr lang="en-US" sz="900" b="1" dirty="0" smtClean="0">
                <a:ea typeface="Noto Sans CJK SC" pitchFamily="2"/>
                <a:cs typeface="Lohit Devanagari" pitchFamily="2"/>
              </a:rPr>
              <a:t>Event#9</a:t>
            </a:r>
            <a:r>
              <a:rPr lang="en-US" sz="900" dirty="0" smtClean="0">
                <a:ea typeface="Noto Sans CJK SC" pitchFamily="2"/>
                <a:cs typeface="Lohit Devanagari" pitchFamily="2"/>
              </a:rPr>
              <a:t>: </a:t>
            </a:r>
            <a:r>
              <a:rPr lang="en-US" sz="900" dirty="0" err="1">
                <a:ea typeface="Noto Sans CJK SC" pitchFamily="2"/>
                <a:cs typeface="Lohit Devanagari" pitchFamily="2"/>
              </a:rPr>
              <a:t>FinalizeCHCProcessEvent</a:t>
            </a:r>
            <a:endParaRPr lang="en-US" sz="900" dirty="0">
              <a:ea typeface="Noto Sans CJK SC" pitchFamily="2"/>
              <a:cs typeface="Lohit Devanagari" pitchFamily="2"/>
            </a:endParaRPr>
          </a:p>
          <a:p>
            <a:pPr algn="just" hangingPunct="0"/>
            <a:r>
              <a:rPr lang="en-US" sz="900" b="1" dirty="0" smtClean="0">
                <a:ea typeface="Noto Sans CJK SC" pitchFamily="2"/>
                <a:cs typeface="Lohit Devanagari" pitchFamily="2"/>
              </a:rPr>
              <a:t>Endpoint#9</a:t>
            </a:r>
            <a:r>
              <a:rPr lang="en-US" sz="900" dirty="0" smtClean="0">
                <a:ea typeface="Noto Sans CJK SC" pitchFamily="2"/>
                <a:cs typeface="Lohit Devanagari" pitchFamily="2"/>
              </a:rPr>
              <a:t>: </a:t>
            </a:r>
            <a:r>
              <a:rPr lang="en-US" sz="900" dirty="0" err="1">
                <a:ea typeface="Noto Sans CJK SC" pitchFamily="2"/>
                <a:cs typeface="Lohit Devanagari" pitchFamily="2"/>
              </a:rPr>
              <a:t>FinalizeCHCProcessEndpoint</a:t>
            </a:r>
            <a:endParaRPr lang="en-US" sz="900" dirty="0">
              <a:ea typeface="Noto Sans CJK SC" pitchFamily="2"/>
              <a:cs typeface="Lohit Devanagari" pitchFamily="2"/>
            </a:endParaRPr>
          </a:p>
          <a:p>
            <a:pPr algn="just" hangingPunct="0"/>
            <a:r>
              <a:rPr lang="en-US" sz="900" dirty="0" smtClean="0">
                <a:ea typeface="Noto Sans CJK SC" pitchFamily="2"/>
                <a:cs typeface="Lohit Devanagari" pitchFamily="2"/>
              </a:rPr>
              <a:t> </a:t>
            </a:r>
          </a:p>
        </p:txBody>
      </p:sp>
    </p:spTree>
    <p:extLst>
      <p:ext uri="{BB962C8B-B14F-4D97-AF65-F5344CB8AC3E}">
        <p14:creationId xmlns:p14="http://schemas.microsoft.com/office/powerpoint/2010/main" val="14652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6</a:t>
            </a:fld>
            <a:endParaRPr lang="en-US"/>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Multiple </a:t>
            </a:r>
            <a:r>
              <a:rPr lang="en-US" sz="1488" b="1" dirty="0">
                <a:solidFill>
                  <a:sysClr val="windowText" lastClr="000000"/>
                </a:solidFill>
                <a:ea typeface="Noto Sans CJK SC" pitchFamily="2"/>
                <a:cs typeface="Lohit Devanagari" pitchFamily="2"/>
              </a:rPr>
              <a:t>Processes Simultaneously </a:t>
            </a:r>
          </a:p>
          <a:p>
            <a:r>
              <a:rPr lang="en-US" sz="1488" b="1" dirty="0" smtClean="0">
                <a:solidFill>
                  <a:sysClr val="windowText" lastClr="000000"/>
                </a:solidFill>
                <a:ea typeface="Noto Sans CJK SC" pitchFamily="2"/>
                <a:cs typeface="Lohit Devanagari" pitchFamily="2"/>
              </a:rPr>
              <a:t>BTs</a:t>
            </a:r>
          </a:p>
        </p:txBody>
      </p:sp>
      <p:sp>
        <p:nvSpPr>
          <p:cNvPr id="8" name="TextBox 7"/>
          <p:cNvSpPr txBox="1"/>
          <p:nvPr/>
        </p:nvSpPr>
        <p:spPr>
          <a:xfrm>
            <a:off x="382670" y="583660"/>
            <a:ext cx="9071322" cy="4739648"/>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BT#2</a:t>
            </a:r>
            <a:r>
              <a:rPr lang="en-US" sz="900" dirty="0" smtClean="0">
                <a:ea typeface="Noto Sans CJK SC" pitchFamily="2"/>
                <a:cs typeface="Lohit Devanagari" pitchFamily="2"/>
              </a:rPr>
              <a:t>: </a:t>
            </a:r>
            <a:r>
              <a:rPr lang="en-US" sz="900" dirty="0" err="1" smtClean="0">
                <a:solidFill>
                  <a:srgbClr val="FF0000"/>
                </a:solidFill>
                <a:ea typeface="Noto Sans CJK SC" pitchFamily="2"/>
                <a:cs typeface="Lohit Devanagari" pitchFamily="2"/>
              </a:rPr>
              <a:t>ExecutingCHCProcessBT</a:t>
            </a:r>
            <a:endParaRPr lang="en-US" sz="900" dirty="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Priority: </a:t>
            </a:r>
          </a:p>
          <a:p>
            <a:pPr marL="685800" lvl="1" indent="-228600" algn="just" hangingPunct="0">
              <a:buAutoNum type="arabicPeriod"/>
            </a:pPr>
            <a:r>
              <a:rPr lang="en-US" sz="900" b="1" dirty="0" smtClean="0">
                <a:ea typeface="Noto Sans CJK SC" pitchFamily="2"/>
                <a:cs typeface="Lohit Devanagari" pitchFamily="2"/>
              </a:rPr>
              <a:t>Sequence: </a:t>
            </a:r>
          </a:p>
          <a:p>
            <a:pPr marL="1143000" lvl="2" indent="-228600" algn="just" hangingPunct="0">
              <a:buAutoNum type="arabicPeriod"/>
            </a:pPr>
            <a:r>
              <a:rPr lang="en-US" sz="900" b="1" dirty="0" err="1" smtClean="0">
                <a:ea typeface="Noto Sans CJK SC" pitchFamily="2"/>
                <a:cs typeface="Lohit Devanagari" pitchFamily="2"/>
              </a:rPr>
              <a:t>HandleEvent</a:t>
            </a:r>
            <a:r>
              <a:rPr lang="en-US" sz="900" dirty="0" smtClean="0">
                <a:ea typeface="Noto Sans CJK SC" pitchFamily="2"/>
                <a:cs typeface="Lohit Devanagari" pitchFamily="2"/>
              </a:rPr>
              <a:t>: </a:t>
            </a:r>
            <a:r>
              <a:rPr lang="en-US" sz="900" i="1" dirty="0" smtClean="0">
                <a:ea typeface="Noto Sans CJK SC" pitchFamily="2"/>
                <a:cs typeface="Lohit Devanagari" pitchFamily="2"/>
              </a:rPr>
              <a:t>Execute CHC Process</a:t>
            </a:r>
          </a:p>
          <a:p>
            <a:pPr marL="1143000" lvl="2" indent="-228600" algn="just" hangingPunct="0">
              <a:buAutoNum type="arabicPeriod"/>
            </a:pPr>
            <a:r>
              <a:rPr lang="en-US" sz="900" b="1" dirty="0" smtClean="0">
                <a:ea typeface="Noto Sans CJK SC" pitchFamily="2"/>
                <a:cs typeface="Lohit Devanagari" pitchFamily="2"/>
              </a:rPr>
              <a:t>Message to app</a:t>
            </a:r>
            <a:r>
              <a:rPr lang="en-US" sz="900" dirty="0" smtClean="0">
                <a:ea typeface="Noto Sans CJK SC" pitchFamily="2"/>
                <a:cs typeface="Lohit Devanagari" pitchFamily="2"/>
              </a:rPr>
              <a:t>: </a:t>
            </a:r>
            <a:r>
              <a:rPr lang="en-US" sz="900" dirty="0">
                <a:ea typeface="Noto Sans CJK SC" pitchFamily="2"/>
                <a:cs typeface="Lohit Devanagari" pitchFamily="2"/>
              </a:rPr>
              <a:t>“</a:t>
            </a:r>
            <a:r>
              <a:rPr lang="en-US" sz="900" dirty="0"/>
              <a:t>I am starting a CHC process and will inform you when the result is ready</a:t>
            </a:r>
            <a:r>
              <a:rPr lang="en-US" sz="900" dirty="0" smtClean="0"/>
              <a:t>“</a:t>
            </a:r>
          </a:p>
          <a:p>
            <a:pPr marL="1143000" lvl="2" indent="-228600" algn="just" hangingPunct="0">
              <a:buAutoNum type="arabicPeriod"/>
            </a:pPr>
            <a:r>
              <a:rPr lang="en-US" sz="900" b="1" dirty="0" smtClean="0"/>
              <a:t>Message to WPM</a:t>
            </a:r>
            <a:r>
              <a:rPr lang="en-US" sz="900" dirty="0" smtClean="0"/>
              <a:t>: “I am </a:t>
            </a:r>
            <a:r>
              <a:rPr lang="en-US" sz="900" dirty="0" err="1" smtClean="0"/>
              <a:t>In_Coordination</a:t>
            </a:r>
            <a:r>
              <a:rPr lang="en-US" sz="900" dirty="0" smtClean="0"/>
              <a:t> state”</a:t>
            </a:r>
          </a:p>
          <a:p>
            <a:pPr marL="1143000" lvl="2" indent="-228600" algn="just" hangingPunct="0">
              <a:buAutoNum type="arabicPeriod"/>
            </a:pPr>
            <a:r>
              <a:rPr lang="en-US" sz="900" b="1" dirty="0" err="1" smtClean="0"/>
              <a:t>EventProducer</a:t>
            </a:r>
            <a:r>
              <a:rPr lang="en-US" sz="900" dirty="0" smtClean="0"/>
              <a:t>: </a:t>
            </a:r>
            <a:r>
              <a:rPr lang="en-US" sz="900" dirty="0" err="1" smtClean="0"/>
              <a:t>PopulateLAREvent</a:t>
            </a:r>
            <a:endParaRPr lang="en-US" sz="900" dirty="0" smtClean="0"/>
          </a:p>
          <a:p>
            <a:pPr marL="1143000" lvl="2" indent="-228600" algn="just" hangingPunct="0">
              <a:buAutoNum type="arabicPeriod"/>
            </a:pPr>
            <a:r>
              <a:rPr lang="en-US" sz="900" b="1" dirty="0" smtClean="0"/>
              <a:t>Wait</a:t>
            </a:r>
            <a:r>
              <a:rPr lang="en-US" sz="900" dirty="0" smtClean="0"/>
              <a:t>: 5 seconds</a:t>
            </a:r>
          </a:p>
          <a:p>
            <a:pPr marL="1143000" lvl="2" indent="-228600" algn="just" hangingPunct="0">
              <a:buAutoNum type="arabicPeriod"/>
            </a:pPr>
            <a:r>
              <a:rPr lang="en-US" sz="900" b="1" dirty="0" smtClean="0"/>
              <a:t>Priority</a:t>
            </a:r>
            <a:r>
              <a:rPr lang="en-US" sz="900" dirty="0" smtClean="0"/>
              <a:t>:  </a:t>
            </a:r>
          </a:p>
          <a:p>
            <a:pPr marL="1600200" lvl="3" indent="-228600" algn="just" hangingPunct="0">
              <a:buAutoNum type="arabicPeriod"/>
            </a:pPr>
            <a:r>
              <a:rPr lang="en-US" sz="900" b="1" dirty="0" smtClean="0"/>
              <a:t>Condition</a:t>
            </a:r>
            <a:r>
              <a:rPr lang="en-US" sz="900" dirty="0" smtClean="0"/>
              <a:t>: is LAR populated?</a:t>
            </a:r>
          </a:p>
          <a:p>
            <a:pPr marL="1600200" lvl="3" indent="-228600" algn="just" hangingPunct="0">
              <a:buAutoNum type="arabicPeriod"/>
            </a:pPr>
            <a:r>
              <a:rPr lang="en-US" sz="900" b="1" dirty="0" smtClean="0"/>
              <a:t>Sequence: </a:t>
            </a:r>
            <a:endParaRPr lang="en-US" sz="900" b="1" dirty="0"/>
          </a:p>
          <a:p>
            <a:pPr marL="2057400" lvl="4" indent="-228600" algn="just" hangingPunct="0">
              <a:buAutoNum type="arabicPeriod"/>
            </a:pPr>
            <a:r>
              <a:rPr lang="en-US" sz="900" b="1" dirty="0" err="1" smtClean="0"/>
              <a:t>EventProducer</a:t>
            </a:r>
            <a:r>
              <a:rPr lang="en-US" sz="900" dirty="0" smtClean="0"/>
              <a:t>: </a:t>
            </a:r>
            <a:r>
              <a:rPr lang="en-US" sz="900" dirty="0" err="1" smtClean="0"/>
              <a:t>PopulateLAREvent</a:t>
            </a:r>
            <a:endParaRPr lang="en-US" sz="900" dirty="0" smtClean="0"/>
          </a:p>
          <a:p>
            <a:pPr marL="2057400" lvl="4" indent="-228600" algn="just" hangingPunct="0">
              <a:buAutoNum type="arabicPeriod"/>
            </a:pPr>
            <a:r>
              <a:rPr lang="en-US" sz="900" b="1" dirty="0" smtClean="0"/>
              <a:t>Wait</a:t>
            </a:r>
            <a:r>
              <a:rPr lang="en-US" sz="900" dirty="0" smtClean="0"/>
              <a:t>: 5 seconds</a:t>
            </a:r>
          </a:p>
          <a:p>
            <a:pPr marL="2057400" lvl="4" indent="-228600" algn="just" hangingPunct="0">
              <a:buAutoNum type="arabicPeriod"/>
            </a:pPr>
            <a:r>
              <a:rPr lang="en-US" sz="900" b="1" dirty="0" smtClean="0"/>
              <a:t>Condition</a:t>
            </a:r>
            <a:r>
              <a:rPr lang="en-US" sz="900" dirty="0" smtClean="0"/>
              <a:t>: is LAR populated?</a:t>
            </a:r>
          </a:p>
          <a:p>
            <a:pPr marL="1143000" lvl="2" indent="-228600" algn="just" hangingPunct="0">
              <a:buAutoNum type="arabicPeriod"/>
            </a:pPr>
            <a:r>
              <a:rPr lang="en-US" sz="900" b="1" dirty="0" smtClean="0"/>
              <a:t>Write</a:t>
            </a:r>
            <a:r>
              <a:rPr lang="en-US" sz="900" dirty="0" smtClean="0"/>
              <a:t>: agent builds the CHC Problem instance with the corresponding participants who are</a:t>
            </a:r>
            <a:r>
              <a:rPr lang="en-US" sz="900" dirty="0"/>
              <a:t> either </a:t>
            </a:r>
            <a:r>
              <a:rPr lang="en-US" sz="900" i="1" dirty="0"/>
              <a:t>Active </a:t>
            </a:r>
            <a:r>
              <a:rPr lang="en-US" sz="900" dirty="0"/>
              <a:t>or </a:t>
            </a:r>
            <a:r>
              <a:rPr lang="en-US" sz="900" i="1" dirty="0" err="1"/>
              <a:t>In_Coordination</a:t>
            </a:r>
            <a:r>
              <a:rPr lang="en-US" sz="900" dirty="0"/>
              <a:t> states</a:t>
            </a:r>
            <a:r>
              <a:rPr lang="en-US" sz="900" dirty="0" smtClean="0"/>
              <a:t>, etc. </a:t>
            </a:r>
          </a:p>
          <a:p>
            <a:pPr marL="1143000" lvl="2" indent="-228600" algn="just" hangingPunct="0">
              <a:buFontTx/>
              <a:buAutoNum type="arabicPeriod"/>
            </a:pPr>
            <a:r>
              <a:rPr lang="en-US" sz="900" b="1" dirty="0" smtClean="0"/>
              <a:t>Insert</a:t>
            </a:r>
            <a:r>
              <a:rPr lang="en-US" sz="900" dirty="0" smtClean="0"/>
              <a:t>: add the CHC problem id to “</a:t>
            </a:r>
            <a:r>
              <a:rPr lang="en-US" sz="900" dirty="0" err="1" smtClean="0"/>
              <a:t>isRunningCHC</a:t>
            </a:r>
            <a:r>
              <a:rPr lang="en-US" sz="900" dirty="0" smtClean="0"/>
              <a:t>”</a:t>
            </a:r>
          </a:p>
          <a:p>
            <a:pPr marL="1143000" lvl="2" indent="-228600" algn="just" hangingPunct="0">
              <a:buAutoNum type="arabicPeriod"/>
            </a:pPr>
            <a:r>
              <a:rPr lang="en-US" sz="900" b="1" dirty="0" smtClean="0">
                <a:ea typeface="Noto Sans CJK SC" pitchFamily="2"/>
                <a:cs typeface="Lohit Devanagari" pitchFamily="2"/>
              </a:rPr>
              <a:t>Broadcast</a:t>
            </a:r>
            <a:r>
              <a:rPr lang="en-US" sz="900" dirty="0" smtClean="0"/>
              <a:t>: send message to the </a:t>
            </a:r>
            <a:r>
              <a:rPr lang="en-US" sz="900" i="1" dirty="0" err="1">
                <a:ea typeface="Noto Sans CJK SC" pitchFamily="2"/>
                <a:cs typeface="Lohit Devanagari" pitchFamily="2"/>
              </a:rPr>
              <a:t>SharingCHCPersonaInfoBT</a:t>
            </a:r>
            <a:r>
              <a:rPr lang="en-US" sz="900" dirty="0">
                <a:ea typeface="Noto Sans CJK SC" pitchFamily="2"/>
                <a:cs typeface="Lohit Devanagari" pitchFamily="2"/>
              </a:rPr>
              <a:t> </a:t>
            </a:r>
            <a:r>
              <a:rPr lang="en-US" sz="900" dirty="0" smtClean="0"/>
              <a:t>endpoints of all agents who are participants of the particular problem instance. Specify the </a:t>
            </a:r>
            <a:r>
              <a:rPr lang="en-US" sz="900" dirty="0" err="1" smtClean="0"/>
              <a:t>problemID</a:t>
            </a:r>
            <a:r>
              <a:rPr lang="en-US" sz="900" dirty="0" smtClean="0"/>
              <a:t> in the payload, as well. I.e. trigger </a:t>
            </a:r>
            <a:r>
              <a:rPr lang="en-US" sz="900" b="1" dirty="0" err="1" smtClean="0"/>
              <a:t>SharingCHCPersonalInfoEvent</a:t>
            </a:r>
            <a:endParaRPr lang="en-US" sz="900" b="1" dirty="0" smtClean="0"/>
          </a:p>
          <a:p>
            <a:pPr marL="1143000" lvl="2" indent="-228600" algn="just" hangingPunct="0">
              <a:buAutoNum type="arabicPeriod"/>
            </a:pPr>
            <a:r>
              <a:rPr lang="en-US" sz="900" b="1" dirty="0" smtClean="0"/>
              <a:t>Wait</a:t>
            </a:r>
            <a:r>
              <a:rPr lang="en-US" sz="900" dirty="0" smtClean="0"/>
              <a:t>: 10 seconds</a:t>
            </a:r>
          </a:p>
          <a:p>
            <a:pPr marL="1143000" lvl="2" indent="-228600" algn="just" hangingPunct="0">
              <a:buAutoNum type="arabicPeriod"/>
            </a:pPr>
            <a:r>
              <a:rPr lang="en-US" sz="900" b="1" dirty="0" smtClean="0"/>
              <a:t>Priority</a:t>
            </a:r>
            <a:r>
              <a:rPr lang="en-US" sz="900" dirty="0" smtClean="0"/>
              <a:t>: </a:t>
            </a:r>
          </a:p>
          <a:p>
            <a:pPr marL="1600200" lvl="3" indent="-228600" algn="just" hangingPunct="0">
              <a:buAutoNum type="arabicPeriod"/>
            </a:pPr>
            <a:r>
              <a:rPr lang="en-US" sz="900" b="1" dirty="0" smtClean="0"/>
              <a:t>Condition</a:t>
            </a:r>
            <a:r>
              <a:rPr lang="en-US" sz="900" dirty="0" smtClean="0"/>
              <a:t>: did all of the participating agents return their Personal info for the particular </a:t>
            </a:r>
            <a:r>
              <a:rPr lang="en-US" sz="900" dirty="0" err="1" smtClean="0"/>
              <a:t>problemID</a:t>
            </a:r>
            <a:r>
              <a:rPr lang="en-US" sz="900" dirty="0" smtClean="0"/>
              <a:t>? </a:t>
            </a:r>
          </a:p>
          <a:p>
            <a:pPr marL="1600200" lvl="3" indent="-228600" algn="just" hangingPunct="0">
              <a:buAutoNum type="arabicPeriod"/>
            </a:pPr>
            <a:r>
              <a:rPr lang="en-US" sz="900" b="1" dirty="0" smtClean="0"/>
              <a:t>Update</a:t>
            </a:r>
            <a:r>
              <a:rPr lang="en-US" sz="900" dirty="0" smtClean="0"/>
              <a:t>: update the CHC Problem Instance such that only the agents who returned their Personal info is participant. Remove the agents who didn’t return Personal info. </a:t>
            </a:r>
          </a:p>
          <a:p>
            <a:pPr marL="1143000" lvl="2" indent="-228600" algn="just" hangingPunct="0">
              <a:buAutoNum type="arabicPeriod"/>
            </a:pPr>
            <a:r>
              <a:rPr lang="en-US" sz="900" b="1" dirty="0" smtClean="0">
                <a:ea typeface="Noto Sans CJK SC" pitchFamily="2"/>
                <a:cs typeface="Lohit Devanagari" pitchFamily="2"/>
              </a:rPr>
              <a:t>Broadcast</a:t>
            </a:r>
            <a:r>
              <a:rPr lang="en-US" sz="900" dirty="0" smtClean="0"/>
              <a:t>: send Complete Personal Info to all participating agents and ask them to return their </a:t>
            </a:r>
            <a:r>
              <a:rPr lang="en-US" sz="900" b="1" dirty="0" smtClean="0"/>
              <a:t>Similarity values</a:t>
            </a:r>
            <a:r>
              <a:rPr lang="en-US" sz="900" dirty="0" smtClean="0"/>
              <a:t> for the specified problem id. I.e. trigger </a:t>
            </a:r>
            <a:r>
              <a:rPr lang="en-US" sz="900" b="1" dirty="0" err="1" smtClean="0"/>
              <a:t>SharingCHCSimilaritiesEvent</a:t>
            </a:r>
            <a:endParaRPr lang="en-US" sz="900" b="1" dirty="0" smtClean="0"/>
          </a:p>
          <a:p>
            <a:pPr marL="1143000" lvl="2" indent="-228600" algn="just" hangingPunct="0">
              <a:buAutoNum type="arabicPeriod"/>
            </a:pPr>
            <a:r>
              <a:rPr lang="en-US" sz="900" b="1" dirty="0" smtClean="0"/>
              <a:t>Wait</a:t>
            </a:r>
            <a:r>
              <a:rPr lang="en-US" sz="900" dirty="0" smtClean="0"/>
              <a:t>: 20 seconds</a:t>
            </a:r>
          </a:p>
          <a:p>
            <a:pPr marL="1143000" lvl="2" indent="-228600" algn="just" hangingPunct="0">
              <a:buAutoNum type="arabicPeriod"/>
            </a:pPr>
            <a:r>
              <a:rPr lang="en-US" sz="900" b="1" dirty="0" smtClean="0"/>
              <a:t>Priority</a:t>
            </a:r>
            <a:r>
              <a:rPr lang="en-US" sz="900" dirty="0" smtClean="0"/>
              <a:t>:</a:t>
            </a:r>
          </a:p>
          <a:p>
            <a:pPr marL="1600200" lvl="3" indent="-228600" algn="just" hangingPunct="0">
              <a:buAutoNum type="arabicPeriod"/>
            </a:pPr>
            <a:r>
              <a:rPr lang="en-US" sz="900" b="1" dirty="0" smtClean="0"/>
              <a:t>Condition</a:t>
            </a:r>
            <a:r>
              <a:rPr lang="en-US" sz="900" dirty="0" smtClean="0"/>
              <a:t>: did all of the participating agents return their Similarity values for the particular </a:t>
            </a:r>
            <a:r>
              <a:rPr lang="en-US" sz="900" dirty="0" err="1" smtClean="0"/>
              <a:t>problemID</a:t>
            </a:r>
            <a:r>
              <a:rPr lang="en-US" sz="900" dirty="0" smtClean="0"/>
              <a:t>? </a:t>
            </a:r>
          </a:p>
          <a:p>
            <a:pPr marL="1600200" lvl="3" indent="-228600" algn="just" hangingPunct="0">
              <a:buAutoNum type="arabicPeriod"/>
            </a:pPr>
            <a:r>
              <a:rPr lang="en-US" sz="900" b="1" dirty="0" smtClean="0"/>
              <a:t>Write</a:t>
            </a:r>
            <a:r>
              <a:rPr lang="en-US" sz="900" dirty="0" smtClean="0"/>
              <a:t>: write 0 similarity values for the agents who didn’t send their similarity values</a:t>
            </a:r>
          </a:p>
          <a:p>
            <a:pPr marL="1143000" lvl="2" indent="-228600" algn="just" hangingPunct="0">
              <a:buAutoNum type="arabicPeriod"/>
            </a:pPr>
            <a:r>
              <a:rPr lang="en-US" sz="900" b="1" dirty="0" err="1" smtClean="0"/>
              <a:t>EventProducer</a:t>
            </a:r>
            <a:r>
              <a:rPr lang="en-US" sz="900" dirty="0" smtClean="0"/>
              <a:t>: </a:t>
            </a:r>
            <a:r>
              <a:rPr lang="en-US" sz="900" b="1" dirty="0" err="1" smtClean="0"/>
              <a:t>SolveCHCEvent</a:t>
            </a:r>
            <a:endParaRPr lang="en-US" sz="900" b="1" dirty="0" smtClean="0"/>
          </a:p>
          <a:p>
            <a:pPr marL="685800" lvl="1" indent="-228600" algn="just" hangingPunct="0">
              <a:buAutoNum type="arabicPeriod"/>
            </a:pPr>
            <a:r>
              <a:rPr lang="en-US" sz="900" b="1" dirty="0" err="1" smtClean="0"/>
              <a:t>EventProducer</a:t>
            </a:r>
            <a:r>
              <a:rPr lang="en-US" sz="900" b="1" dirty="0" smtClean="0"/>
              <a:t>: </a:t>
            </a:r>
            <a:r>
              <a:rPr lang="en-US" sz="900" dirty="0" smtClean="0"/>
              <a:t>produce </a:t>
            </a:r>
            <a:r>
              <a:rPr lang="en-US" sz="900" dirty="0" err="1" smtClean="0"/>
              <a:t>CHCFailureEvent</a:t>
            </a:r>
            <a:endParaRPr lang="en-US" sz="900" dirty="0" smtClean="0"/>
          </a:p>
          <a:p>
            <a:pPr marL="685800" lvl="1" indent="-228600" algn="just" hangingPunct="0">
              <a:buAutoNum type="arabicPeriod"/>
            </a:pPr>
            <a:endParaRPr lang="en-US" sz="900" dirty="0" smtClean="0"/>
          </a:p>
          <a:p>
            <a:pPr marL="228600" indent="-228600" algn="just" hangingPunct="0">
              <a:buAutoNum type="arabicPeriod"/>
            </a:pPr>
            <a:endParaRPr lang="en-US" sz="900" dirty="0" smtClean="0">
              <a:ea typeface="Noto Sans CJK SC" pitchFamily="2"/>
              <a:cs typeface="Lohit Devanagari" pitchFamily="2"/>
            </a:endParaRPr>
          </a:p>
        </p:txBody>
      </p:sp>
    </p:spTree>
    <p:extLst>
      <p:ext uri="{BB962C8B-B14F-4D97-AF65-F5344CB8AC3E}">
        <p14:creationId xmlns:p14="http://schemas.microsoft.com/office/powerpoint/2010/main" val="350449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7</a:t>
            </a:fld>
            <a:endParaRPr lang="en-US"/>
          </a:p>
        </p:txBody>
      </p:sp>
      <p:sp>
        <p:nvSpPr>
          <p:cNvPr id="7" name="TextBox 6"/>
          <p:cNvSpPr txBox="1"/>
          <p:nvPr/>
        </p:nvSpPr>
        <p:spPr>
          <a:xfrm>
            <a:off x="389155" y="583660"/>
            <a:ext cx="9071322" cy="1217850"/>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BT#3</a:t>
            </a:r>
            <a:r>
              <a:rPr lang="en-US" sz="900" dirty="0" smtClean="0">
                <a:ea typeface="Noto Sans CJK SC" pitchFamily="2"/>
                <a:cs typeface="Lohit Devanagari" pitchFamily="2"/>
              </a:rPr>
              <a:t>: </a:t>
            </a:r>
            <a:r>
              <a:rPr lang="en-US" sz="900" dirty="0" err="1" smtClean="0">
                <a:solidFill>
                  <a:srgbClr val="FF0000"/>
                </a:solidFill>
                <a:ea typeface="Noto Sans CJK SC" pitchFamily="2"/>
                <a:cs typeface="Lohit Devanagari" pitchFamily="2"/>
              </a:rPr>
              <a:t>SharingCHCPersonaInfoBT</a:t>
            </a:r>
            <a:endParaRPr lang="en-US" sz="900" dirty="0" smtClean="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Sequence</a:t>
            </a:r>
            <a:r>
              <a:rPr lang="en-US" sz="900" dirty="0" smtClean="0">
                <a:ea typeface="Noto Sans CJK SC" pitchFamily="2"/>
                <a:cs typeface="Lohit Devanagari" pitchFamily="2"/>
              </a:rPr>
              <a:t>: </a:t>
            </a:r>
          </a:p>
          <a:p>
            <a:pPr marL="685800" lvl="1" indent="-228600" algn="just" hangingPunct="0">
              <a:buAutoNum type="arabicPeriod"/>
            </a:pPr>
            <a:r>
              <a:rPr lang="en-US" sz="900" b="1" dirty="0" err="1" smtClean="0">
                <a:ea typeface="Noto Sans CJK SC" pitchFamily="2"/>
                <a:cs typeface="Lohit Devanagari" pitchFamily="2"/>
              </a:rPr>
              <a:t>EventHandler</a:t>
            </a:r>
            <a:r>
              <a:rPr lang="en-US" sz="900" dirty="0" smtClean="0">
                <a:ea typeface="Noto Sans CJK SC" pitchFamily="2"/>
                <a:cs typeface="Lohit Devanagari" pitchFamily="2"/>
              </a:rPr>
              <a:t>: handle </a:t>
            </a:r>
            <a:r>
              <a:rPr lang="en-US" sz="900" dirty="0" err="1" smtClean="0">
                <a:ea typeface="Noto Sans CJK SC" pitchFamily="2"/>
                <a:cs typeface="Lohit Devanagari" pitchFamily="2"/>
              </a:rPr>
              <a:t>SharingCHCPersonalInfoEvent</a:t>
            </a:r>
            <a:endParaRPr lang="en-US" sz="900" dirty="0" smtClean="0">
              <a:ea typeface="Noto Sans CJK SC" pitchFamily="2"/>
              <a:cs typeface="Lohit Devanagari" pitchFamily="2"/>
            </a:endParaRPr>
          </a:p>
          <a:p>
            <a:pPr marL="685800" lvl="1" indent="-228600" algn="just" hangingPunct="0">
              <a:buAutoNum type="arabicPeriod"/>
            </a:pPr>
            <a:r>
              <a:rPr lang="en-US" sz="900" b="1" dirty="0" smtClean="0">
                <a:ea typeface="Noto Sans CJK SC" pitchFamily="2"/>
                <a:cs typeface="Lohit Devanagari" pitchFamily="2"/>
              </a:rPr>
              <a:t>Write: </a:t>
            </a:r>
            <a:r>
              <a:rPr lang="en-US" sz="900" dirty="0" smtClean="0">
                <a:ea typeface="Noto Sans CJK SC" pitchFamily="2"/>
                <a:cs typeface="Lohit Devanagari" pitchFamily="2"/>
              </a:rPr>
              <a:t>agent profile from </a:t>
            </a:r>
            <a:r>
              <a:rPr lang="en-US" sz="900" dirty="0" err="1" smtClean="0">
                <a:ea typeface="Noto Sans CJK SC" pitchFamily="2"/>
                <a:cs typeface="Lohit Devanagari" pitchFamily="2"/>
              </a:rPr>
              <a:t>lakr</a:t>
            </a:r>
            <a:r>
              <a:rPr lang="en-US" sz="900" dirty="0" smtClean="0">
                <a:ea typeface="Noto Sans CJK SC" pitchFamily="2"/>
                <a:cs typeface="Lohit Devanagari" pitchFamily="2"/>
              </a:rPr>
              <a:t> to execution</a:t>
            </a:r>
          </a:p>
          <a:p>
            <a:pPr marL="685800" lvl="1" indent="-228600" algn="just" hangingPunct="0">
              <a:buAutoNum type="arabicPeriod"/>
            </a:pPr>
            <a:r>
              <a:rPr lang="en-US" sz="900" b="1" dirty="0" smtClean="0">
                <a:ea typeface="Noto Sans CJK SC" pitchFamily="2"/>
                <a:cs typeface="Lohit Devanagari" pitchFamily="2"/>
              </a:rPr>
              <a:t>Message to Dedicated</a:t>
            </a:r>
            <a:r>
              <a:rPr lang="en-US" sz="900" dirty="0" smtClean="0">
                <a:ea typeface="Noto Sans CJK SC" pitchFamily="2"/>
                <a:cs typeface="Lohit Devanagari" pitchFamily="2"/>
              </a:rPr>
              <a:t>: send the Personal Info to the dedicated agent. I.e. trigger </a:t>
            </a:r>
            <a:r>
              <a:rPr lang="en-US" sz="900" b="1" dirty="0" err="1" smtClean="0">
                <a:ea typeface="Noto Sans CJK SC" pitchFamily="2"/>
                <a:cs typeface="Lohit Devanagari" pitchFamily="2"/>
              </a:rPr>
              <a:t>ReceivingCHCPersonalInfoEvent</a:t>
            </a:r>
            <a:endParaRPr lang="en-US" sz="900" b="1" dirty="0" smtClean="0">
              <a:ea typeface="Noto Sans CJK SC" pitchFamily="2"/>
              <a:cs typeface="Lohit Devanagari" pitchFamily="2"/>
            </a:endParaRPr>
          </a:p>
          <a:p>
            <a:pPr marL="685800" lvl="1" indent="-228600" algn="just" hangingPunct="0">
              <a:buAutoNum type="arabicPeriod"/>
            </a:pPr>
            <a:r>
              <a:rPr lang="en-US" sz="900" b="1" dirty="0" smtClean="0">
                <a:ea typeface="Noto Sans CJK SC" pitchFamily="2"/>
                <a:cs typeface="Lohit Devanagari" pitchFamily="2"/>
              </a:rPr>
              <a:t>Message to WPM</a:t>
            </a:r>
            <a:r>
              <a:rPr lang="en-US" sz="900" dirty="0" smtClean="0">
                <a:ea typeface="Noto Sans CJK SC" pitchFamily="2"/>
                <a:cs typeface="Lohit Devanagari" pitchFamily="2"/>
              </a:rPr>
              <a:t>: send status update to WPM: </a:t>
            </a:r>
            <a:r>
              <a:rPr lang="en-US" sz="900" dirty="0" err="1" smtClean="0">
                <a:ea typeface="Noto Sans CJK SC" pitchFamily="2"/>
                <a:cs typeface="Lohit Devanagari" pitchFamily="2"/>
              </a:rPr>
              <a:t>In_Coordination</a:t>
            </a:r>
            <a:endParaRPr lang="en-US" sz="900" dirty="0" smtClean="0">
              <a:ea typeface="Noto Sans CJK SC" pitchFamily="2"/>
              <a:cs typeface="Lohit Devanagari" pitchFamily="2"/>
            </a:endParaRPr>
          </a:p>
          <a:p>
            <a:pPr marL="685800" lvl="1" indent="-228600" algn="just" hangingPunct="0">
              <a:buAutoNum type="arabicPeriod"/>
            </a:pPr>
            <a:r>
              <a:rPr lang="en-US" sz="900" b="1" smtClean="0">
                <a:ea typeface="Noto Sans CJK SC" pitchFamily="2"/>
                <a:cs typeface="Lohit Devanagari" pitchFamily="2"/>
              </a:rPr>
              <a:t>Write</a:t>
            </a:r>
            <a:r>
              <a:rPr lang="en-US" sz="900" smtClean="0">
                <a:ea typeface="Noto Sans CJK SC" pitchFamily="2"/>
                <a:cs typeface="Lohit Devanagari" pitchFamily="2"/>
              </a:rPr>
              <a:t>: </a:t>
            </a:r>
            <a:r>
              <a:rPr lang="en-US" sz="900" dirty="0" smtClean="0">
                <a:ea typeface="Noto Sans CJK SC" pitchFamily="2"/>
                <a:cs typeface="Lohit Devanagari" pitchFamily="2"/>
              </a:rPr>
              <a:t>add CHC problem id to “</a:t>
            </a:r>
            <a:r>
              <a:rPr lang="en-US" sz="900" dirty="0" err="1" smtClean="0">
                <a:ea typeface="Noto Sans CJK SC" pitchFamily="2"/>
                <a:cs typeface="Lohit Devanagari" pitchFamily="2"/>
              </a:rPr>
              <a:t>hasInvolvedInCHC</a:t>
            </a:r>
            <a:r>
              <a:rPr lang="en-US" sz="900" dirty="0" smtClean="0">
                <a:ea typeface="Noto Sans CJK SC" pitchFamily="2"/>
                <a:cs typeface="Lohit Devanagari" pitchFamily="2"/>
              </a:rPr>
              <a:t>”</a:t>
            </a:r>
          </a:p>
          <a:p>
            <a:pPr marL="685800" lvl="1" indent="-228600" algn="just" hangingPunct="0">
              <a:buAutoNum type="arabicPeriod"/>
            </a:pPr>
            <a:endParaRPr lang="en-US" sz="900" dirty="0">
              <a:ea typeface="Noto Sans CJK SC" pitchFamily="2"/>
              <a:cs typeface="Lohit Devanagari" pitchFamily="2"/>
            </a:endParaRPr>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Multiple </a:t>
            </a:r>
            <a:r>
              <a:rPr lang="en-US" sz="1488" b="1" dirty="0">
                <a:solidFill>
                  <a:sysClr val="windowText" lastClr="000000"/>
                </a:solidFill>
                <a:ea typeface="Noto Sans CJK SC" pitchFamily="2"/>
                <a:cs typeface="Lohit Devanagari" pitchFamily="2"/>
              </a:rPr>
              <a:t>Processes Simultaneously </a:t>
            </a:r>
          </a:p>
          <a:p>
            <a:r>
              <a:rPr lang="en-US" sz="1488" b="1" dirty="0" smtClean="0">
                <a:solidFill>
                  <a:sysClr val="windowText" lastClr="000000"/>
                </a:solidFill>
                <a:ea typeface="Noto Sans CJK SC" pitchFamily="2"/>
                <a:cs typeface="Lohit Devanagari" pitchFamily="2"/>
              </a:rPr>
              <a:t>BTs</a:t>
            </a:r>
          </a:p>
        </p:txBody>
      </p:sp>
      <p:sp>
        <p:nvSpPr>
          <p:cNvPr id="8" name="TextBox 7"/>
          <p:cNvSpPr txBox="1"/>
          <p:nvPr/>
        </p:nvSpPr>
        <p:spPr>
          <a:xfrm>
            <a:off x="382670" y="2649167"/>
            <a:ext cx="9071322" cy="795235"/>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BT#5</a:t>
            </a:r>
            <a:r>
              <a:rPr lang="en-US" sz="900" dirty="0" smtClean="0">
                <a:ea typeface="Noto Sans CJK SC" pitchFamily="2"/>
                <a:cs typeface="Lohit Devanagari" pitchFamily="2"/>
              </a:rPr>
              <a:t>: </a:t>
            </a:r>
            <a:r>
              <a:rPr lang="en-US" sz="900" dirty="0" err="1" smtClean="0">
                <a:solidFill>
                  <a:srgbClr val="FF0000"/>
                </a:solidFill>
                <a:ea typeface="Noto Sans CJK SC" pitchFamily="2"/>
                <a:cs typeface="Lohit Devanagari" pitchFamily="2"/>
              </a:rPr>
              <a:t>SharingCHCSimilaritiesBT</a:t>
            </a:r>
            <a:endParaRPr lang="en-US" sz="900" dirty="0" smtClean="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Sequence</a:t>
            </a:r>
            <a:r>
              <a:rPr lang="en-US" sz="900" dirty="0" smtClean="0">
                <a:ea typeface="Noto Sans CJK SC" pitchFamily="2"/>
                <a:cs typeface="Lohit Devanagari" pitchFamily="2"/>
              </a:rPr>
              <a:t>: </a:t>
            </a:r>
          </a:p>
          <a:p>
            <a:pPr marL="685800" lvl="1" indent="-228600" algn="just" hangingPunct="0">
              <a:buAutoNum type="arabicPeriod"/>
            </a:pPr>
            <a:r>
              <a:rPr lang="en-US" sz="900" b="1" dirty="0" err="1" smtClean="0">
                <a:ea typeface="Noto Sans CJK SC" pitchFamily="2"/>
                <a:cs typeface="Lohit Devanagari" pitchFamily="2"/>
              </a:rPr>
              <a:t>EventHandler</a:t>
            </a:r>
            <a:r>
              <a:rPr lang="en-US" sz="900" dirty="0" smtClean="0">
                <a:ea typeface="Noto Sans CJK SC" pitchFamily="2"/>
                <a:cs typeface="Lohit Devanagari" pitchFamily="2"/>
              </a:rPr>
              <a:t>: handle </a:t>
            </a:r>
            <a:r>
              <a:rPr lang="en-US" sz="900" dirty="0" err="1" smtClean="0">
                <a:ea typeface="Noto Sans CJK SC" pitchFamily="2"/>
                <a:cs typeface="Lohit Devanagari" pitchFamily="2"/>
              </a:rPr>
              <a:t>SharingCHCSimilaritiesEvent</a:t>
            </a:r>
            <a:endParaRPr lang="en-US" sz="900" dirty="0" smtClean="0">
              <a:ea typeface="Noto Sans CJK SC" pitchFamily="2"/>
              <a:cs typeface="Lohit Devanagari" pitchFamily="2"/>
            </a:endParaRPr>
          </a:p>
          <a:p>
            <a:pPr marL="685800" lvl="1" indent="-228600" algn="just" hangingPunct="0">
              <a:buAutoNum type="arabicPeriod"/>
            </a:pPr>
            <a:r>
              <a:rPr lang="en-US" sz="900" b="1" dirty="0" smtClean="0">
                <a:ea typeface="Noto Sans CJK SC" pitchFamily="2"/>
                <a:cs typeface="Lohit Devanagari" pitchFamily="2"/>
              </a:rPr>
              <a:t>Write</a:t>
            </a:r>
            <a:r>
              <a:rPr lang="en-US" sz="900" dirty="0" smtClean="0">
                <a:ea typeface="Noto Sans CJK SC" pitchFamily="2"/>
                <a:cs typeface="Lohit Devanagari" pitchFamily="2"/>
              </a:rPr>
              <a:t>: compute the similarities by comparing its Preferences with the Personal Info of other and write them to agent knowledge</a:t>
            </a:r>
          </a:p>
          <a:p>
            <a:pPr marL="685800" lvl="1" indent="-228600" algn="just" hangingPunct="0">
              <a:buAutoNum type="arabicPeriod"/>
            </a:pPr>
            <a:r>
              <a:rPr lang="en-US" sz="900" b="1" dirty="0" smtClean="0">
                <a:ea typeface="Noto Sans CJK SC" pitchFamily="2"/>
                <a:cs typeface="Lohit Devanagari" pitchFamily="2"/>
              </a:rPr>
              <a:t>Message to Dedicated</a:t>
            </a:r>
            <a:r>
              <a:rPr lang="en-US" sz="900" dirty="0" smtClean="0">
                <a:ea typeface="Noto Sans CJK SC" pitchFamily="2"/>
                <a:cs typeface="Lohit Devanagari" pitchFamily="2"/>
              </a:rPr>
              <a:t>: send the Similarities to the dedicated agent. i.e. trigger </a:t>
            </a:r>
            <a:r>
              <a:rPr lang="en-US" sz="900" b="1" dirty="0" err="1" smtClean="0">
                <a:ea typeface="Noto Sans CJK SC" pitchFamily="2"/>
                <a:cs typeface="Lohit Devanagari" pitchFamily="2"/>
              </a:rPr>
              <a:t>ReceivingCHCSimilaritiesEvent</a:t>
            </a:r>
            <a:endParaRPr lang="en-US" sz="900" b="1" dirty="0" smtClean="0">
              <a:ea typeface="Noto Sans CJK SC" pitchFamily="2"/>
              <a:cs typeface="Lohit Devanagari" pitchFamily="2"/>
            </a:endParaRPr>
          </a:p>
        </p:txBody>
      </p:sp>
      <p:sp>
        <p:nvSpPr>
          <p:cNvPr id="9" name="TextBox 8"/>
          <p:cNvSpPr txBox="1"/>
          <p:nvPr/>
        </p:nvSpPr>
        <p:spPr>
          <a:xfrm>
            <a:off x="382670" y="1579648"/>
            <a:ext cx="9071322" cy="795235"/>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BT#4</a:t>
            </a:r>
            <a:r>
              <a:rPr lang="en-US" sz="900" dirty="0" smtClean="0">
                <a:ea typeface="Noto Sans CJK SC" pitchFamily="2"/>
                <a:cs typeface="Lohit Devanagari" pitchFamily="2"/>
              </a:rPr>
              <a:t>: </a:t>
            </a:r>
            <a:r>
              <a:rPr lang="en-US" sz="900" dirty="0" err="1" smtClean="0">
                <a:solidFill>
                  <a:srgbClr val="FF0000"/>
                </a:solidFill>
                <a:ea typeface="Noto Sans CJK SC" pitchFamily="2"/>
                <a:cs typeface="Lohit Devanagari" pitchFamily="2"/>
              </a:rPr>
              <a:t>ReceivingCHCPersonaInfoBT</a:t>
            </a:r>
            <a:endParaRPr lang="en-US" sz="900" dirty="0" smtClean="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Sequence</a:t>
            </a:r>
            <a:r>
              <a:rPr lang="en-US" sz="900" dirty="0" smtClean="0">
                <a:ea typeface="Noto Sans CJK SC" pitchFamily="2"/>
                <a:cs typeface="Lohit Devanagari" pitchFamily="2"/>
              </a:rPr>
              <a:t>: </a:t>
            </a:r>
          </a:p>
          <a:p>
            <a:pPr marL="685800" lvl="1" indent="-228600" algn="just" hangingPunct="0">
              <a:buAutoNum type="arabicPeriod"/>
            </a:pPr>
            <a:r>
              <a:rPr lang="en-US" sz="900" b="1" dirty="0" err="1" smtClean="0">
                <a:ea typeface="Noto Sans CJK SC" pitchFamily="2"/>
                <a:cs typeface="Lohit Devanagari" pitchFamily="2"/>
              </a:rPr>
              <a:t>EventHandler</a:t>
            </a:r>
            <a:r>
              <a:rPr lang="en-US" sz="900" dirty="0" smtClean="0">
                <a:ea typeface="Noto Sans CJK SC" pitchFamily="2"/>
                <a:cs typeface="Lohit Devanagari" pitchFamily="2"/>
              </a:rPr>
              <a:t>: handle </a:t>
            </a:r>
            <a:r>
              <a:rPr lang="en-US" sz="900" dirty="0" err="1" smtClean="0">
                <a:ea typeface="Noto Sans CJK SC" pitchFamily="2"/>
                <a:cs typeface="Lohit Devanagari" pitchFamily="2"/>
              </a:rPr>
              <a:t>ReceivingCHCPersonalInfo</a:t>
            </a:r>
            <a:endParaRPr lang="en-US" sz="900" dirty="0" smtClean="0">
              <a:ea typeface="Noto Sans CJK SC" pitchFamily="2"/>
              <a:cs typeface="Lohit Devanagari" pitchFamily="2"/>
            </a:endParaRPr>
          </a:p>
          <a:p>
            <a:pPr marL="685800" lvl="1" indent="-228600" algn="just" hangingPunct="0">
              <a:buAutoNum type="arabicPeriod"/>
            </a:pPr>
            <a:r>
              <a:rPr lang="en-US" sz="900" b="1" dirty="0" smtClean="0">
                <a:ea typeface="Noto Sans CJK SC" pitchFamily="2"/>
                <a:cs typeface="Lohit Devanagari" pitchFamily="2"/>
              </a:rPr>
              <a:t>Write: </a:t>
            </a:r>
            <a:r>
              <a:rPr lang="en-US" sz="900" dirty="0" smtClean="0">
                <a:ea typeface="Noto Sans CJK SC" pitchFamily="2"/>
                <a:cs typeface="Lohit Devanagari" pitchFamily="2"/>
              </a:rPr>
              <a:t>write the Personal Info of the sender agent to Agent Knowledge with the </a:t>
            </a:r>
            <a:r>
              <a:rPr lang="en-US" sz="900" dirty="0" err="1" smtClean="0">
                <a:ea typeface="Noto Sans CJK SC" pitchFamily="2"/>
                <a:cs typeface="Lohit Devanagari" pitchFamily="2"/>
              </a:rPr>
              <a:t>problemID</a:t>
            </a:r>
            <a:endParaRPr lang="en-US" sz="900" dirty="0" smtClean="0">
              <a:ea typeface="Noto Sans CJK SC" pitchFamily="2"/>
              <a:cs typeface="Lohit Devanagari" pitchFamily="2"/>
            </a:endParaRPr>
          </a:p>
          <a:p>
            <a:pPr marL="685800" lvl="1" indent="-228600" algn="just" hangingPunct="0">
              <a:buAutoNum type="arabicPeriod"/>
            </a:pPr>
            <a:endParaRPr lang="en-US" sz="900" dirty="0">
              <a:ea typeface="Noto Sans CJK SC" pitchFamily="2"/>
              <a:cs typeface="Lohit Devanagari" pitchFamily="2"/>
            </a:endParaRPr>
          </a:p>
        </p:txBody>
      </p:sp>
      <p:sp>
        <p:nvSpPr>
          <p:cNvPr id="10" name="TextBox 9"/>
          <p:cNvSpPr txBox="1"/>
          <p:nvPr/>
        </p:nvSpPr>
        <p:spPr>
          <a:xfrm>
            <a:off x="389155" y="3586265"/>
            <a:ext cx="9071322" cy="654362"/>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BT#6</a:t>
            </a:r>
            <a:r>
              <a:rPr lang="en-US" sz="900" dirty="0" smtClean="0">
                <a:ea typeface="Noto Sans CJK SC" pitchFamily="2"/>
                <a:cs typeface="Lohit Devanagari" pitchFamily="2"/>
              </a:rPr>
              <a:t>: </a:t>
            </a:r>
            <a:r>
              <a:rPr lang="en-US" sz="900" dirty="0" err="1" smtClean="0">
                <a:solidFill>
                  <a:srgbClr val="FF0000"/>
                </a:solidFill>
                <a:ea typeface="Noto Sans CJK SC" pitchFamily="2"/>
                <a:cs typeface="Lohit Devanagari" pitchFamily="2"/>
              </a:rPr>
              <a:t>ReceivingCHCSimilaritiesBT</a:t>
            </a:r>
            <a:endParaRPr lang="en-US" sz="900" dirty="0" smtClean="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Sequence</a:t>
            </a:r>
            <a:r>
              <a:rPr lang="en-US" sz="900" dirty="0" smtClean="0">
                <a:ea typeface="Noto Sans CJK SC" pitchFamily="2"/>
                <a:cs typeface="Lohit Devanagari" pitchFamily="2"/>
              </a:rPr>
              <a:t>: </a:t>
            </a:r>
          </a:p>
          <a:p>
            <a:pPr marL="685800" lvl="1" indent="-228600" algn="just" hangingPunct="0">
              <a:buAutoNum type="arabicPeriod"/>
            </a:pPr>
            <a:r>
              <a:rPr lang="en-US" sz="900" b="1" dirty="0" err="1" smtClean="0">
                <a:ea typeface="Noto Sans CJK SC" pitchFamily="2"/>
                <a:cs typeface="Lohit Devanagari" pitchFamily="2"/>
              </a:rPr>
              <a:t>EventHandler</a:t>
            </a:r>
            <a:r>
              <a:rPr lang="en-US" sz="900" dirty="0" smtClean="0">
                <a:ea typeface="Noto Sans CJK SC" pitchFamily="2"/>
                <a:cs typeface="Lohit Devanagari" pitchFamily="2"/>
              </a:rPr>
              <a:t>: handle </a:t>
            </a:r>
            <a:r>
              <a:rPr lang="en-US" sz="900" dirty="0" err="1" smtClean="0">
                <a:ea typeface="Noto Sans CJK SC" pitchFamily="2"/>
                <a:cs typeface="Lohit Devanagari" pitchFamily="2"/>
              </a:rPr>
              <a:t>ReceivingCHCSimilaritiesEvent</a:t>
            </a:r>
            <a:endParaRPr lang="en-US" sz="900" dirty="0" smtClean="0">
              <a:ea typeface="Noto Sans CJK SC" pitchFamily="2"/>
              <a:cs typeface="Lohit Devanagari" pitchFamily="2"/>
            </a:endParaRPr>
          </a:p>
          <a:p>
            <a:pPr marL="685800" lvl="1" indent="-228600" algn="just" hangingPunct="0">
              <a:buAutoNum type="arabicPeriod"/>
            </a:pPr>
            <a:r>
              <a:rPr lang="en-US" sz="900" b="1" dirty="0" smtClean="0">
                <a:ea typeface="Noto Sans CJK SC" pitchFamily="2"/>
                <a:cs typeface="Lohit Devanagari" pitchFamily="2"/>
              </a:rPr>
              <a:t>Write: </a:t>
            </a:r>
            <a:r>
              <a:rPr lang="en-US" sz="900" dirty="0" smtClean="0">
                <a:ea typeface="Noto Sans CJK SC" pitchFamily="2"/>
                <a:cs typeface="Lohit Devanagari" pitchFamily="2"/>
              </a:rPr>
              <a:t>write the Similarities of the sender agent to Agent Knowledge with the </a:t>
            </a:r>
            <a:r>
              <a:rPr lang="en-US" sz="900" dirty="0" err="1" smtClean="0">
                <a:ea typeface="Noto Sans CJK SC" pitchFamily="2"/>
                <a:cs typeface="Lohit Devanagari" pitchFamily="2"/>
              </a:rPr>
              <a:t>problemID</a:t>
            </a:r>
            <a:endParaRPr lang="en-US" sz="900" dirty="0" smtClean="0">
              <a:ea typeface="Noto Sans CJK SC" pitchFamily="2"/>
              <a:cs typeface="Lohit Devanagari" pitchFamily="2"/>
            </a:endParaRPr>
          </a:p>
        </p:txBody>
      </p:sp>
    </p:spTree>
    <p:extLst>
      <p:ext uri="{BB962C8B-B14F-4D97-AF65-F5344CB8AC3E}">
        <p14:creationId xmlns:p14="http://schemas.microsoft.com/office/powerpoint/2010/main" val="909661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8</a:t>
            </a:fld>
            <a:endParaRPr lang="en-US"/>
          </a:p>
        </p:txBody>
      </p:sp>
      <p:sp>
        <p:nvSpPr>
          <p:cNvPr id="7" name="TextBox 6"/>
          <p:cNvSpPr txBox="1"/>
          <p:nvPr/>
        </p:nvSpPr>
        <p:spPr>
          <a:xfrm>
            <a:off x="389155" y="583660"/>
            <a:ext cx="9071322" cy="1922210"/>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BT#7</a:t>
            </a:r>
            <a:r>
              <a:rPr lang="en-US" sz="900" dirty="0" smtClean="0">
                <a:ea typeface="Noto Sans CJK SC" pitchFamily="2"/>
                <a:cs typeface="Lohit Devanagari" pitchFamily="2"/>
              </a:rPr>
              <a:t>: </a:t>
            </a:r>
            <a:r>
              <a:rPr lang="en-US" sz="900" dirty="0" err="1" smtClean="0">
                <a:solidFill>
                  <a:srgbClr val="FF0000"/>
                </a:solidFill>
                <a:ea typeface="Noto Sans CJK SC" pitchFamily="2"/>
                <a:cs typeface="Lohit Devanagari" pitchFamily="2"/>
              </a:rPr>
              <a:t>SolvingCHCBT</a:t>
            </a:r>
            <a:endParaRPr lang="en-US" sz="900" dirty="0" smtClean="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Priority: </a:t>
            </a:r>
          </a:p>
          <a:p>
            <a:pPr marL="685800" lvl="1" indent="-228600" algn="just" hangingPunct="0">
              <a:buAutoNum type="arabicPeriod"/>
            </a:pPr>
            <a:r>
              <a:rPr lang="en-US" sz="900" b="1" dirty="0" smtClean="0">
                <a:ea typeface="Noto Sans CJK SC" pitchFamily="2"/>
                <a:cs typeface="Lohit Devanagari" pitchFamily="2"/>
              </a:rPr>
              <a:t>Sequence</a:t>
            </a:r>
            <a:r>
              <a:rPr lang="en-US" sz="900" dirty="0" smtClean="0">
                <a:ea typeface="Noto Sans CJK SC" pitchFamily="2"/>
                <a:cs typeface="Lohit Devanagari" pitchFamily="2"/>
              </a:rPr>
              <a:t>:</a:t>
            </a:r>
          </a:p>
          <a:p>
            <a:pPr marL="1143000" lvl="2" indent="-228600" algn="just" hangingPunct="0">
              <a:buAutoNum type="arabicPeriod"/>
            </a:pPr>
            <a:r>
              <a:rPr lang="en-US" sz="900" b="1" dirty="0" err="1" smtClean="0">
                <a:ea typeface="Noto Sans CJK SC" pitchFamily="2"/>
                <a:cs typeface="Lohit Devanagari" pitchFamily="2"/>
              </a:rPr>
              <a:t>HandleEvent</a:t>
            </a:r>
            <a:r>
              <a:rPr lang="en-US" sz="900" dirty="0" smtClean="0">
                <a:ea typeface="Noto Sans CJK SC" pitchFamily="2"/>
                <a:cs typeface="Lohit Devanagari" pitchFamily="2"/>
              </a:rPr>
              <a:t>: handle </a:t>
            </a:r>
            <a:r>
              <a:rPr lang="en-US" sz="900" dirty="0" err="1" smtClean="0">
                <a:ea typeface="Noto Sans CJK SC" pitchFamily="2"/>
                <a:cs typeface="Lohit Devanagari" pitchFamily="2"/>
              </a:rPr>
              <a:t>SolveCHCEvent</a:t>
            </a:r>
            <a:r>
              <a:rPr lang="en-US" sz="900" dirty="0" smtClean="0">
                <a:ea typeface="Noto Sans CJK SC" pitchFamily="2"/>
                <a:cs typeface="Lohit Devanagari" pitchFamily="2"/>
              </a:rPr>
              <a:t> by writing the asymmetric similarity values to Execution Knowledge for the specified </a:t>
            </a:r>
            <a:r>
              <a:rPr lang="en-US" sz="900" dirty="0" err="1" smtClean="0">
                <a:ea typeface="Noto Sans CJK SC" pitchFamily="2"/>
                <a:cs typeface="Lohit Devanagari" pitchFamily="2"/>
              </a:rPr>
              <a:t>problemID</a:t>
            </a:r>
            <a:endParaRPr lang="en-US" sz="900" dirty="0" smtClean="0">
              <a:ea typeface="Noto Sans CJK SC" pitchFamily="2"/>
              <a:cs typeface="Lohit Devanagari" pitchFamily="2"/>
            </a:endParaRPr>
          </a:p>
          <a:p>
            <a:pPr marL="1143000" lvl="2" indent="-228600" algn="just" hangingPunct="0">
              <a:buAutoNum type="arabicPeriod"/>
            </a:pPr>
            <a:r>
              <a:rPr lang="en-US" sz="900" b="1" dirty="0" smtClean="0">
                <a:ea typeface="Noto Sans CJK SC" pitchFamily="2"/>
                <a:cs typeface="Lohit Devanagari" pitchFamily="2"/>
              </a:rPr>
              <a:t>Update</a:t>
            </a:r>
            <a:r>
              <a:rPr lang="en-US" sz="900" dirty="0" smtClean="0">
                <a:ea typeface="Noto Sans CJK SC" pitchFamily="2"/>
                <a:cs typeface="Lohit Devanagari" pitchFamily="2"/>
              </a:rPr>
              <a:t>: remove duplicate similarity values</a:t>
            </a:r>
          </a:p>
          <a:p>
            <a:pPr marL="1143000" lvl="2" indent="-228600" algn="just" hangingPunct="0">
              <a:buAutoNum type="arabicPeriod"/>
            </a:pPr>
            <a:r>
              <a:rPr lang="en-US" sz="900" b="1" dirty="0" smtClean="0">
                <a:ea typeface="Noto Sans CJK SC" pitchFamily="2"/>
                <a:cs typeface="Lohit Devanagari" pitchFamily="2"/>
              </a:rPr>
              <a:t>Write</a:t>
            </a:r>
            <a:r>
              <a:rPr lang="en-US" sz="900" dirty="0" smtClean="0">
                <a:ea typeface="Noto Sans CJK SC" pitchFamily="2"/>
                <a:cs typeface="Lohit Devanagari" pitchFamily="2"/>
              </a:rPr>
              <a:t>: calculate Reciprocal similarities from asymmetric similarities</a:t>
            </a:r>
          </a:p>
          <a:p>
            <a:pPr marL="1143000" lvl="2" indent="-228600" algn="just" hangingPunct="0">
              <a:buAutoNum type="arabicPeriod"/>
            </a:pPr>
            <a:r>
              <a:rPr lang="en-US" sz="900" b="1" dirty="0" smtClean="0">
                <a:ea typeface="Noto Sans CJK SC" pitchFamily="2"/>
                <a:cs typeface="Lohit Devanagari" pitchFamily="2"/>
              </a:rPr>
              <a:t>HDBSCAN</a:t>
            </a:r>
            <a:r>
              <a:rPr lang="en-US" sz="900" dirty="0" smtClean="0">
                <a:ea typeface="Noto Sans CJK SC" pitchFamily="2"/>
                <a:cs typeface="Lohit Devanagari" pitchFamily="2"/>
              </a:rPr>
              <a:t>: compute the distance scores from Reciprocal similarities and pass the distance matrix to HDBSCAN algorithm. Algorithm finds and writes the clusters to Agent Knowledge. </a:t>
            </a:r>
          </a:p>
          <a:p>
            <a:pPr marL="1143000" lvl="2" indent="-228600" algn="just" hangingPunct="0">
              <a:buAutoNum type="arabicPeriod"/>
            </a:pPr>
            <a:r>
              <a:rPr lang="en-US" sz="900" b="1" dirty="0" smtClean="0">
                <a:ea typeface="Noto Sans CJK SC" pitchFamily="2"/>
                <a:cs typeface="Lohit Devanagari" pitchFamily="2"/>
              </a:rPr>
              <a:t>Broadcast: </a:t>
            </a:r>
            <a:r>
              <a:rPr lang="en-US" sz="900" dirty="0" smtClean="0">
                <a:ea typeface="Noto Sans CJK SC" pitchFamily="2"/>
                <a:cs typeface="Lohit Devanagari" pitchFamily="2"/>
              </a:rPr>
              <a:t>send the result of HDBSCAN to other participating agents. i.e. trigger </a:t>
            </a:r>
            <a:r>
              <a:rPr lang="en-US" sz="900" b="1" dirty="0" err="1" smtClean="0">
                <a:ea typeface="Noto Sans CJK SC" pitchFamily="2"/>
                <a:cs typeface="Lohit Devanagari" pitchFamily="2"/>
              </a:rPr>
              <a:t>FinalizeCHCProcessEvent</a:t>
            </a:r>
            <a:endParaRPr lang="en-US" sz="900" b="1" dirty="0" smtClean="0">
              <a:ea typeface="Noto Sans CJK SC" pitchFamily="2"/>
              <a:cs typeface="Lohit Devanagari" pitchFamily="2"/>
            </a:endParaRPr>
          </a:p>
          <a:p>
            <a:pPr marL="1143000" lvl="2" indent="-228600" algn="just" hangingPunct="0">
              <a:buAutoNum type="arabicPeriod"/>
            </a:pPr>
            <a:r>
              <a:rPr lang="en-US" sz="900" b="1" dirty="0" err="1" smtClean="0">
                <a:ea typeface="Noto Sans CJK SC" pitchFamily="2"/>
                <a:cs typeface="Lohit Devanagari" pitchFamily="2"/>
              </a:rPr>
              <a:t>EventProducer</a:t>
            </a:r>
            <a:r>
              <a:rPr lang="en-US" sz="900" b="1" dirty="0" smtClean="0">
                <a:ea typeface="Noto Sans CJK SC" pitchFamily="2"/>
                <a:cs typeface="Lohit Devanagari" pitchFamily="2"/>
              </a:rPr>
              <a:t>: </a:t>
            </a:r>
            <a:r>
              <a:rPr lang="en-US" sz="900" dirty="0" smtClean="0">
                <a:ea typeface="Noto Sans CJK SC" pitchFamily="2"/>
                <a:cs typeface="Lohit Devanagari" pitchFamily="2"/>
              </a:rPr>
              <a:t>trigger </a:t>
            </a:r>
            <a:r>
              <a:rPr lang="en-US" sz="900" b="1" dirty="0" err="1" smtClean="0">
                <a:ea typeface="Noto Sans CJK SC" pitchFamily="2"/>
                <a:cs typeface="Lohit Devanagari" pitchFamily="2"/>
              </a:rPr>
              <a:t>FinalizeCHCProcessEvent</a:t>
            </a:r>
            <a:endParaRPr lang="en-US" sz="900" b="1" dirty="0" smtClean="0">
              <a:ea typeface="Noto Sans CJK SC" pitchFamily="2"/>
              <a:cs typeface="Lohit Devanagari" pitchFamily="2"/>
            </a:endParaRPr>
          </a:p>
          <a:p>
            <a:pPr marL="685800" lvl="1" indent="-228600" algn="just" hangingPunct="0">
              <a:buAutoNum type="arabicPeriod"/>
            </a:pPr>
            <a:r>
              <a:rPr lang="en-US" sz="900" b="1" dirty="0" err="1" smtClean="0">
                <a:ea typeface="Noto Sans CJK SC" pitchFamily="2"/>
                <a:cs typeface="Lohit Devanagari" pitchFamily="2"/>
              </a:rPr>
              <a:t>EventProducer</a:t>
            </a:r>
            <a:r>
              <a:rPr lang="en-US" sz="900" b="1" dirty="0" smtClean="0">
                <a:ea typeface="Noto Sans CJK SC" pitchFamily="2"/>
                <a:cs typeface="Lohit Devanagari" pitchFamily="2"/>
              </a:rPr>
              <a:t>: </a:t>
            </a:r>
            <a:r>
              <a:rPr lang="en-US" sz="900" dirty="0" smtClean="0">
                <a:ea typeface="Noto Sans CJK SC" pitchFamily="2"/>
                <a:cs typeface="Lohit Devanagari" pitchFamily="2"/>
              </a:rPr>
              <a:t>produce </a:t>
            </a:r>
            <a:r>
              <a:rPr lang="en-US" sz="900" dirty="0" err="1" smtClean="0">
                <a:ea typeface="Noto Sans CJK SC" pitchFamily="2"/>
                <a:cs typeface="Lohit Devanagari" pitchFamily="2"/>
              </a:rPr>
              <a:t>CHCFailureEvent</a:t>
            </a:r>
            <a:endParaRPr lang="en-US" sz="900" dirty="0" smtClean="0">
              <a:ea typeface="Noto Sans CJK SC" pitchFamily="2"/>
              <a:cs typeface="Lohit Devanagari" pitchFamily="2"/>
            </a:endParaRPr>
          </a:p>
          <a:p>
            <a:pPr marL="685800" lvl="1" indent="-228600" algn="just" hangingPunct="0">
              <a:buAutoNum type="arabicPeriod"/>
            </a:pPr>
            <a:endParaRPr lang="en-US" sz="900" dirty="0" smtClean="0">
              <a:ea typeface="Noto Sans CJK SC" pitchFamily="2"/>
              <a:cs typeface="Lohit Devanagari" pitchFamily="2"/>
            </a:endParaRPr>
          </a:p>
          <a:p>
            <a:pPr marL="228600" indent="-228600" algn="just" hangingPunct="0">
              <a:buAutoNum type="arabicPeriod"/>
            </a:pPr>
            <a:endParaRPr lang="en-US" sz="900" dirty="0">
              <a:ea typeface="Noto Sans CJK SC" pitchFamily="2"/>
              <a:cs typeface="Lohit Devanagari" pitchFamily="2"/>
            </a:endParaRPr>
          </a:p>
        </p:txBody>
      </p:sp>
      <p:sp>
        <p:nvSpPr>
          <p:cNvPr id="4"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Multiple </a:t>
            </a:r>
            <a:r>
              <a:rPr lang="en-US" sz="1488" b="1" dirty="0">
                <a:solidFill>
                  <a:sysClr val="windowText" lastClr="000000"/>
                </a:solidFill>
                <a:ea typeface="Noto Sans CJK SC" pitchFamily="2"/>
                <a:cs typeface="Lohit Devanagari" pitchFamily="2"/>
              </a:rPr>
              <a:t>Processes Simultaneously </a:t>
            </a:r>
          </a:p>
          <a:p>
            <a:r>
              <a:rPr lang="en-US" sz="1488" b="1" dirty="0" smtClean="0">
                <a:solidFill>
                  <a:sysClr val="windowText" lastClr="000000"/>
                </a:solidFill>
                <a:ea typeface="Noto Sans CJK SC" pitchFamily="2"/>
                <a:cs typeface="Lohit Devanagari" pitchFamily="2"/>
              </a:rPr>
              <a:t>BTs</a:t>
            </a:r>
          </a:p>
        </p:txBody>
      </p:sp>
      <p:sp>
        <p:nvSpPr>
          <p:cNvPr id="8" name="TextBox 7"/>
          <p:cNvSpPr txBox="1"/>
          <p:nvPr/>
        </p:nvSpPr>
        <p:spPr>
          <a:xfrm>
            <a:off x="382670" y="2233496"/>
            <a:ext cx="9071322" cy="1217850"/>
          </a:xfrm>
          <a:prstGeom prst="rect">
            <a:avLst/>
          </a:prstGeom>
          <a:noFill/>
          <a:ln>
            <a:noFill/>
          </a:ln>
        </p:spPr>
        <p:txBody>
          <a:bodyPr wrap="square" lIns="89997" tIns="44998" rIns="89997" bIns="44998" anchorCtr="0" compatLnSpc="0">
            <a:spAutoFit/>
          </a:bodyPr>
          <a:lstStyle/>
          <a:p>
            <a:pPr algn="just" hangingPunct="0"/>
            <a:r>
              <a:rPr lang="en-US" sz="900" b="1" dirty="0">
                <a:ea typeface="Noto Sans CJK SC" pitchFamily="2"/>
                <a:cs typeface="Lohit Devanagari" pitchFamily="2"/>
              </a:rPr>
              <a:t>BT#8</a:t>
            </a:r>
            <a:r>
              <a:rPr lang="en-US" sz="900" dirty="0">
                <a:ea typeface="Noto Sans CJK SC" pitchFamily="2"/>
                <a:cs typeface="Lohit Devanagari" pitchFamily="2"/>
              </a:rPr>
              <a:t>: </a:t>
            </a:r>
            <a:r>
              <a:rPr lang="en-US" sz="900" dirty="0" err="1" smtClean="0">
                <a:solidFill>
                  <a:srgbClr val="FF0000"/>
                </a:solidFill>
                <a:ea typeface="Noto Sans CJK SC" pitchFamily="2"/>
                <a:cs typeface="Lohit Devanagari" pitchFamily="2"/>
              </a:rPr>
              <a:t>CHCFailureBT</a:t>
            </a:r>
            <a:endParaRPr lang="en-US" sz="900" dirty="0">
              <a:solidFill>
                <a:srgbClr val="FF0000"/>
              </a:solidFill>
              <a:ea typeface="Noto Sans CJK SC" pitchFamily="2"/>
              <a:cs typeface="Lohit Devanagari" pitchFamily="2"/>
            </a:endParaRPr>
          </a:p>
          <a:p>
            <a:pPr marL="228600" indent="-228600" algn="just" hangingPunct="0">
              <a:buAutoNum type="arabicPeriod"/>
            </a:pPr>
            <a:r>
              <a:rPr lang="en-US" sz="900" b="1" dirty="0"/>
              <a:t>Sequence</a:t>
            </a:r>
            <a:r>
              <a:rPr lang="en-US" sz="900" b="1" dirty="0" smtClean="0"/>
              <a:t>:</a:t>
            </a:r>
          </a:p>
          <a:p>
            <a:pPr marL="685800" lvl="1" indent="-228600" algn="just" hangingPunct="0">
              <a:buAutoNum type="arabicPeriod"/>
            </a:pPr>
            <a:r>
              <a:rPr lang="en-US" sz="900" b="1" dirty="0" err="1" smtClean="0"/>
              <a:t>HandleEvent</a:t>
            </a:r>
            <a:r>
              <a:rPr lang="en-US" sz="900" b="1" dirty="0" smtClean="0"/>
              <a:t>: </a:t>
            </a:r>
            <a:r>
              <a:rPr lang="en-US" sz="900" dirty="0" smtClean="0"/>
              <a:t>handle </a:t>
            </a:r>
            <a:r>
              <a:rPr lang="en-US" sz="900" dirty="0" err="1" smtClean="0"/>
              <a:t>CHCFailureEvent</a:t>
            </a:r>
            <a:endParaRPr lang="en-US" sz="900" dirty="0" smtClean="0"/>
          </a:p>
          <a:p>
            <a:pPr marL="685800" lvl="1" indent="-228600" algn="just" hangingPunct="0">
              <a:buFontTx/>
              <a:buAutoNum type="arabicPeriod"/>
            </a:pPr>
            <a:r>
              <a:rPr lang="en-US" sz="900" b="1" dirty="0" err="1"/>
              <a:t>EventProducer</a:t>
            </a:r>
            <a:r>
              <a:rPr lang="en-US" sz="900" b="1" dirty="0"/>
              <a:t>: </a:t>
            </a:r>
            <a:r>
              <a:rPr lang="en-US" sz="900" dirty="0"/>
              <a:t>produce </a:t>
            </a:r>
            <a:r>
              <a:rPr lang="en-US" sz="900" dirty="0" err="1" smtClean="0"/>
              <a:t>FinalizeCHCProcessEvent</a:t>
            </a:r>
            <a:endParaRPr lang="en-US" sz="900" dirty="0" smtClean="0"/>
          </a:p>
          <a:p>
            <a:pPr marL="685800" lvl="1" indent="-228600" algn="just" hangingPunct="0">
              <a:buAutoNum type="arabicPeriod"/>
            </a:pPr>
            <a:r>
              <a:rPr lang="en-US" sz="900" b="1" dirty="0" smtClean="0"/>
              <a:t>Priority</a:t>
            </a:r>
            <a:r>
              <a:rPr lang="en-US" sz="900" dirty="0" smtClean="0"/>
              <a:t>:</a:t>
            </a:r>
          </a:p>
          <a:p>
            <a:pPr marL="1143000" lvl="2" indent="-228600" algn="just" hangingPunct="0">
              <a:buAutoNum type="arabicPeriod"/>
            </a:pPr>
            <a:r>
              <a:rPr lang="en-US" sz="900" b="1" dirty="0" smtClean="0"/>
              <a:t>Invert:</a:t>
            </a:r>
          </a:p>
          <a:p>
            <a:pPr marL="1600200" lvl="3" indent="-228600" algn="just" hangingPunct="0">
              <a:buAutoNum type="arabicPeriod"/>
            </a:pPr>
            <a:r>
              <a:rPr lang="en-US" sz="900" b="1" dirty="0" smtClean="0"/>
              <a:t>Condition</a:t>
            </a:r>
            <a:r>
              <a:rPr lang="en-US" sz="900" dirty="0" smtClean="0"/>
              <a:t>: CHC was built and sent to agents?</a:t>
            </a:r>
            <a:endParaRPr lang="en-US" sz="900" dirty="0"/>
          </a:p>
          <a:p>
            <a:pPr marL="1143000" lvl="2" indent="-228600" algn="just" hangingPunct="0">
              <a:buAutoNum type="arabicPeriod"/>
            </a:pPr>
            <a:r>
              <a:rPr lang="en-US" sz="900" b="1" dirty="0">
                <a:ea typeface="Noto Sans CJK SC" pitchFamily="2"/>
                <a:cs typeface="Lohit Devanagari" pitchFamily="2"/>
              </a:rPr>
              <a:t>Broadcast </a:t>
            </a:r>
            <a:r>
              <a:rPr lang="en-US" sz="900" b="1" dirty="0" smtClean="0"/>
              <a:t>: </a:t>
            </a:r>
            <a:r>
              <a:rPr lang="en-US" sz="900" dirty="0"/>
              <a:t>something went </a:t>
            </a:r>
            <a:r>
              <a:rPr lang="en-US" sz="900" dirty="0" smtClean="0"/>
              <a:t>wrong in </a:t>
            </a:r>
            <a:r>
              <a:rPr lang="en-US" sz="900" dirty="0" err="1" smtClean="0"/>
              <a:t>chcId</a:t>
            </a:r>
            <a:r>
              <a:rPr lang="en-US" sz="900" dirty="0" smtClean="0"/>
              <a:t>. </a:t>
            </a:r>
            <a:r>
              <a:rPr lang="en-US" sz="900" dirty="0"/>
              <a:t>i.e. trigger </a:t>
            </a:r>
            <a:r>
              <a:rPr lang="en-US" sz="900" dirty="0" err="1" smtClean="0"/>
              <a:t>FinalizeCHCProcessEvent</a:t>
            </a:r>
            <a:endParaRPr lang="en-US" sz="900" dirty="0"/>
          </a:p>
        </p:txBody>
      </p:sp>
      <p:sp>
        <p:nvSpPr>
          <p:cNvPr id="9" name="TextBox 8"/>
          <p:cNvSpPr txBox="1"/>
          <p:nvPr/>
        </p:nvSpPr>
        <p:spPr>
          <a:xfrm>
            <a:off x="382670" y="3451346"/>
            <a:ext cx="9071322" cy="2203954"/>
          </a:xfrm>
          <a:prstGeom prst="rect">
            <a:avLst/>
          </a:prstGeom>
          <a:noFill/>
          <a:ln>
            <a:noFill/>
          </a:ln>
        </p:spPr>
        <p:txBody>
          <a:bodyPr wrap="square" lIns="89997" tIns="44998" rIns="89997" bIns="44998" anchorCtr="0" compatLnSpc="0">
            <a:spAutoFit/>
          </a:bodyPr>
          <a:lstStyle/>
          <a:p>
            <a:pPr algn="just" hangingPunct="0"/>
            <a:r>
              <a:rPr lang="en-US" sz="900" b="1" dirty="0" smtClean="0">
                <a:ea typeface="Noto Sans CJK SC" pitchFamily="2"/>
                <a:cs typeface="Lohit Devanagari" pitchFamily="2"/>
              </a:rPr>
              <a:t>BT#9</a:t>
            </a:r>
            <a:r>
              <a:rPr lang="en-US" sz="900" dirty="0" smtClean="0">
                <a:ea typeface="Noto Sans CJK SC" pitchFamily="2"/>
                <a:cs typeface="Lohit Devanagari" pitchFamily="2"/>
              </a:rPr>
              <a:t>: </a:t>
            </a:r>
            <a:r>
              <a:rPr lang="en-US" sz="900" dirty="0" err="1" smtClean="0">
                <a:solidFill>
                  <a:srgbClr val="FF0000"/>
                </a:solidFill>
                <a:ea typeface="Noto Sans CJK SC" pitchFamily="2"/>
                <a:cs typeface="Lohit Devanagari" pitchFamily="2"/>
              </a:rPr>
              <a:t>FinalizeCHCProcess</a:t>
            </a:r>
            <a:endParaRPr lang="en-US" sz="900" dirty="0">
              <a:solidFill>
                <a:srgbClr val="FF0000"/>
              </a:solidFill>
              <a:ea typeface="Noto Sans CJK SC" pitchFamily="2"/>
              <a:cs typeface="Lohit Devanagari" pitchFamily="2"/>
            </a:endParaRPr>
          </a:p>
          <a:p>
            <a:pPr marL="228600" indent="-228600" algn="just" hangingPunct="0">
              <a:buAutoNum type="arabicPeriod"/>
            </a:pPr>
            <a:r>
              <a:rPr lang="en-US" sz="900" b="1" dirty="0" smtClean="0">
                <a:ea typeface="Noto Sans CJK SC" pitchFamily="2"/>
                <a:cs typeface="Lohit Devanagari" pitchFamily="2"/>
              </a:rPr>
              <a:t>Sequence</a:t>
            </a:r>
            <a:r>
              <a:rPr lang="en-US" sz="900" dirty="0" smtClean="0">
                <a:ea typeface="Noto Sans CJK SC" pitchFamily="2"/>
                <a:cs typeface="Lohit Devanagari" pitchFamily="2"/>
              </a:rPr>
              <a:t>:</a:t>
            </a:r>
          </a:p>
          <a:p>
            <a:pPr marL="685800" lvl="1" indent="-228600" algn="just" hangingPunct="0">
              <a:buAutoNum type="arabicPeriod"/>
            </a:pPr>
            <a:r>
              <a:rPr lang="en-US" sz="900" b="1" dirty="0" err="1" smtClean="0">
                <a:ea typeface="Noto Sans CJK SC" pitchFamily="2"/>
                <a:cs typeface="Lohit Devanagari" pitchFamily="2"/>
              </a:rPr>
              <a:t>HandleEvent</a:t>
            </a:r>
            <a:r>
              <a:rPr lang="en-US" sz="900" dirty="0" smtClean="0">
                <a:ea typeface="Noto Sans CJK SC" pitchFamily="2"/>
                <a:cs typeface="Lohit Devanagari" pitchFamily="2"/>
              </a:rPr>
              <a:t>: handle </a:t>
            </a:r>
            <a:r>
              <a:rPr lang="en-US" sz="900" dirty="0" err="1" smtClean="0">
                <a:ea typeface="Noto Sans CJK SC" pitchFamily="2"/>
                <a:cs typeface="Lohit Devanagari" pitchFamily="2"/>
              </a:rPr>
              <a:t>FinalizeCHCProcessEvent</a:t>
            </a:r>
            <a:endParaRPr lang="en-US" sz="900" dirty="0" smtClean="0">
              <a:ea typeface="Noto Sans CJK SC" pitchFamily="2"/>
              <a:cs typeface="Lohit Devanagari" pitchFamily="2"/>
            </a:endParaRPr>
          </a:p>
          <a:p>
            <a:pPr marL="685800" lvl="1" indent="-228600" algn="just" hangingPunct="0">
              <a:buAutoNum type="arabicPeriod"/>
            </a:pPr>
            <a:r>
              <a:rPr lang="en-US" sz="900" b="1" dirty="0" smtClean="0">
                <a:ea typeface="Noto Sans CJK SC" pitchFamily="2"/>
                <a:cs typeface="Lohit Devanagari" pitchFamily="2"/>
              </a:rPr>
              <a:t>Priority:</a:t>
            </a:r>
          </a:p>
          <a:p>
            <a:pPr marL="1143000" lvl="2" indent="-228600" algn="just" hangingPunct="0">
              <a:buAutoNum type="arabicPeriod"/>
            </a:pPr>
            <a:r>
              <a:rPr lang="en-US" sz="900" b="1" dirty="0" smtClean="0">
                <a:ea typeface="Noto Sans CJK SC" pitchFamily="2"/>
                <a:cs typeface="Lohit Devanagari" pitchFamily="2"/>
              </a:rPr>
              <a:t>Sequence</a:t>
            </a:r>
            <a:r>
              <a:rPr lang="en-US" sz="900" dirty="0" smtClean="0">
                <a:ea typeface="Noto Sans CJK SC" pitchFamily="2"/>
                <a:cs typeface="Lohit Devanagari" pitchFamily="2"/>
              </a:rPr>
              <a:t>: </a:t>
            </a:r>
          </a:p>
          <a:p>
            <a:pPr marL="1600200" lvl="3" indent="-228600" algn="just" hangingPunct="0">
              <a:buAutoNum type="arabicPeriod"/>
            </a:pPr>
            <a:r>
              <a:rPr lang="en-US" sz="900" b="1" dirty="0" smtClean="0">
                <a:ea typeface="Noto Sans CJK SC" pitchFamily="2"/>
                <a:cs typeface="Lohit Devanagari" pitchFamily="2"/>
              </a:rPr>
              <a:t>Condition</a:t>
            </a:r>
            <a:r>
              <a:rPr lang="en-US" sz="900" dirty="0" smtClean="0">
                <a:ea typeface="Noto Sans CJK SC" pitchFamily="2"/>
                <a:cs typeface="Lohit Devanagari" pitchFamily="2"/>
              </a:rPr>
              <a:t>: CHC Succeeded?</a:t>
            </a:r>
            <a:endParaRPr lang="en-US" sz="900" dirty="0" smtClean="0">
              <a:ea typeface="Noto Sans CJK SC" pitchFamily="2"/>
              <a:cs typeface="Lohit Devanagari" pitchFamily="2"/>
            </a:endParaRPr>
          </a:p>
          <a:p>
            <a:pPr marL="1600200" lvl="3" indent="-228600" algn="just" hangingPunct="0">
              <a:buAutoNum type="arabicPeriod"/>
            </a:pPr>
            <a:r>
              <a:rPr lang="en-US" sz="900" b="1" dirty="0" smtClean="0">
                <a:ea typeface="Noto Sans CJK SC" pitchFamily="2"/>
                <a:cs typeface="Lohit Devanagari" pitchFamily="2"/>
              </a:rPr>
              <a:t>Message to app</a:t>
            </a:r>
            <a:r>
              <a:rPr lang="en-US" sz="900" dirty="0" smtClean="0">
                <a:ea typeface="Noto Sans CJK SC" pitchFamily="2"/>
                <a:cs typeface="Lohit Devanagari" pitchFamily="2"/>
              </a:rPr>
              <a:t>: send the corresponding CHC result or “Something went wrong” message to </a:t>
            </a:r>
            <a:r>
              <a:rPr lang="en-US" sz="900" dirty="0" smtClean="0">
                <a:ea typeface="Noto Sans CJK SC" pitchFamily="2"/>
                <a:cs typeface="Lohit Devanagari" pitchFamily="2"/>
              </a:rPr>
              <a:t>TCN</a:t>
            </a:r>
          </a:p>
          <a:p>
            <a:pPr marL="1600200" lvl="3" indent="-228600" algn="just" hangingPunct="0">
              <a:buAutoNum type="arabicPeriod"/>
            </a:pPr>
            <a:r>
              <a:rPr lang="en-US" sz="900" b="1" dirty="0" smtClean="0">
                <a:ea typeface="Noto Sans CJK SC" pitchFamily="2"/>
                <a:cs typeface="Lohit Devanagari" pitchFamily="2"/>
              </a:rPr>
              <a:t>Write</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chc</a:t>
            </a:r>
            <a:r>
              <a:rPr lang="en-US" sz="900" dirty="0" smtClean="0">
                <a:ea typeface="Noto Sans CJK SC" pitchFamily="2"/>
                <a:cs typeface="Lohit Devanagari" pitchFamily="2"/>
              </a:rPr>
              <a:t> result to </a:t>
            </a:r>
            <a:r>
              <a:rPr lang="en-US" sz="900" dirty="0" err="1" smtClean="0">
                <a:ea typeface="Noto Sans CJK SC" pitchFamily="2"/>
                <a:cs typeface="Lohit Devanagari" pitchFamily="2"/>
              </a:rPr>
              <a:t>lakr</a:t>
            </a:r>
            <a:endParaRPr lang="en-US" sz="900" dirty="0" smtClean="0">
              <a:ea typeface="Noto Sans CJK SC" pitchFamily="2"/>
              <a:cs typeface="Lohit Devanagari" pitchFamily="2"/>
            </a:endParaRPr>
          </a:p>
          <a:p>
            <a:pPr marL="1143000" lvl="2" indent="-228600" algn="just" hangingPunct="0">
              <a:buAutoNum type="arabicPeriod"/>
            </a:pPr>
            <a:r>
              <a:rPr lang="en-US" sz="900" b="1" dirty="0" err="1" smtClean="0">
                <a:ea typeface="Noto Sans CJK SC" pitchFamily="2"/>
                <a:cs typeface="Lohit Devanagari" pitchFamily="2"/>
              </a:rPr>
              <a:t>Seqnece</a:t>
            </a:r>
            <a:r>
              <a:rPr lang="en-US" sz="900" dirty="0" smtClean="0">
                <a:ea typeface="Noto Sans CJK SC" pitchFamily="2"/>
                <a:cs typeface="Lohit Devanagari" pitchFamily="2"/>
              </a:rPr>
              <a:t>:</a:t>
            </a:r>
            <a:endParaRPr lang="en-US" sz="900" dirty="0" smtClean="0">
              <a:ea typeface="Noto Sans CJK SC" pitchFamily="2"/>
              <a:cs typeface="Lohit Devanagari" pitchFamily="2"/>
            </a:endParaRPr>
          </a:p>
          <a:p>
            <a:pPr marL="1600200" lvl="3" indent="-228600" algn="just" hangingPunct="0">
              <a:buAutoNum type="arabicPeriod"/>
            </a:pPr>
            <a:r>
              <a:rPr lang="en-US" sz="900" b="1" dirty="0" smtClean="0">
                <a:ea typeface="Noto Sans CJK SC" pitchFamily="2"/>
                <a:cs typeface="Lohit Devanagari" pitchFamily="2"/>
              </a:rPr>
              <a:t>Message to app</a:t>
            </a:r>
            <a:r>
              <a:rPr lang="en-US" sz="900" dirty="0" smtClean="0">
                <a:ea typeface="Noto Sans CJK SC" pitchFamily="2"/>
                <a:cs typeface="Lohit Devanagari" pitchFamily="2"/>
              </a:rPr>
              <a:t>: CHC failed. Try again</a:t>
            </a:r>
            <a:r>
              <a:rPr lang="en-US" sz="900" dirty="0" smtClean="0">
                <a:ea typeface="Noto Sans CJK SC" pitchFamily="2"/>
                <a:cs typeface="Lohit Devanagari" pitchFamily="2"/>
              </a:rPr>
              <a:t> </a:t>
            </a:r>
          </a:p>
          <a:p>
            <a:pPr marL="1600200" lvl="3" indent="-228600" algn="just" hangingPunct="0">
              <a:buAutoNum type="arabicPeriod"/>
            </a:pPr>
            <a:r>
              <a:rPr lang="en-US" sz="900" b="1" dirty="0" smtClean="0">
                <a:ea typeface="Noto Sans CJK SC" pitchFamily="2"/>
                <a:cs typeface="Lohit Devanagari" pitchFamily="2"/>
              </a:rPr>
              <a:t>Write</a:t>
            </a:r>
            <a:r>
              <a:rPr lang="en-US" sz="900" dirty="0" smtClean="0">
                <a:ea typeface="Noto Sans CJK SC" pitchFamily="2"/>
                <a:cs typeface="Lohit Devanagari" pitchFamily="2"/>
              </a:rPr>
              <a:t>: </a:t>
            </a:r>
            <a:r>
              <a:rPr lang="en-US" sz="900" dirty="0" err="1" smtClean="0">
                <a:ea typeface="Noto Sans CJK SC" pitchFamily="2"/>
                <a:cs typeface="Lohit Devanagari" pitchFamily="2"/>
              </a:rPr>
              <a:t>chc</a:t>
            </a:r>
            <a:r>
              <a:rPr lang="en-US" sz="900" dirty="0" smtClean="0">
                <a:ea typeface="Noto Sans CJK SC" pitchFamily="2"/>
                <a:cs typeface="Lohit Devanagari" pitchFamily="2"/>
              </a:rPr>
              <a:t> failed to </a:t>
            </a:r>
            <a:r>
              <a:rPr lang="en-US" sz="900" dirty="0" err="1" smtClean="0">
                <a:ea typeface="Noto Sans CJK SC" pitchFamily="2"/>
                <a:cs typeface="Lohit Devanagari" pitchFamily="2"/>
              </a:rPr>
              <a:t>lakr</a:t>
            </a:r>
            <a:endParaRPr lang="en-US" sz="900" dirty="0" smtClean="0">
              <a:ea typeface="Noto Sans CJK SC" pitchFamily="2"/>
              <a:cs typeface="Lohit Devanagari" pitchFamily="2"/>
            </a:endParaRPr>
          </a:p>
          <a:p>
            <a:pPr marL="685800" lvl="1" indent="-228600" algn="just" hangingPunct="0">
              <a:buAutoNum type="arabicPeriod"/>
            </a:pPr>
            <a:r>
              <a:rPr lang="en-US" sz="900" b="1" dirty="0" smtClean="0">
                <a:ea typeface="Noto Sans CJK SC" pitchFamily="2"/>
                <a:cs typeface="Lohit Devanagari" pitchFamily="2"/>
              </a:rPr>
              <a:t>Delete</a:t>
            </a:r>
            <a:r>
              <a:rPr lang="en-US" sz="900" dirty="0" smtClean="0">
                <a:ea typeface="Noto Sans CJK SC" pitchFamily="2"/>
                <a:cs typeface="Lohit Devanagari" pitchFamily="2"/>
              </a:rPr>
              <a:t>: delete CHC problem id if agent is running or involved in it</a:t>
            </a:r>
          </a:p>
          <a:p>
            <a:pPr marL="685800" lvl="1" indent="-228600" algn="just" hangingPunct="0">
              <a:buAutoNum type="arabicPeriod"/>
            </a:pPr>
            <a:r>
              <a:rPr lang="en-US" sz="900" b="1" dirty="0" smtClean="0">
                <a:ea typeface="Noto Sans CJK SC" pitchFamily="2"/>
                <a:cs typeface="Lohit Devanagari" pitchFamily="2"/>
              </a:rPr>
              <a:t>Priority</a:t>
            </a:r>
            <a:r>
              <a:rPr lang="en-US" sz="900" dirty="0" smtClean="0">
                <a:ea typeface="Noto Sans CJK SC" pitchFamily="2"/>
                <a:cs typeface="Lohit Devanagari" pitchFamily="2"/>
              </a:rPr>
              <a:t>: </a:t>
            </a:r>
          </a:p>
          <a:p>
            <a:pPr marL="1143000" lvl="2" indent="-228600" algn="just" hangingPunct="0">
              <a:buAutoNum type="arabicPeriod"/>
            </a:pPr>
            <a:r>
              <a:rPr lang="en-US" sz="900" b="1" dirty="0" smtClean="0">
                <a:ea typeface="Noto Sans CJK SC" pitchFamily="2"/>
                <a:cs typeface="Lohit Devanagari" pitchFamily="2"/>
              </a:rPr>
              <a:t>Condition</a:t>
            </a:r>
            <a:r>
              <a:rPr lang="en-US" sz="900" dirty="0" smtClean="0">
                <a:ea typeface="Noto Sans CJK SC" pitchFamily="2"/>
                <a:cs typeface="Lohit Devanagari" pitchFamily="2"/>
              </a:rPr>
              <a:t>: check if involved or running in any coordination use case either LCC or CHC</a:t>
            </a:r>
          </a:p>
          <a:p>
            <a:pPr marL="1143000" lvl="2" indent="-228600" algn="just" hangingPunct="0">
              <a:buAutoNum type="arabicPeriod"/>
            </a:pPr>
            <a:r>
              <a:rPr lang="en-US" sz="900" b="1" dirty="0" smtClean="0">
                <a:ea typeface="Noto Sans CJK SC" pitchFamily="2"/>
                <a:cs typeface="Lohit Devanagari" pitchFamily="2"/>
              </a:rPr>
              <a:t>Message to WPM</a:t>
            </a:r>
            <a:r>
              <a:rPr lang="en-US" sz="900" dirty="0" smtClean="0">
                <a:ea typeface="Noto Sans CJK SC" pitchFamily="2"/>
                <a:cs typeface="Lohit Devanagari" pitchFamily="2"/>
              </a:rPr>
              <a:t>: tell WPM: “coordination ended” </a:t>
            </a:r>
          </a:p>
        </p:txBody>
      </p:sp>
    </p:spTree>
    <p:extLst>
      <p:ext uri="{BB962C8B-B14F-4D97-AF65-F5344CB8AC3E}">
        <p14:creationId xmlns:p14="http://schemas.microsoft.com/office/powerpoint/2010/main" val="678771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03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11847</TotalTime>
  <Words>3250</Words>
  <Application>Microsoft Office PowerPoint</Application>
  <PresentationFormat>Custom</PresentationFormat>
  <Paragraphs>317</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DejaVu Sans</vt:lpstr>
      <vt:lpstr>Liberation Sans</vt:lpstr>
      <vt:lpstr>Liberation Serif</vt:lpstr>
      <vt:lpstr>Lohit Devanagari</vt:lpstr>
      <vt:lpstr>Noto Sans CJK SC</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classroom information of a TCN is entered into the  Welcome system and where to store it?</dc:title>
  <dc:creator>Akbar Kazimov</dc:creator>
  <cp:lastModifiedBy>Akbar Kazimov</cp:lastModifiedBy>
  <cp:revision>513</cp:revision>
  <dcterms:created xsi:type="dcterms:W3CDTF">2020-10-25T17:43:52Z</dcterms:created>
  <dcterms:modified xsi:type="dcterms:W3CDTF">2021-10-08T13:33:15Z</dcterms:modified>
</cp:coreProperties>
</file>