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4" r:id="rId2"/>
    <p:sldId id="267" r:id="rId3"/>
    <p:sldId id="268" r:id="rId4"/>
    <p:sldId id="287" r:id="rId5"/>
    <p:sldId id="284" r:id="rId6"/>
    <p:sldId id="285" r:id="rId7"/>
    <p:sldId id="286" r:id="rId8"/>
    <p:sldId id="279" r:id="rId9"/>
    <p:sldId id="288" r:id="rId10"/>
    <p:sldId id="289" r:id="rId11"/>
  </p:sldIdLst>
  <p:sldSz cx="10080625" cy="5670550"/>
  <p:notesSz cx="7559675" cy="10691813"/>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F5C06E9-62D6-4C33-B951-C1DF558C44C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D40F7809-930A-4A7F-A015-6FDBC143EEBE}"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350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F5A77E79-41C5-42AE-8F67-B7CDEBAA372F}" type="slidenum">
              <a:t>‹#›</a:t>
            </a:fld>
            <a:endParaRPr lang="en-US"/>
          </a:p>
        </p:txBody>
      </p:sp>
    </p:spTree>
    <p:extLst>
      <p:ext uri="{BB962C8B-B14F-4D97-AF65-F5344CB8AC3E}">
        <p14:creationId xmlns:p14="http://schemas.microsoft.com/office/powerpoint/2010/main" val="393741169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3216E5-40CA-46A5-A1A0-B135D18DE3BF}"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6564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A6CB22B-89A9-4824-8D0D-697E59865E15}"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7946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8570592-D3C4-49CF-961D-7714ABC37497}" type="slidenum">
              <a:t>3</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7751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4</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55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ED24EBC-2E08-4F0C-BA4B-FBD8C1DBF663}" type="slidenum">
              <a:t>5</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7393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A45CCAE-3F7B-431E-AFD6-CB80F712FF97}" type="slidenum">
              <a:t>6</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9094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5C6A1AA-9A60-4EEF-ACA0-E2BC74A02CCB}" type="slidenum">
              <a:t>7</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778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1A7EA2F-7417-49CF-B524-9E123348F278}" type="slidenum">
              <a:t>8</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9667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1A7EA2F-7417-49CF-B524-9E123348F278}" type="slidenum">
              <a:t>9</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063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CADDB59-6482-4A47-A9F7-48223429F001}" type="slidenum">
              <a:t>‹#›</a:t>
            </a:fld>
            <a:endParaRPr lang="en-US"/>
          </a:p>
        </p:txBody>
      </p:sp>
    </p:spTree>
    <p:extLst>
      <p:ext uri="{BB962C8B-B14F-4D97-AF65-F5344CB8AC3E}">
        <p14:creationId xmlns:p14="http://schemas.microsoft.com/office/powerpoint/2010/main" val="383548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775DCC1-3CE8-4970-9BAB-5D0780C5E135}" type="slidenum">
              <a:t>‹#›</a:t>
            </a:fld>
            <a:endParaRPr lang="en-US"/>
          </a:p>
        </p:txBody>
      </p:sp>
    </p:spTree>
    <p:extLst>
      <p:ext uri="{BB962C8B-B14F-4D97-AF65-F5344CB8AC3E}">
        <p14:creationId xmlns:p14="http://schemas.microsoft.com/office/powerpoint/2010/main" val="150105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7F476E5-562C-4C9C-8046-BE1BF276FE29}" type="slidenum">
              <a:t>‹#›</a:t>
            </a:fld>
            <a:endParaRPr lang="en-US"/>
          </a:p>
        </p:txBody>
      </p:sp>
    </p:spTree>
    <p:extLst>
      <p:ext uri="{BB962C8B-B14F-4D97-AF65-F5344CB8AC3E}">
        <p14:creationId xmlns:p14="http://schemas.microsoft.com/office/powerpoint/2010/main" val="374983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4219A5F-2851-437F-8FE8-21B015EC1B84}" type="slidenum">
              <a:t>‹#›</a:t>
            </a:fld>
            <a:endParaRPr lang="en-US"/>
          </a:p>
        </p:txBody>
      </p:sp>
    </p:spTree>
    <p:extLst>
      <p:ext uri="{BB962C8B-B14F-4D97-AF65-F5344CB8AC3E}">
        <p14:creationId xmlns:p14="http://schemas.microsoft.com/office/powerpoint/2010/main" val="574488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E756128-BC2E-485F-AB74-F81300F40858}" type="slidenum">
              <a:t>‹#›</a:t>
            </a:fld>
            <a:endParaRPr lang="en-US"/>
          </a:p>
        </p:txBody>
      </p:sp>
    </p:spTree>
    <p:extLst>
      <p:ext uri="{BB962C8B-B14F-4D97-AF65-F5344CB8AC3E}">
        <p14:creationId xmlns:p14="http://schemas.microsoft.com/office/powerpoint/2010/main" val="10988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503238" y="1327150"/>
            <a:ext cx="4459287"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5114925" y="1327150"/>
            <a:ext cx="4460875" cy="3287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0553BC7-BAF4-4DBC-8D78-4F74B7978716}" type="slidenum">
              <a:t>‹#›</a:t>
            </a:fld>
            <a:endParaRPr lang="en-US"/>
          </a:p>
        </p:txBody>
      </p:sp>
    </p:spTree>
    <p:extLst>
      <p:ext uri="{BB962C8B-B14F-4D97-AF65-F5344CB8AC3E}">
        <p14:creationId xmlns:p14="http://schemas.microsoft.com/office/powerpoint/2010/main" val="3346126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7B4A9DAD-77C1-4C60-8736-A5B41EE1E8DD}" type="slidenum">
              <a:t>‹#›</a:t>
            </a:fld>
            <a:endParaRPr lang="en-US"/>
          </a:p>
        </p:txBody>
      </p:sp>
    </p:spTree>
    <p:extLst>
      <p:ext uri="{BB962C8B-B14F-4D97-AF65-F5344CB8AC3E}">
        <p14:creationId xmlns:p14="http://schemas.microsoft.com/office/powerpoint/2010/main" val="224013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D41F24A4-AAD2-4CA5-8599-24BFD5493E61}" type="slidenum">
              <a:t>‹#›</a:t>
            </a:fld>
            <a:endParaRPr lang="en-US"/>
          </a:p>
        </p:txBody>
      </p:sp>
    </p:spTree>
    <p:extLst>
      <p:ext uri="{BB962C8B-B14F-4D97-AF65-F5344CB8AC3E}">
        <p14:creationId xmlns:p14="http://schemas.microsoft.com/office/powerpoint/2010/main" val="376985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BA48E43B-32BC-4FE3-9CDC-CE731C4FC687}" type="slidenum">
              <a:t>‹#›</a:t>
            </a:fld>
            <a:endParaRPr lang="en-US"/>
          </a:p>
        </p:txBody>
      </p:sp>
    </p:spTree>
    <p:extLst>
      <p:ext uri="{BB962C8B-B14F-4D97-AF65-F5344CB8AC3E}">
        <p14:creationId xmlns:p14="http://schemas.microsoft.com/office/powerpoint/2010/main" val="135899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EDCA012-E8B6-4DB8-B0EF-614925364E72}" type="slidenum">
              <a:t>‹#›</a:t>
            </a:fld>
            <a:endParaRPr lang="en-US"/>
          </a:p>
        </p:txBody>
      </p:sp>
    </p:spTree>
    <p:extLst>
      <p:ext uri="{BB962C8B-B14F-4D97-AF65-F5344CB8AC3E}">
        <p14:creationId xmlns:p14="http://schemas.microsoft.com/office/powerpoint/2010/main" val="1552685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20734FB-4FFC-4428-9DD6-D3190AA5B6C5}" type="slidenum">
              <a:t>‹#›</a:t>
            </a:fld>
            <a:endParaRPr lang="en-US"/>
          </a:p>
        </p:txBody>
      </p:sp>
    </p:spTree>
    <p:extLst>
      <p:ext uri="{BB962C8B-B14F-4D97-AF65-F5344CB8AC3E}">
        <p14:creationId xmlns:p14="http://schemas.microsoft.com/office/powerpoint/2010/main" val="26340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D8E12A76-3157-43FF-8DA3-BAD3ED7F23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lvl="0"/>
            <a:fld id="{16101807-FE44-47AE-BE5E-244B8D393D86}" type="slidenum">
              <a:t>1</a:t>
            </a:fld>
            <a:endParaRPr lang="en-US"/>
          </a:p>
        </p:txBody>
      </p:sp>
      <p:sp>
        <p:nvSpPr>
          <p:cNvPr id="2" name="Title 1"/>
          <p:cNvSpPr txBox="1">
            <a:spLocks noGrp="1"/>
          </p:cNvSpPr>
          <p:nvPr>
            <p:ph type="title" idx="4294967295"/>
          </p:nvPr>
        </p:nvSpPr>
        <p:spPr>
          <a:xfrm>
            <a:off x="529560" y="1979640"/>
            <a:ext cx="9071640" cy="946440"/>
          </a:xfrm>
        </p:spPr>
        <p:txBody>
          <a:bodyPr/>
          <a:lstStyle/>
          <a:p>
            <a:pPr lvl="0"/>
            <a:r>
              <a:rPr lang="en-US" sz="5400" dirty="0" smtClean="0"/>
              <a:t>LCC_CSGP Protocol</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74468" y="2337846"/>
            <a:ext cx="4175598" cy="2049050"/>
          </a:xfrm>
          <a:prstGeom prst="rect">
            <a:avLst/>
          </a:prstGeom>
        </p:spPr>
      </p:pic>
      <p:pic>
        <p:nvPicPr>
          <p:cNvPr id="3" name="Picture 2"/>
          <p:cNvPicPr>
            <a:picLocks noChangeAspect="1"/>
          </p:cNvPicPr>
          <p:nvPr/>
        </p:nvPicPr>
        <p:blipFill>
          <a:blip r:embed="rId3"/>
          <a:stretch>
            <a:fillRect/>
          </a:stretch>
        </p:blipFill>
        <p:spPr>
          <a:xfrm>
            <a:off x="5674468" y="654742"/>
            <a:ext cx="4175598" cy="1493041"/>
          </a:xfrm>
          <a:prstGeom prst="rect">
            <a:avLst/>
          </a:prstGeom>
        </p:spPr>
      </p:pic>
      <p:pic>
        <p:nvPicPr>
          <p:cNvPr id="6" name="Picture 5"/>
          <p:cNvPicPr>
            <a:picLocks noChangeAspect="1"/>
          </p:cNvPicPr>
          <p:nvPr/>
        </p:nvPicPr>
        <p:blipFill>
          <a:blip r:embed="rId4"/>
          <a:stretch>
            <a:fillRect/>
          </a:stretch>
        </p:blipFill>
        <p:spPr>
          <a:xfrm>
            <a:off x="137032" y="3469532"/>
            <a:ext cx="3903190" cy="2101175"/>
          </a:xfrm>
          <a:prstGeom prst="rect">
            <a:avLst/>
          </a:prstGeom>
        </p:spPr>
      </p:pic>
      <p:sp>
        <p:nvSpPr>
          <p:cNvPr id="7" name="TextBox 6"/>
          <p:cNvSpPr txBox="1"/>
          <p:nvPr/>
        </p:nvSpPr>
        <p:spPr>
          <a:xfrm>
            <a:off x="2146869" y="401703"/>
            <a:ext cx="1102716" cy="253039"/>
          </a:xfrm>
          <a:prstGeom prst="rect">
            <a:avLst/>
          </a:prstGeom>
          <a:noFill/>
          <a:ln>
            <a:noFill/>
          </a:ln>
        </p:spPr>
        <p:txBody>
          <a:bodyPr wrap="none" lIns="90000" tIns="45000" rIns="90000" bIns="45000" anchorCtr="0" compatLnSpc="0">
            <a:spAutoFit/>
          </a:bodyPr>
          <a:lstStyle/>
          <a:p>
            <a:pPr marR="0" lvl="0" hangingPunct="0">
              <a:lnSpc>
                <a:spcPct val="100000"/>
              </a:lnSpc>
              <a:spcBef>
                <a:spcPts val="0"/>
              </a:spcBef>
              <a:spcAft>
                <a:spcPts val="0"/>
              </a:spcAft>
              <a:buSzPct val="45000"/>
              <a:tabLst/>
            </a:pPr>
            <a:r>
              <a:rPr lang="en-US" sz="1100" b="1" i="0" u="none" strike="noStrike" kern="1200" cap="none" dirty="0" smtClean="0">
                <a:ln>
                  <a:noFill/>
                </a:ln>
                <a:latin typeface="Liberation Sans" pitchFamily="18"/>
                <a:ea typeface="Noto Sans CJK SC" pitchFamily="2"/>
                <a:cs typeface="Lohit Devanagari" pitchFamily="2"/>
              </a:rPr>
              <a:t>Utility function</a:t>
            </a:r>
          </a:p>
        </p:txBody>
      </p:sp>
      <p:sp>
        <p:nvSpPr>
          <p:cNvPr id="8" name="TextBox 7"/>
          <p:cNvSpPr txBox="1"/>
          <p:nvPr/>
        </p:nvSpPr>
        <p:spPr>
          <a:xfrm>
            <a:off x="6398207" y="401704"/>
            <a:ext cx="1663189" cy="253039"/>
          </a:xfrm>
          <a:prstGeom prst="rect">
            <a:avLst/>
          </a:prstGeom>
          <a:noFill/>
          <a:ln>
            <a:noFill/>
          </a:ln>
        </p:spPr>
        <p:txBody>
          <a:bodyPr wrap="none" lIns="90000" tIns="45000" rIns="90000" bIns="45000" anchorCtr="0" compatLnSpc="0">
            <a:spAutoFit/>
          </a:bodyPr>
          <a:lstStyle/>
          <a:p>
            <a:pPr marR="0" lvl="0" hangingPunct="0">
              <a:lnSpc>
                <a:spcPct val="100000"/>
              </a:lnSpc>
              <a:spcBef>
                <a:spcPts val="0"/>
              </a:spcBef>
              <a:spcAft>
                <a:spcPts val="0"/>
              </a:spcAft>
              <a:buSzPct val="45000"/>
              <a:tabLst/>
            </a:pPr>
            <a:r>
              <a:rPr lang="en-US" sz="1100" b="1" i="0" u="none" strike="noStrike" kern="1200" cap="none" dirty="0" smtClean="0">
                <a:ln>
                  <a:noFill/>
                </a:ln>
                <a:latin typeface="Liberation Sans" pitchFamily="18"/>
                <a:ea typeface="Noto Sans CJK SC" pitchFamily="2"/>
                <a:cs typeface="Lohit Devanagari" pitchFamily="2"/>
              </a:rPr>
              <a:t>Coalition Value function</a:t>
            </a:r>
          </a:p>
        </p:txBody>
      </p:sp>
      <p:pic>
        <p:nvPicPr>
          <p:cNvPr id="9" name="Picture 8"/>
          <p:cNvPicPr>
            <a:picLocks noChangeAspect="1"/>
          </p:cNvPicPr>
          <p:nvPr/>
        </p:nvPicPr>
        <p:blipFill>
          <a:blip r:embed="rId5"/>
          <a:stretch>
            <a:fillRect/>
          </a:stretch>
        </p:blipFill>
        <p:spPr>
          <a:xfrm>
            <a:off x="5674468" y="4840395"/>
            <a:ext cx="4175598" cy="730312"/>
          </a:xfrm>
          <a:prstGeom prst="rect">
            <a:avLst/>
          </a:prstGeom>
        </p:spPr>
      </p:pic>
      <p:sp>
        <p:nvSpPr>
          <p:cNvPr id="10" name="TextBox 9"/>
          <p:cNvSpPr txBox="1"/>
          <p:nvPr/>
        </p:nvSpPr>
        <p:spPr>
          <a:xfrm>
            <a:off x="6398207" y="4487126"/>
            <a:ext cx="2278229" cy="253039"/>
          </a:xfrm>
          <a:prstGeom prst="rect">
            <a:avLst/>
          </a:prstGeom>
          <a:noFill/>
          <a:ln>
            <a:noFill/>
          </a:ln>
        </p:spPr>
        <p:txBody>
          <a:bodyPr wrap="none" lIns="90000" tIns="45000" rIns="90000" bIns="45000" anchorCtr="0" compatLnSpc="0">
            <a:spAutoFit/>
          </a:bodyPr>
          <a:lstStyle/>
          <a:p>
            <a:pPr marR="0" lvl="0" hangingPunct="0">
              <a:lnSpc>
                <a:spcPct val="100000"/>
              </a:lnSpc>
              <a:spcBef>
                <a:spcPts val="0"/>
              </a:spcBef>
              <a:spcAft>
                <a:spcPts val="0"/>
              </a:spcAft>
              <a:buSzPct val="45000"/>
              <a:tabLst/>
            </a:pPr>
            <a:r>
              <a:rPr lang="en-US" sz="1100" b="1" i="0" u="none" strike="noStrike" kern="1200" cap="none" dirty="0" smtClean="0">
                <a:ln>
                  <a:noFill/>
                </a:ln>
                <a:latin typeface="Liberation Sans" pitchFamily="18"/>
                <a:ea typeface="Noto Sans CJK SC" pitchFamily="2"/>
                <a:cs typeface="Lohit Devanagari" pitchFamily="2"/>
              </a:rPr>
              <a:t>Coalition Structure Value function</a:t>
            </a:r>
          </a:p>
        </p:txBody>
      </p:sp>
      <p:pic>
        <p:nvPicPr>
          <p:cNvPr id="11" name="Picture 10"/>
          <p:cNvPicPr>
            <a:picLocks noChangeAspect="1"/>
          </p:cNvPicPr>
          <p:nvPr/>
        </p:nvPicPr>
        <p:blipFill>
          <a:blip r:embed="rId6"/>
          <a:stretch>
            <a:fillRect/>
          </a:stretch>
        </p:blipFill>
        <p:spPr>
          <a:xfrm>
            <a:off x="156488" y="654743"/>
            <a:ext cx="3883734" cy="2814789"/>
          </a:xfrm>
          <a:prstGeom prst="rect">
            <a:avLst/>
          </a:prstGeom>
        </p:spPr>
      </p:pic>
    </p:spTree>
    <p:extLst>
      <p:ext uri="{BB962C8B-B14F-4D97-AF65-F5344CB8AC3E}">
        <p14:creationId xmlns:p14="http://schemas.microsoft.com/office/powerpoint/2010/main" val="114455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5D6425DA-C84D-4526-929E-55C179D3D4B7}" type="slidenum">
              <a:t>2</a:t>
            </a:fld>
            <a:endParaRPr lang="en-US"/>
          </a:p>
        </p:txBody>
      </p:sp>
      <p:sp>
        <p:nvSpPr>
          <p:cNvPr id="22" name="Title 21"/>
          <p:cNvSpPr txBox="1">
            <a:spLocks noGrp="1"/>
          </p:cNvSpPr>
          <p:nvPr>
            <p:ph type="title" idx="4294967295"/>
          </p:nvPr>
        </p:nvSpPr>
        <p:spPr>
          <a:xfrm>
            <a:off x="504719" y="0"/>
            <a:ext cx="9071640" cy="680040"/>
          </a:xfrm>
        </p:spPr>
        <p:txBody>
          <a:bodyPr/>
          <a:lstStyle/>
          <a:p>
            <a:pPr lvl="0"/>
            <a:r>
              <a:rPr lang="en-US" sz="1600" b="1" dirty="0">
                <a:latin typeface="+mn-lt"/>
              </a:rPr>
              <a:t>App-Agent communication: </a:t>
            </a:r>
            <a:br>
              <a:rPr lang="en-US" sz="1600" b="1" dirty="0">
                <a:latin typeface="+mn-lt"/>
              </a:rPr>
            </a:br>
            <a:r>
              <a:rPr lang="en-US" sz="1600" dirty="0" smtClean="0">
                <a:latin typeface="+mn-lt"/>
              </a:rPr>
              <a:t>Submitting and saving exercise result</a:t>
            </a:r>
            <a:endParaRPr lang="en-US" sz="1600" dirty="0">
              <a:latin typeface="+mn-lt"/>
            </a:endParaRPr>
          </a:p>
        </p:txBody>
      </p:sp>
      <p:sp>
        <p:nvSpPr>
          <p:cNvPr id="66" name="TextBox 65"/>
          <p:cNvSpPr txBox="1"/>
          <p:nvPr/>
        </p:nvSpPr>
        <p:spPr>
          <a:xfrm>
            <a:off x="3151588" y="3588933"/>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67" name="TextBox 66"/>
          <p:cNvSpPr txBox="1"/>
          <p:nvPr/>
        </p:nvSpPr>
        <p:spPr>
          <a:xfrm>
            <a:off x="2933735" y="1282917"/>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80" name="Freeform 79"/>
          <p:cNvSpPr/>
          <p:nvPr/>
        </p:nvSpPr>
        <p:spPr>
          <a:xfrm>
            <a:off x="594910" y="1247467"/>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81" name="Freeform 80"/>
          <p:cNvSpPr/>
          <p:nvPr/>
        </p:nvSpPr>
        <p:spPr>
          <a:xfrm>
            <a:off x="508150" y="1191583"/>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2" name="Freeform 81"/>
          <p:cNvSpPr/>
          <p:nvPr/>
        </p:nvSpPr>
        <p:spPr>
          <a:xfrm>
            <a:off x="573130" y="1078987"/>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app</a:t>
            </a:r>
            <a:r>
              <a:rPr lang="en-US" sz="900" b="1" i="0" u="none" strike="noStrike" kern="1200" cap="none" dirty="0">
                <a:ln>
                  <a:noFill/>
                </a:ln>
                <a:ea typeface="Noto Sans CJK SC" pitchFamily="2"/>
                <a:cs typeface="Lohit Devanagari" pitchFamily="2"/>
              </a:rPr>
              <a:t>#1</a:t>
            </a:r>
          </a:p>
        </p:txBody>
      </p:sp>
      <p:sp>
        <p:nvSpPr>
          <p:cNvPr id="83" name="Freeform 82"/>
          <p:cNvSpPr/>
          <p:nvPr/>
        </p:nvSpPr>
        <p:spPr>
          <a:xfrm>
            <a:off x="590230" y="1348807"/>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84" name="Freeform 83"/>
          <p:cNvSpPr/>
          <p:nvPr/>
        </p:nvSpPr>
        <p:spPr>
          <a:xfrm>
            <a:off x="550403" y="1684878"/>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85" name="Straight Arrow Connector 84"/>
          <p:cNvCxnSpPr>
            <a:stCxn id="84" idx="2"/>
            <a:endCxn id="87" idx="0"/>
          </p:cNvCxnSpPr>
          <p:nvPr/>
        </p:nvCxnSpPr>
        <p:spPr>
          <a:xfrm flipH="1">
            <a:off x="1058171" y="1861276"/>
            <a:ext cx="10632" cy="1572661"/>
          </a:xfrm>
          <a:prstGeom prst="straightConnector1">
            <a:avLst/>
          </a:prstGeom>
          <a:noFill/>
          <a:ln w="0">
            <a:solidFill>
              <a:srgbClr val="000000"/>
            </a:solidFill>
            <a:prstDash val="solid"/>
            <a:tailEnd type="arrow"/>
          </a:ln>
        </p:spPr>
      </p:cxnSp>
      <p:sp>
        <p:nvSpPr>
          <p:cNvPr id="86" name="Freeform 85"/>
          <p:cNvSpPr/>
          <p:nvPr/>
        </p:nvSpPr>
        <p:spPr>
          <a:xfrm>
            <a:off x="551975" y="353679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7" name="Freeform 86"/>
          <p:cNvSpPr/>
          <p:nvPr/>
        </p:nvSpPr>
        <p:spPr>
          <a:xfrm>
            <a:off x="772398" y="343393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88" name="Freeform 87"/>
          <p:cNvSpPr/>
          <p:nvPr/>
        </p:nvSpPr>
        <p:spPr>
          <a:xfrm>
            <a:off x="616734" y="389791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89" name="Elbow Connector 88"/>
          <p:cNvCxnSpPr>
            <a:stCxn id="88" idx="2"/>
            <a:endCxn id="96" idx="0"/>
          </p:cNvCxnSpPr>
          <p:nvPr/>
        </p:nvCxnSpPr>
        <p:spPr>
          <a:xfrm rot="5400000">
            <a:off x="691366" y="3848499"/>
            <a:ext cx="117420" cy="620968"/>
          </a:xfrm>
          <a:prstGeom prst="bentConnector3">
            <a:avLst>
              <a:gd name="adj1" fmla="val 50000"/>
            </a:avLst>
          </a:prstGeom>
          <a:noFill/>
          <a:ln w="0">
            <a:solidFill>
              <a:srgbClr val="000000"/>
            </a:solidFill>
            <a:prstDash val="solid"/>
            <a:tailEnd type="arrow"/>
          </a:ln>
        </p:spPr>
      </p:cxnSp>
      <p:sp>
        <p:nvSpPr>
          <p:cNvPr id="90" name="TextBox 89"/>
          <p:cNvSpPr txBox="1"/>
          <p:nvPr/>
        </p:nvSpPr>
        <p:spPr>
          <a:xfrm>
            <a:off x="677685" y="4286945"/>
            <a:ext cx="998135"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a:ea typeface="Noto Sans CJK SC" pitchFamily="2"/>
                <a:cs typeface="Lohit Devanagari" pitchFamily="2"/>
              </a:rPr>
              <a:t>3</a:t>
            </a:r>
            <a:r>
              <a:rPr lang="en-US" sz="900" b="1" dirty="0" smtClean="0">
                <a:ea typeface="Noto Sans CJK SC" pitchFamily="2"/>
                <a:cs typeface="Lohit Devanagari" pitchFamily="2"/>
              </a:rPr>
              <a:t>.1 </a:t>
            </a:r>
            <a:r>
              <a:rPr lang="en-US" sz="900" b="0" i="0" u="none" strike="noStrike" kern="1200" cap="none" dirty="0" smtClean="0">
                <a:ln>
                  <a:noFill/>
                </a:ln>
                <a:ea typeface="Noto Sans CJK SC" pitchFamily="2"/>
                <a:cs typeface="Lohit Devanagari" pitchFamily="2"/>
              </a:rPr>
              <a:t>Save CPL and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scores to LAKR</a:t>
            </a:r>
            <a:endParaRPr lang="en-US" sz="900" b="0" i="1" u="none" strike="noStrike" kern="1200" cap="none" dirty="0">
              <a:ln>
                <a:noFill/>
              </a:ln>
              <a:ea typeface="Noto Sans CJK SC" pitchFamily="2"/>
              <a:cs typeface="Lohit Devanagari" pitchFamily="2"/>
            </a:endParaRPr>
          </a:p>
        </p:txBody>
      </p:sp>
      <p:sp>
        <p:nvSpPr>
          <p:cNvPr id="91" name="Rectangle 90"/>
          <p:cNvSpPr/>
          <p:nvPr/>
        </p:nvSpPr>
        <p:spPr>
          <a:xfrm>
            <a:off x="722876" y="4313768"/>
            <a:ext cx="907754" cy="36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2" name="Freeform 91"/>
          <p:cNvSpPr/>
          <p:nvPr/>
        </p:nvSpPr>
        <p:spPr>
          <a:xfrm>
            <a:off x="1208682" y="2332154"/>
            <a:ext cx="891985" cy="10124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3" name="TextBox 92"/>
          <p:cNvSpPr txBox="1"/>
          <p:nvPr/>
        </p:nvSpPr>
        <p:spPr>
          <a:xfrm>
            <a:off x="1177279" y="2281199"/>
            <a:ext cx="954790"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Reading: …</a:t>
            </a:r>
          </a:p>
          <a:p>
            <a:pPr lvl="0" hangingPunct="0"/>
            <a:r>
              <a:rPr lang="en-US" sz="900" dirty="0" smtClean="0">
                <a:ea typeface="Noto Sans CJK SC" pitchFamily="2"/>
                <a:cs typeface="Lohit Devanagari" pitchFamily="2"/>
              </a:rPr>
              <a:t>Writing</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Grammar</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Vocabulary</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Lesson Progress </a:t>
            </a:r>
            <a:br>
              <a:rPr lang="en-US" sz="900" dirty="0" smtClean="0">
                <a:ea typeface="Noto Sans CJK SC" pitchFamily="2"/>
                <a:cs typeface="Lohit Devanagari" pitchFamily="2"/>
              </a:rPr>
            </a:br>
            <a:r>
              <a:rPr lang="en-US" sz="900" dirty="0" smtClean="0">
                <a:ea typeface="Noto Sans CJK SC" pitchFamily="2"/>
                <a:cs typeface="Lohit Devanagari" pitchFamily="2"/>
              </a:rPr>
              <a:t>Level</a:t>
            </a:r>
            <a:r>
              <a:rPr lang="en-US" sz="900" dirty="0">
                <a:ea typeface="Noto Sans CJK SC" pitchFamily="2"/>
                <a:cs typeface="Lohit Devanagari" pitchFamily="2"/>
              </a:rPr>
              <a:t> :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endParaRPr lang="en-US" sz="900" b="0" i="0" u="none" strike="noStrike" kern="1200" cap="none" dirty="0" smtClean="0">
              <a:ln>
                <a:noFill/>
              </a:ln>
              <a:ea typeface="Noto Sans CJK SC" pitchFamily="2"/>
              <a:cs typeface="Lohit Devanagari" pitchFamily="2"/>
            </a:endParaRPr>
          </a:p>
        </p:txBody>
      </p:sp>
      <p:sp>
        <p:nvSpPr>
          <p:cNvPr id="94" name="TextBox 93"/>
          <p:cNvSpPr txBox="1"/>
          <p:nvPr/>
        </p:nvSpPr>
        <p:spPr>
          <a:xfrm>
            <a:off x="1105096" y="1959531"/>
            <a:ext cx="1093739"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1.</a:t>
            </a:r>
            <a:r>
              <a:rPr lang="en-US" sz="900" b="1" i="0" u="sng" strike="noStrike" kern="1200" cap="none" dirty="0" smtClean="0">
                <a:ln>
                  <a:noFill/>
                </a:ln>
                <a:ea typeface="Noto Sans CJK SC" pitchFamily="2"/>
                <a:cs typeface="Lohit Devanagari" pitchFamily="2"/>
              </a:rPr>
              <a:t>1</a:t>
            </a:r>
            <a:r>
              <a:rPr lang="en-US" sz="900" b="1" i="0" u="none" strike="noStrike" kern="1200" cap="none" dirty="0" smtClean="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Send scores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agent#</a:t>
            </a:r>
            <a:r>
              <a:rPr lang="en-US" sz="900" b="0" i="1" u="sng" strike="noStrike" kern="1200" cap="none" dirty="0" smtClean="0">
                <a:ln>
                  <a:noFill/>
                </a:ln>
                <a:ea typeface="Noto Sans CJK SC" pitchFamily="2"/>
                <a:cs typeface="Lohit Devanagari" pitchFamily="2"/>
              </a:rPr>
              <a:t>1</a:t>
            </a:r>
            <a:endParaRPr lang="en-US" sz="900" b="0" i="1" u="sng" strike="noStrike" kern="1200" cap="none" dirty="0">
              <a:ln>
                <a:noFill/>
              </a:ln>
              <a:ea typeface="Noto Sans CJK SC" pitchFamily="2"/>
              <a:cs typeface="Lohit Devanagari" pitchFamily="2"/>
            </a:endParaRPr>
          </a:p>
        </p:txBody>
      </p:sp>
      <p:sp>
        <p:nvSpPr>
          <p:cNvPr id="95" name="Rectangle 94"/>
          <p:cNvSpPr/>
          <p:nvPr/>
        </p:nvSpPr>
        <p:spPr>
          <a:xfrm>
            <a:off x="1148524" y="2000296"/>
            <a:ext cx="994223" cy="1390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6" name="Freeform 95"/>
          <p:cNvSpPr/>
          <p:nvPr/>
        </p:nvSpPr>
        <p:spPr>
          <a:xfrm>
            <a:off x="240547" y="4217693"/>
            <a:ext cx="398090" cy="5486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solidFill>
                  <a:schemeClr val="bg1"/>
                </a:solidFill>
                <a:ea typeface="Noto Sans CJK SC" pitchFamily="2"/>
                <a:cs typeface="Lohit Devanagari" pitchFamily="2"/>
              </a:rPr>
              <a:t>LAKR#1</a:t>
            </a:r>
            <a:endParaRPr lang="en-US" sz="900" b="0" i="0" u="none" strike="noStrike" kern="1200" cap="none" dirty="0">
              <a:ln>
                <a:noFill/>
              </a:ln>
              <a:solidFill>
                <a:schemeClr val="bg1"/>
              </a:solidFill>
              <a:ea typeface="Noto Sans CJK SC" pitchFamily="2"/>
              <a:cs typeface="Lohit Devanagari" pitchFamily="2"/>
            </a:endParaRPr>
          </a:p>
        </p:txBody>
      </p:sp>
      <p:cxnSp>
        <p:nvCxnSpPr>
          <p:cNvPr id="97" name="Elbow Connector 96"/>
          <p:cNvCxnSpPr>
            <a:stCxn id="87" idx="1"/>
            <a:endCxn id="88" idx="1"/>
          </p:cNvCxnSpPr>
          <p:nvPr/>
        </p:nvCxnSpPr>
        <p:spPr>
          <a:xfrm>
            <a:off x="1343943" y="3518357"/>
            <a:ext cx="160442" cy="480737"/>
          </a:xfrm>
          <a:prstGeom prst="bentConnector3">
            <a:avLst>
              <a:gd name="adj1" fmla="val 832616"/>
            </a:avLst>
          </a:prstGeom>
          <a:noFill/>
          <a:ln w="0">
            <a:solidFill>
              <a:srgbClr val="000000"/>
            </a:solidFill>
            <a:prstDash val="solid"/>
            <a:tailEnd type="arrow"/>
          </a:ln>
        </p:spPr>
      </p:cxnSp>
      <p:sp>
        <p:nvSpPr>
          <p:cNvPr id="98" name="TextBox 97"/>
          <p:cNvSpPr txBox="1"/>
          <p:nvPr/>
        </p:nvSpPr>
        <p:spPr>
          <a:xfrm>
            <a:off x="1586268" y="3562110"/>
            <a:ext cx="1139712"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2.1 </a:t>
            </a:r>
            <a:r>
              <a:rPr lang="en-US" sz="900" b="0" i="0" u="none" strike="noStrike" kern="1200" cap="none" dirty="0" smtClean="0">
                <a:ln>
                  <a:noFill/>
                </a:ln>
                <a:ea typeface="Noto Sans CJK SC" pitchFamily="2"/>
                <a:cs typeface="Lohit Devanagari" pitchFamily="2"/>
              </a:rPr>
              <a:t>Compute Course</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Progress Level</a:t>
            </a:r>
            <a:endParaRPr lang="en-US" sz="900" b="0" i="1" u="none" strike="noStrike" kern="1200" cap="none" dirty="0">
              <a:ln>
                <a:noFill/>
              </a:ln>
              <a:ea typeface="Noto Sans CJK SC" pitchFamily="2"/>
              <a:cs typeface="Lohit Devanagari" pitchFamily="2"/>
            </a:endParaRPr>
          </a:p>
        </p:txBody>
      </p:sp>
      <p:sp>
        <p:nvSpPr>
          <p:cNvPr id="99" name="Rectangle 98"/>
          <p:cNvSpPr/>
          <p:nvPr/>
        </p:nvSpPr>
        <p:spPr>
          <a:xfrm>
            <a:off x="1631459" y="3588933"/>
            <a:ext cx="1003422" cy="327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3" name="Freeform 102"/>
          <p:cNvSpPr/>
          <p:nvPr/>
        </p:nvSpPr>
        <p:spPr>
          <a:xfrm>
            <a:off x="4305677" y="1247467"/>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04" name="Freeform 103"/>
          <p:cNvSpPr/>
          <p:nvPr/>
        </p:nvSpPr>
        <p:spPr>
          <a:xfrm>
            <a:off x="4218917" y="1191583"/>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5" name="Freeform 104"/>
          <p:cNvSpPr/>
          <p:nvPr/>
        </p:nvSpPr>
        <p:spPr>
          <a:xfrm>
            <a:off x="4283897" y="1078987"/>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t>
            </a:r>
            <a:r>
              <a:rPr lang="en-US" sz="900" b="0" i="0" u="none" strike="noStrike" kern="1200" cap="none" dirty="0" err="1" smtClean="0">
                <a:ln>
                  <a:noFill/>
                </a:ln>
                <a:ea typeface="Noto Sans CJK SC" pitchFamily="2"/>
                <a:cs typeface="Lohit Devanagari" pitchFamily="2"/>
              </a:rPr>
              <a:t>app</a:t>
            </a:r>
            <a:r>
              <a:rPr lang="en-US" sz="900" b="1" i="0" u="none" strike="noStrike" kern="1200" cap="none" dirty="0" err="1"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
        <p:nvSpPr>
          <p:cNvPr id="106" name="Freeform 105"/>
          <p:cNvSpPr/>
          <p:nvPr/>
        </p:nvSpPr>
        <p:spPr>
          <a:xfrm>
            <a:off x="4300997" y="1348807"/>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107" name="Freeform 106"/>
          <p:cNvSpPr/>
          <p:nvPr/>
        </p:nvSpPr>
        <p:spPr>
          <a:xfrm>
            <a:off x="4261170" y="1684878"/>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108" name="Straight Arrow Connector 107"/>
          <p:cNvCxnSpPr>
            <a:stCxn id="107" idx="2"/>
            <a:endCxn id="110" idx="0"/>
          </p:cNvCxnSpPr>
          <p:nvPr/>
        </p:nvCxnSpPr>
        <p:spPr>
          <a:xfrm flipH="1">
            <a:off x="4768938" y="1861276"/>
            <a:ext cx="10632" cy="1572661"/>
          </a:xfrm>
          <a:prstGeom prst="straightConnector1">
            <a:avLst/>
          </a:prstGeom>
          <a:noFill/>
          <a:ln w="0">
            <a:solidFill>
              <a:srgbClr val="000000"/>
            </a:solidFill>
            <a:prstDash val="solid"/>
            <a:tailEnd type="arrow"/>
          </a:ln>
        </p:spPr>
      </p:cxnSp>
      <p:sp>
        <p:nvSpPr>
          <p:cNvPr id="109" name="Freeform 108"/>
          <p:cNvSpPr/>
          <p:nvPr/>
        </p:nvSpPr>
        <p:spPr>
          <a:xfrm>
            <a:off x="4262742" y="353679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0" name="Freeform 109"/>
          <p:cNvSpPr/>
          <p:nvPr/>
        </p:nvSpPr>
        <p:spPr>
          <a:xfrm>
            <a:off x="4483165" y="343393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111" name="Freeform 110"/>
          <p:cNvSpPr/>
          <p:nvPr/>
        </p:nvSpPr>
        <p:spPr>
          <a:xfrm>
            <a:off x="4327501" y="389791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112" name="Elbow Connector 111"/>
          <p:cNvCxnSpPr>
            <a:stCxn id="111" idx="2"/>
            <a:endCxn id="119" idx="0"/>
          </p:cNvCxnSpPr>
          <p:nvPr/>
        </p:nvCxnSpPr>
        <p:spPr>
          <a:xfrm rot="5400000">
            <a:off x="4402133" y="3848499"/>
            <a:ext cx="117420" cy="620968"/>
          </a:xfrm>
          <a:prstGeom prst="bentConnector3">
            <a:avLst>
              <a:gd name="adj1" fmla="val 50000"/>
            </a:avLst>
          </a:prstGeom>
          <a:noFill/>
          <a:ln w="0">
            <a:solidFill>
              <a:srgbClr val="000000"/>
            </a:solidFill>
            <a:prstDash val="solid"/>
            <a:tailEnd type="arrow"/>
          </a:ln>
        </p:spPr>
      </p:cxnSp>
      <p:sp>
        <p:nvSpPr>
          <p:cNvPr id="113" name="TextBox 112"/>
          <p:cNvSpPr txBox="1"/>
          <p:nvPr/>
        </p:nvSpPr>
        <p:spPr>
          <a:xfrm>
            <a:off x="4388452" y="4286945"/>
            <a:ext cx="1033529"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3.m </a:t>
            </a:r>
            <a:r>
              <a:rPr lang="en-US" sz="900" b="0" i="0" u="none" strike="noStrike" kern="1200" cap="none" dirty="0" smtClean="0">
                <a:ln>
                  <a:noFill/>
                </a:ln>
                <a:ea typeface="Noto Sans CJK SC" pitchFamily="2"/>
                <a:cs typeface="Lohit Devanagari" pitchFamily="2"/>
              </a:rPr>
              <a:t>Save CPL and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scores to LAKR</a:t>
            </a:r>
            <a:endParaRPr lang="en-US" sz="900" b="0" i="1" u="none" strike="noStrike" kern="1200" cap="none" dirty="0">
              <a:ln>
                <a:noFill/>
              </a:ln>
              <a:ea typeface="Noto Sans CJK SC" pitchFamily="2"/>
              <a:cs typeface="Lohit Devanagari" pitchFamily="2"/>
            </a:endParaRPr>
          </a:p>
        </p:txBody>
      </p:sp>
      <p:sp>
        <p:nvSpPr>
          <p:cNvPr id="114" name="Rectangle 113"/>
          <p:cNvSpPr/>
          <p:nvPr/>
        </p:nvSpPr>
        <p:spPr>
          <a:xfrm>
            <a:off x="4433643" y="4313768"/>
            <a:ext cx="907754" cy="36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5" name="Freeform 114"/>
          <p:cNvSpPr/>
          <p:nvPr/>
        </p:nvSpPr>
        <p:spPr>
          <a:xfrm>
            <a:off x="4919449" y="2332154"/>
            <a:ext cx="891985" cy="101243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6" name="TextBox 115"/>
          <p:cNvSpPr txBox="1"/>
          <p:nvPr/>
        </p:nvSpPr>
        <p:spPr>
          <a:xfrm>
            <a:off x="4888046" y="2281199"/>
            <a:ext cx="954790"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Reading: …</a:t>
            </a:r>
          </a:p>
          <a:p>
            <a:pPr lvl="0" hangingPunct="0"/>
            <a:r>
              <a:rPr lang="en-US" sz="900" dirty="0" smtClean="0">
                <a:ea typeface="Noto Sans CJK SC" pitchFamily="2"/>
                <a:cs typeface="Lohit Devanagari" pitchFamily="2"/>
              </a:rPr>
              <a:t>Writing</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Grammar</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Vocabulary</a:t>
            </a:r>
            <a:r>
              <a:rPr lang="en-US" sz="900" dirty="0">
                <a:ea typeface="Noto Sans CJK SC" pitchFamily="2"/>
                <a:cs typeface="Lohit Devanagari" pitchFamily="2"/>
              </a:rPr>
              <a:t> : </a:t>
            </a:r>
            <a:r>
              <a:rPr lang="en-US" sz="900" dirty="0" smtClean="0">
                <a:ea typeface="Noto Sans CJK SC" pitchFamily="2"/>
                <a:cs typeface="Lohit Devanagari" pitchFamily="2"/>
              </a:rPr>
              <a:t>…</a:t>
            </a:r>
          </a:p>
          <a:p>
            <a:pPr lvl="0" hangingPunct="0"/>
            <a:r>
              <a:rPr lang="en-US" sz="900" dirty="0" smtClean="0">
                <a:ea typeface="Noto Sans CJK SC" pitchFamily="2"/>
                <a:cs typeface="Lohit Devanagari" pitchFamily="2"/>
              </a:rPr>
              <a:t>Lesson Progress </a:t>
            </a:r>
            <a:br>
              <a:rPr lang="en-US" sz="900" dirty="0" smtClean="0">
                <a:ea typeface="Noto Sans CJK SC" pitchFamily="2"/>
                <a:cs typeface="Lohit Devanagari" pitchFamily="2"/>
              </a:rPr>
            </a:br>
            <a:r>
              <a:rPr lang="en-US" sz="900" dirty="0" smtClean="0">
                <a:ea typeface="Noto Sans CJK SC" pitchFamily="2"/>
                <a:cs typeface="Lohit Devanagari" pitchFamily="2"/>
              </a:rPr>
              <a:t>Level</a:t>
            </a:r>
            <a:r>
              <a:rPr lang="en-US" sz="900" dirty="0">
                <a:ea typeface="Noto Sans CJK SC" pitchFamily="2"/>
                <a:cs typeface="Lohit Devanagari" pitchFamily="2"/>
              </a:rPr>
              <a:t> :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endParaRPr lang="en-US" sz="900" b="0" i="0" u="none" strike="noStrike" kern="1200" cap="none" dirty="0" smtClean="0">
              <a:ln>
                <a:noFill/>
              </a:ln>
              <a:ea typeface="Noto Sans CJK SC" pitchFamily="2"/>
              <a:cs typeface="Lohit Devanagari" pitchFamily="2"/>
            </a:endParaRPr>
          </a:p>
        </p:txBody>
      </p:sp>
      <p:sp>
        <p:nvSpPr>
          <p:cNvPr id="117" name="TextBox 116"/>
          <p:cNvSpPr txBox="1"/>
          <p:nvPr/>
        </p:nvSpPr>
        <p:spPr>
          <a:xfrm>
            <a:off x="4815863" y="1959531"/>
            <a:ext cx="1098291"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1.</a:t>
            </a:r>
            <a:r>
              <a:rPr lang="en-US" sz="900" b="1" u="sng" dirty="0">
                <a:ea typeface="Noto Sans CJK SC" pitchFamily="2"/>
                <a:cs typeface="Lohit Devanagari" pitchFamily="2"/>
              </a:rPr>
              <a:t>m</a:t>
            </a:r>
            <a:r>
              <a:rPr lang="en-US" sz="900" b="1" i="0" u="none" strike="noStrike" kern="1200" cap="none" dirty="0" smtClean="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Send scores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err="1" smtClean="0">
                <a:ln>
                  <a:noFill/>
                </a:ln>
                <a:ea typeface="Noto Sans CJK SC" pitchFamily="2"/>
                <a:cs typeface="Lohit Devanagari" pitchFamily="2"/>
              </a:rPr>
              <a:t>agent#</a:t>
            </a:r>
            <a:r>
              <a:rPr lang="en-US" sz="900" i="1" u="sng" dirty="0" err="1">
                <a:ea typeface="Noto Sans CJK SC" pitchFamily="2"/>
                <a:cs typeface="Lohit Devanagari" pitchFamily="2"/>
              </a:rPr>
              <a:t>m</a:t>
            </a:r>
            <a:endParaRPr lang="en-US" sz="900" b="0" i="1" u="sng" strike="noStrike" kern="1200" cap="none" dirty="0">
              <a:ln>
                <a:noFill/>
              </a:ln>
              <a:ea typeface="Noto Sans CJK SC" pitchFamily="2"/>
              <a:cs typeface="Lohit Devanagari" pitchFamily="2"/>
            </a:endParaRPr>
          </a:p>
        </p:txBody>
      </p:sp>
      <p:sp>
        <p:nvSpPr>
          <p:cNvPr id="118" name="Rectangle 117"/>
          <p:cNvSpPr/>
          <p:nvPr/>
        </p:nvSpPr>
        <p:spPr>
          <a:xfrm>
            <a:off x="4859291" y="2000296"/>
            <a:ext cx="994223" cy="1390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9" name="Freeform 118"/>
          <p:cNvSpPr/>
          <p:nvPr/>
        </p:nvSpPr>
        <p:spPr>
          <a:xfrm>
            <a:off x="3951314" y="4217693"/>
            <a:ext cx="398090" cy="5486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solidFill>
                  <a:schemeClr val="bg1"/>
                </a:solidFill>
                <a:ea typeface="Noto Sans CJK SC" pitchFamily="2"/>
                <a:cs typeface="Lohit Devanagari" pitchFamily="2"/>
              </a:rPr>
              <a:t>LAKR#1</a:t>
            </a:r>
            <a:endParaRPr lang="en-US" sz="900" b="0" i="0" u="none" strike="noStrike" kern="1200" cap="none" dirty="0">
              <a:ln>
                <a:noFill/>
              </a:ln>
              <a:solidFill>
                <a:schemeClr val="bg1"/>
              </a:solidFill>
              <a:ea typeface="Noto Sans CJK SC" pitchFamily="2"/>
              <a:cs typeface="Lohit Devanagari" pitchFamily="2"/>
            </a:endParaRPr>
          </a:p>
        </p:txBody>
      </p:sp>
      <p:cxnSp>
        <p:nvCxnSpPr>
          <p:cNvPr id="120" name="Elbow Connector 119"/>
          <p:cNvCxnSpPr>
            <a:stCxn id="110" idx="1"/>
            <a:endCxn id="111" idx="1"/>
          </p:cNvCxnSpPr>
          <p:nvPr/>
        </p:nvCxnSpPr>
        <p:spPr>
          <a:xfrm>
            <a:off x="5054710" y="3518357"/>
            <a:ext cx="160442" cy="480737"/>
          </a:xfrm>
          <a:prstGeom prst="bentConnector3">
            <a:avLst>
              <a:gd name="adj1" fmla="val 832616"/>
            </a:avLst>
          </a:prstGeom>
          <a:noFill/>
          <a:ln w="0">
            <a:solidFill>
              <a:srgbClr val="000000"/>
            </a:solidFill>
            <a:prstDash val="solid"/>
            <a:tailEnd type="arrow"/>
          </a:ln>
        </p:spPr>
      </p:cxnSp>
      <p:sp>
        <p:nvSpPr>
          <p:cNvPr id="121" name="TextBox 120"/>
          <p:cNvSpPr txBox="1"/>
          <p:nvPr/>
        </p:nvSpPr>
        <p:spPr>
          <a:xfrm>
            <a:off x="5258048" y="3562110"/>
            <a:ext cx="1175107" cy="37262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dirty="0" smtClean="0">
                <a:ea typeface="Noto Sans CJK SC" pitchFamily="2"/>
                <a:cs typeface="Lohit Devanagari" pitchFamily="2"/>
              </a:rPr>
              <a:t>2.m </a:t>
            </a:r>
            <a:r>
              <a:rPr lang="en-US" sz="900" b="0" i="0" u="none" strike="noStrike" kern="1200" cap="none" dirty="0" smtClean="0">
                <a:ln>
                  <a:noFill/>
                </a:ln>
                <a:ea typeface="Noto Sans CJK SC" pitchFamily="2"/>
                <a:cs typeface="Lohit Devanagari" pitchFamily="2"/>
              </a:rPr>
              <a:t>Compute Course</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Progress Level (CPL)</a:t>
            </a:r>
            <a:endParaRPr lang="en-US" sz="900" b="0" i="1" u="none" strike="noStrike" kern="1200" cap="none" dirty="0">
              <a:ln>
                <a:noFill/>
              </a:ln>
              <a:ea typeface="Noto Sans CJK SC" pitchFamily="2"/>
              <a:cs typeface="Lohit Devanagari" pitchFamily="2"/>
            </a:endParaRPr>
          </a:p>
        </p:txBody>
      </p:sp>
      <p:sp>
        <p:nvSpPr>
          <p:cNvPr id="122" name="Rectangle 121"/>
          <p:cNvSpPr/>
          <p:nvPr/>
        </p:nvSpPr>
        <p:spPr>
          <a:xfrm>
            <a:off x="5316791" y="3588933"/>
            <a:ext cx="1052089" cy="327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23" name="TextBox 122"/>
          <p:cNvSpPr txBox="1"/>
          <p:nvPr/>
        </p:nvSpPr>
        <p:spPr>
          <a:xfrm>
            <a:off x="6626122" y="1241628"/>
            <a:ext cx="3378716" cy="795239"/>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L="228600" marR="0" lvl="0" indent="-228600" algn="just" hangingPunct="0">
              <a:lnSpc>
                <a:spcPct val="100000"/>
              </a:lnSpc>
              <a:spcBef>
                <a:spcPts val="0"/>
              </a:spcBef>
              <a:spcAft>
                <a:spcPts val="0"/>
              </a:spcAft>
              <a:buAutoNum type="arabicPeriod"/>
              <a:tabLst/>
            </a:pPr>
            <a:r>
              <a:rPr lang="en-US" sz="900" dirty="0" smtClean="0">
                <a:ea typeface="Noto Sans CJK SC" pitchFamily="2"/>
                <a:cs typeface="Lohit Devanagari" pitchFamily="2"/>
              </a:rPr>
              <a:t>App-logic sends the exercise results to agent</a:t>
            </a:r>
          </a:p>
          <a:p>
            <a:pPr marL="228600" marR="0" lvl="0" indent="-228600" algn="just" hangingPunct="0">
              <a:lnSpc>
                <a:spcPct val="100000"/>
              </a:lnSpc>
              <a:spcBef>
                <a:spcPts val="0"/>
              </a:spcBef>
              <a:spcAft>
                <a:spcPts val="0"/>
              </a:spcAft>
              <a:buAutoNum type="arabicPeriod"/>
              <a:tabLst/>
            </a:pPr>
            <a:r>
              <a:rPr lang="en-US" sz="900" i="0" u="none" strike="noStrike" kern="1200" cap="none" dirty="0" smtClean="0">
                <a:ln>
                  <a:noFill/>
                </a:ln>
                <a:ea typeface="Noto Sans CJK SC" pitchFamily="2"/>
                <a:cs typeface="Lohit Devanagari" pitchFamily="2"/>
              </a:rPr>
              <a:t>Agent calculates the course progress level (CPL) by averaging all of the lesson progress levels that were submitted so far. </a:t>
            </a:r>
          </a:p>
          <a:p>
            <a:pPr marL="228600" marR="0" lvl="0" indent="-228600" algn="just" hangingPunct="0">
              <a:lnSpc>
                <a:spcPct val="100000"/>
              </a:lnSpc>
              <a:spcBef>
                <a:spcPts val="0"/>
              </a:spcBef>
              <a:spcAft>
                <a:spcPts val="0"/>
              </a:spcAft>
              <a:buAutoNum type="arabicPeriod"/>
              <a:tabLst/>
            </a:pPr>
            <a:r>
              <a:rPr lang="en-US" sz="900" dirty="0" smtClean="0">
                <a:ea typeface="Noto Sans CJK SC" pitchFamily="2"/>
                <a:cs typeface="Lohit Devanagari" pitchFamily="2"/>
              </a:rPr>
              <a:t>Agent saves the CPL and submitted scores. </a:t>
            </a:r>
            <a:endParaRPr lang="en-US" sz="900" i="0" u="none" strike="noStrike" kern="1200" cap="none" dirty="0">
              <a:ln>
                <a:noFill/>
              </a:ln>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lvl="0"/>
            <a:fld id="{CAAA9583-EB51-4902-BE59-5294830D33E5}" type="slidenum">
              <a:t>3</a:t>
            </a:fld>
            <a:endParaRPr lang="en-US"/>
          </a:p>
        </p:txBody>
      </p:sp>
      <p:sp>
        <p:nvSpPr>
          <p:cNvPr id="2" name="TextBox 1"/>
          <p:cNvSpPr txBox="1"/>
          <p:nvPr/>
        </p:nvSpPr>
        <p:spPr>
          <a:xfrm>
            <a:off x="1178920" y="3235731"/>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0"/>
            <a:ext cx="9071640" cy="480105"/>
          </a:xfrm>
        </p:spPr>
        <p:txBody>
          <a:bodyPr/>
          <a:lstStyle/>
          <a:p>
            <a:pPr lvl="0"/>
            <a:r>
              <a:rPr lang="en-US" sz="1600" b="1" dirty="0">
                <a:latin typeface="+mn-lt"/>
              </a:rPr>
              <a:t>LCC </a:t>
            </a:r>
            <a:r>
              <a:rPr lang="en-US" sz="1600" b="1" dirty="0" smtClean="0">
                <a:latin typeface="+mn-lt"/>
              </a:rPr>
              <a:t>Protocol: </a:t>
            </a:r>
            <a:r>
              <a:rPr lang="en-US" sz="1600" b="1" dirty="0">
                <a:latin typeface="+mn-lt"/>
              </a:rPr>
              <a:t/>
            </a:r>
            <a:br>
              <a:rPr lang="en-US" sz="1600" b="1" dirty="0">
                <a:latin typeface="+mn-lt"/>
              </a:rPr>
            </a:br>
            <a:r>
              <a:rPr lang="en-US" sz="1600" dirty="0">
                <a:latin typeface="+mn-lt"/>
              </a:rPr>
              <a:t>Teacher requests grouping proposal</a:t>
            </a:r>
          </a:p>
        </p:txBody>
      </p:sp>
      <p:sp>
        <p:nvSpPr>
          <p:cNvPr id="4" name="Freeform 3"/>
          <p:cNvSpPr/>
          <p:nvPr/>
        </p:nvSpPr>
        <p:spPr>
          <a:xfrm>
            <a:off x="4263448" y="1075566"/>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 name="Freeform 4"/>
          <p:cNvSpPr/>
          <p:nvPr/>
        </p:nvSpPr>
        <p:spPr>
          <a:xfrm>
            <a:off x="4584094" y="984306"/>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6" name="Freeform 5"/>
          <p:cNvSpPr/>
          <p:nvPr/>
        </p:nvSpPr>
        <p:spPr>
          <a:xfrm>
            <a:off x="4754870" y="1180525"/>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7" name="Freeform 6"/>
          <p:cNvSpPr/>
          <p:nvPr/>
        </p:nvSpPr>
        <p:spPr>
          <a:xfrm>
            <a:off x="4304566" y="1734726"/>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8" name="Curved Connector 7"/>
          <p:cNvCxnSpPr>
            <a:stCxn id="6" idx="1"/>
            <a:endCxn id="7" idx="2"/>
          </p:cNvCxnSpPr>
          <p:nvPr/>
        </p:nvCxnSpPr>
        <p:spPr>
          <a:xfrm flipH="1">
            <a:off x="4833024" y="1374385"/>
            <a:ext cx="558034" cy="592901"/>
          </a:xfrm>
          <a:prstGeom prst="curvedConnector4">
            <a:avLst>
              <a:gd name="adj1" fmla="val -40965"/>
              <a:gd name="adj2" fmla="val 138556"/>
            </a:avLst>
          </a:prstGeom>
          <a:noFill/>
          <a:ln w="0">
            <a:solidFill>
              <a:srgbClr val="000000"/>
            </a:solidFill>
            <a:prstDash val="solid"/>
            <a:tailEnd type="arrow"/>
          </a:ln>
        </p:spPr>
      </p:cxnSp>
      <p:sp>
        <p:nvSpPr>
          <p:cNvPr id="9" name="TextBox 8"/>
          <p:cNvSpPr txBox="1"/>
          <p:nvPr/>
        </p:nvSpPr>
        <p:spPr>
          <a:xfrm>
            <a:off x="5566052" y="1568245"/>
            <a:ext cx="1028246"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agents</a:t>
            </a:r>
            <a:endParaRPr lang="en-US" sz="900" b="0" i="0" u="none" strike="noStrike" kern="1200" cap="none" dirty="0">
              <a:ln>
                <a:noFill/>
              </a:ln>
              <a:ea typeface="Noto Sans CJK SC" pitchFamily="2"/>
              <a:cs typeface="Lohit Devanagari" pitchFamily="2"/>
            </a:endParaRPr>
          </a:p>
        </p:txBody>
      </p:sp>
      <p:cxnSp>
        <p:nvCxnSpPr>
          <p:cNvPr id="10" name="Elbow Connector 9"/>
          <p:cNvCxnSpPr>
            <a:stCxn id="6" idx="3"/>
            <a:endCxn id="30" idx="0"/>
          </p:cNvCxnSpPr>
          <p:nvPr/>
        </p:nvCxnSpPr>
        <p:spPr>
          <a:xfrm rot="10800000" flipV="1">
            <a:off x="574424" y="1374384"/>
            <a:ext cx="4180446" cy="1725313"/>
          </a:xfrm>
          <a:prstGeom prst="bentConnector2">
            <a:avLst/>
          </a:prstGeom>
          <a:noFill/>
          <a:ln w="0">
            <a:solidFill>
              <a:srgbClr val="000000"/>
            </a:solidFill>
            <a:prstDash val="solid"/>
            <a:tailEnd type="arrow"/>
          </a:ln>
        </p:spPr>
      </p:cxnSp>
      <p:sp>
        <p:nvSpPr>
          <p:cNvPr id="15" name="Freeform 14"/>
          <p:cNvSpPr/>
          <p:nvPr/>
        </p:nvSpPr>
        <p:spPr>
          <a:xfrm>
            <a:off x="5682453" y="2062754"/>
            <a:ext cx="664617" cy="7402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6" name="TextBox 15"/>
          <p:cNvSpPr txBox="1"/>
          <p:nvPr/>
        </p:nvSpPr>
        <p:spPr>
          <a:xfrm>
            <a:off x="5636373" y="2031091"/>
            <a:ext cx="791605"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Agent_11,</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cxnSp>
        <p:nvCxnSpPr>
          <p:cNvPr id="19" name="Elbow Connector 18"/>
          <p:cNvCxnSpPr>
            <a:stCxn id="6" idx="3"/>
            <a:endCxn id="66" idx="0"/>
          </p:cNvCxnSpPr>
          <p:nvPr/>
        </p:nvCxnSpPr>
        <p:spPr>
          <a:xfrm rot="10800000" flipV="1">
            <a:off x="2149048" y="1374384"/>
            <a:ext cx="2605822" cy="1725313"/>
          </a:xfrm>
          <a:prstGeom prst="bentConnector2">
            <a:avLst/>
          </a:prstGeom>
          <a:noFill/>
          <a:ln w="0">
            <a:solidFill>
              <a:srgbClr val="000000"/>
            </a:solidFill>
            <a:prstDash val="solid"/>
            <a:tailEnd type="arrow"/>
          </a:ln>
        </p:spPr>
      </p:cxnSp>
      <p:sp>
        <p:nvSpPr>
          <p:cNvPr id="23" name="Freeform 22"/>
          <p:cNvSpPr/>
          <p:nvPr/>
        </p:nvSpPr>
        <p:spPr>
          <a:xfrm>
            <a:off x="9216365" y="2108597"/>
            <a:ext cx="731519" cy="82296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333333"/>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500" b="0" i="0" u="none" strike="noStrike" kern="1200" cap="none" dirty="0">
                <a:ln>
                  <a:noFill/>
                </a:ln>
                <a:solidFill>
                  <a:schemeClr val="bg1"/>
                </a:solidFill>
                <a:latin typeface="Liberation Sans" pitchFamily="18"/>
                <a:ea typeface="Noto Sans CJK SC" pitchFamily="2"/>
                <a:cs typeface="Lohit Devanagari" pitchFamily="2"/>
              </a:rPr>
              <a:t>WAR</a:t>
            </a:r>
          </a:p>
        </p:txBody>
      </p:sp>
      <p:cxnSp>
        <p:nvCxnSpPr>
          <p:cNvPr id="24" name="Elbow Connector 23"/>
          <p:cNvCxnSpPr>
            <a:stCxn id="6" idx="1"/>
            <a:endCxn id="23" idx="3"/>
          </p:cNvCxnSpPr>
          <p:nvPr/>
        </p:nvCxnSpPr>
        <p:spPr>
          <a:xfrm>
            <a:off x="5391058" y="1374385"/>
            <a:ext cx="3825307" cy="1145692"/>
          </a:xfrm>
          <a:prstGeom prst="bentConnector3">
            <a:avLst>
              <a:gd name="adj1" fmla="val 57459"/>
            </a:avLst>
          </a:prstGeom>
          <a:noFill/>
          <a:ln w="0">
            <a:solidFill>
              <a:srgbClr val="000000"/>
            </a:solidFill>
            <a:prstDash val="solid"/>
            <a:headEnd type="arrow"/>
            <a:tailEnd type="arrow"/>
          </a:ln>
        </p:spPr>
      </p:cxnSp>
      <p:sp>
        <p:nvSpPr>
          <p:cNvPr id="25" name="Freeform 24"/>
          <p:cNvSpPr/>
          <p:nvPr/>
        </p:nvSpPr>
        <p:spPr>
          <a:xfrm>
            <a:off x="7722386" y="1166582"/>
            <a:ext cx="1274621" cy="121785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6" name="TextBox 25"/>
          <p:cNvSpPr txBox="1"/>
          <p:nvPr/>
        </p:nvSpPr>
        <p:spPr>
          <a:xfrm>
            <a:off x="7722386" y="1166582"/>
            <a:ext cx="1274621"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p>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Agents</a:t>
            </a: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Agent_10 - </a:t>
            </a:r>
            <a:r>
              <a:rPr lang="en-US" sz="900" i="1" u="none" strike="noStrike" kern="1200" cap="none" dirty="0">
                <a:ln>
                  <a:noFill/>
                </a:ln>
                <a:ea typeface="Noto Sans CJK SC" pitchFamily="2"/>
                <a:cs typeface="Lohit Devanagari" pitchFamily="2"/>
              </a:rPr>
              <a:t>active</a:t>
            </a:r>
            <a:r>
              <a:rPr lang="en-US" sz="900" i="0" u="none" strike="noStrike" kern="1200" cap="none" dirty="0" smtClean="0">
                <a:ln>
                  <a:noFill/>
                </a:ln>
                <a:ea typeface="Noto Sans CJK SC" pitchFamily="2"/>
                <a:cs typeface="Lohit Devanagari" pitchFamily="2"/>
              </a:rPr>
              <a:t>, </a:t>
            </a:r>
            <a:r>
              <a:rPr lang="en-US" sz="900" i="1" u="none" strike="noStrike" kern="1200" cap="none" dirty="0" smtClean="0">
                <a:ln>
                  <a:noFill/>
                </a:ln>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lvl="0" hangingPunct="0"/>
            <a:r>
              <a:rPr lang="en-US" sz="900" i="0" u="none" strike="noStrike" kern="1200" cap="none" dirty="0">
                <a:ln>
                  <a:noFill/>
                </a:ln>
                <a:ea typeface="Noto Sans CJK SC" pitchFamily="2"/>
                <a:cs typeface="Lohit Devanagari" pitchFamily="2"/>
              </a:rPr>
              <a:t>Agent_11 -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i="0" u="none" strike="noStrike" kern="1200" cap="none" dirty="0">
                <a:ln>
                  <a:noFill/>
                </a:ln>
                <a:ea typeface="Noto Sans CJK SC" pitchFamily="2"/>
                <a:cs typeface="Lohit Devanagari" pitchFamily="2"/>
              </a:rPr>
              <a:t>.</a:t>
            </a:r>
          </a:p>
          <a:p>
            <a:pPr lvl="0" hangingPunct="0"/>
            <a:r>
              <a:rPr lang="en-US" sz="900" i="0" u="none" strike="noStrike" kern="1200" cap="none" dirty="0" err="1" smtClean="0">
                <a:ln>
                  <a:noFill/>
                </a:ln>
                <a:ea typeface="Noto Sans CJK SC" pitchFamily="2"/>
                <a:cs typeface="Lohit Devanagari" pitchFamily="2"/>
              </a:rPr>
              <a:t>Agent_m</a:t>
            </a:r>
            <a:r>
              <a:rPr lang="en-US" sz="900" i="0" u="none" strike="noStrike" kern="1200" cap="none" dirty="0" smtClean="0">
                <a:ln>
                  <a:noFill/>
                </a:ln>
                <a:ea typeface="Noto Sans CJK SC" pitchFamily="2"/>
                <a:cs typeface="Lohit Devanagari" pitchFamily="2"/>
              </a:rPr>
              <a:t> </a:t>
            </a:r>
            <a:r>
              <a:rPr lang="en-US" sz="900" i="0" u="none" strike="noStrike" kern="1200" cap="none" dirty="0">
                <a:ln>
                  <a:noFill/>
                </a:ln>
                <a:ea typeface="Noto Sans CJK SC" pitchFamily="2"/>
                <a:cs typeface="Lohit Devanagari" pitchFamily="2"/>
              </a:rPr>
              <a:t>- </a:t>
            </a:r>
            <a:r>
              <a:rPr lang="en-US" sz="900" i="1" u="none" strike="noStrike" kern="1200" cap="none" dirty="0">
                <a:ln>
                  <a:noFill/>
                </a:ln>
                <a:ea typeface="Noto Sans CJK SC" pitchFamily="2"/>
                <a:cs typeface="Lohit Devanagari" pitchFamily="2"/>
              </a:rPr>
              <a:t>inactive</a:t>
            </a:r>
            <a:r>
              <a:rPr lang="en-US" sz="900" dirty="0">
                <a:ea typeface="Noto Sans CJK SC" pitchFamily="2"/>
                <a:cs typeface="Lohit Devanagari" pitchFamily="2"/>
              </a:rPr>
              <a:t>. </a:t>
            </a:r>
            <a:r>
              <a:rPr lang="en-US" sz="900" i="1" dirty="0">
                <a:ea typeface="Noto Sans CJK SC" pitchFamily="2"/>
                <a:cs typeface="Lohit Devanagari" pitchFamily="2"/>
              </a:rPr>
              <a:t>cl3</a:t>
            </a:r>
            <a:endParaRPr lang="en-US" sz="900" i="1" u="none" strike="noStrike" kern="1200" cap="none" dirty="0">
              <a:ln>
                <a:noFill/>
              </a:ln>
              <a:ea typeface="Noto Sans CJK SC" pitchFamily="2"/>
              <a:cs typeface="Lohit Devanagari" pitchFamily="2"/>
            </a:endParaRPr>
          </a:p>
        </p:txBody>
      </p:sp>
      <p:sp>
        <p:nvSpPr>
          <p:cNvPr id="27" name="TextBox 26"/>
          <p:cNvSpPr txBox="1"/>
          <p:nvPr/>
        </p:nvSpPr>
        <p:spPr>
          <a:xfrm>
            <a:off x="7657463" y="671210"/>
            <a:ext cx="1458943" cy="51349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1.a</a:t>
            </a:r>
            <a:r>
              <a:rPr lang="en-US" sz="900" b="0" i="0" u="none" strike="noStrike" kern="1200" cap="none" dirty="0" smtClean="0">
                <a:ln>
                  <a:noFill/>
                </a:ln>
                <a:ea typeface="Noto Sans CJK SC" pitchFamily="2"/>
                <a:cs typeface="Lohit Devanagari" pitchFamily="2"/>
              </a:rPr>
              <a:t> Teacher selects a list of agents who belong to the same classroom</a:t>
            </a:r>
            <a:endParaRPr lang="en-US" sz="900" b="0" i="0" u="none" strike="noStrike" kern="1200" cap="none" dirty="0">
              <a:ln>
                <a:noFill/>
              </a:ln>
              <a:ea typeface="Noto Sans CJK SC" pitchFamily="2"/>
              <a:cs typeface="Lohit Devanagari" pitchFamily="2"/>
            </a:endParaRPr>
          </a:p>
        </p:txBody>
      </p:sp>
      <p:sp>
        <p:nvSpPr>
          <p:cNvPr id="29" name="Freeform 28"/>
          <p:cNvSpPr/>
          <p:nvPr/>
        </p:nvSpPr>
        <p:spPr>
          <a:xfrm>
            <a:off x="68228" y="3202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Freeform 29"/>
          <p:cNvSpPr/>
          <p:nvPr/>
        </p:nvSpPr>
        <p:spPr>
          <a:xfrm>
            <a:off x="288651" y="3099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1" name="Freeform 30"/>
          <p:cNvSpPr/>
          <p:nvPr/>
        </p:nvSpPr>
        <p:spPr>
          <a:xfrm>
            <a:off x="132987" y="3563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Rectangle 43"/>
          <p:cNvSpPr/>
          <p:nvPr/>
        </p:nvSpPr>
        <p:spPr>
          <a:xfrm>
            <a:off x="5636373" y="1631985"/>
            <a:ext cx="826118" cy="1237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38" name="TextBox 37"/>
          <p:cNvSpPr txBox="1"/>
          <p:nvPr/>
        </p:nvSpPr>
        <p:spPr>
          <a:xfrm>
            <a:off x="0" y="5232241"/>
            <a:ext cx="3715806" cy="419687"/>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1050" b="1" i="0" u="none" strike="noStrike" kern="1200" cap="none" dirty="0" smtClean="0">
                <a:ln>
                  <a:noFill/>
                </a:ln>
                <a:solidFill>
                  <a:srgbClr val="FF0000"/>
                </a:solidFill>
                <a:ea typeface="Noto Sans CJK SC" pitchFamily="2"/>
                <a:cs typeface="Lohit Devanagari" pitchFamily="2"/>
              </a:rPr>
              <a:t>*Agent_1</a:t>
            </a:r>
            <a:r>
              <a:rPr lang="en-US" sz="1050" dirty="0" smtClean="0">
                <a:ea typeface="Noto Sans CJK SC" pitchFamily="2"/>
                <a:cs typeface="Lohit Devanagari" pitchFamily="2"/>
              </a:rPr>
              <a:t>: indicates that agent_1 is selected as </a:t>
            </a:r>
            <a:r>
              <a:rPr lang="en-US" sz="1050" i="1" dirty="0" smtClean="0">
                <a:ea typeface="Noto Sans CJK SC" pitchFamily="2"/>
                <a:cs typeface="Lohit Devanagari" pitchFamily="2"/>
              </a:rPr>
              <a:t>dedicated</a:t>
            </a:r>
            <a:r>
              <a:rPr lang="en-US" sz="1050" dirty="0" smtClean="0">
                <a:ea typeface="Noto Sans CJK SC" pitchFamily="2"/>
                <a:cs typeface="Lohit Devanagari" pitchFamily="2"/>
              </a:rPr>
              <a:t> agent</a:t>
            </a:r>
          </a:p>
          <a:p>
            <a:pPr lvl="0" hangingPunct="0"/>
            <a:r>
              <a:rPr lang="en-US" sz="1050" dirty="0">
                <a:ea typeface="Noto Sans CJK SC" pitchFamily="2"/>
                <a:cs typeface="Lohit Devanagari" pitchFamily="2"/>
              </a:rPr>
              <a:t>*</a:t>
            </a:r>
            <a:r>
              <a:rPr lang="en-US" sz="1050" b="1" dirty="0" smtClean="0">
                <a:ea typeface="Noto Sans CJK SC" pitchFamily="2"/>
                <a:cs typeface="Lohit Devanagari" pitchFamily="2"/>
              </a:rPr>
              <a:t>cl3</a:t>
            </a:r>
            <a:r>
              <a:rPr lang="en-US" sz="1050" i="1" dirty="0" smtClean="0">
                <a:ea typeface="Noto Sans CJK SC" pitchFamily="2"/>
                <a:cs typeface="Lohit Devanagari" pitchFamily="2"/>
              </a:rPr>
              <a:t>: </a:t>
            </a:r>
            <a:r>
              <a:rPr lang="en-US" sz="1050" dirty="0" smtClean="0">
                <a:ea typeface="Noto Sans CJK SC" pitchFamily="2"/>
                <a:cs typeface="Lohit Devanagari" pitchFamily="2"/>
              </a:rPr>
              <a:t>is classroom name - </a:t>
            </a:r>
            <a:r>
              <a:rPr lang="en-US" sz="1050" i="1" dirty="0" smtClean="0">
                <a:ea typeface="Noto Sans CJK SC" pitchFamily="2"/>
                <a:cs typeface="Lohit Devanagari" pitchFamily="2"/>
              </a:rPr>
              <a:t>classroom 3</a:t>
            </a:r>
            <a:r>
              <a:rPr lang="en-US" sz="1050" dirty="0" smtClean="0">
                <a:ea typeface="Noto Sans CJK SC" pitchFamily="2"/>
                <a:cs typeface="Lohit Devanagari" pitchFamily="2"/>
              </a:rPr>
              <a:t> </a:t>
            </a:r>
            <a:endParaRPr lang="en-US" sz="1050" u="none" strike="noStrike" kern="1200" cap="none" dirty="0">
              <a:ln>
                <a:noFill/>
              </a:ln>
              <a:ea typeface="Noto Sans CJK SC" pitchFamily="2"/>
              <a:cs typeface="Lohit Devanagari" pitchFamily="2"/>
            </a:endParaRPr>
          </a:p>
        </p:txBody>
      </p:sp>
      <p:sp>
        <p:nvSpPr>
          <p:cNvPr id="43" name="TextBox 42"/>
          <p:cNvSpPr txBox="1"/>
          <p:nvPr/>
        </p:nvSpPr>
        <p:spPr>
          <a:xfrm>
            <a:off x="2672264" y="3235731"/>
            <a:ext cx="358088" cy="2530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100" b="0" i="0" u="none" strike="noStrike" kern="1200" cap="none" dirty="0">
                <a:ln>
                  <a:noFill/>
                </a:ln>
                <a:latin typeface="Liberation Sans" pitchFamily="18"/>
                <a:ea typeface="Noto Sans CJK SC" pitchFamily="2"/>
                <a:cs typeface="Lohit Devanagari" pitchFamily="2"/>
              </a:rPr>
              <a:t>. . .</a:t>
            </a:r>
          </a:p>
        </p:txBody>
      </p:sp>
      <p:sp>
        <p:nvSpPr>
          <p:cNvPr id="51" name="Rectangle 50"/>
          <p:cNvSpPr/>
          <p:nvPr/>
        </p:nvSpPr>
        <p:spPr>
          <a:xfrm>
            <a:off x="7665731" y="700700"/>
            <a:ext cx="1409124" cy="1745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65" name="Freeform 64"/>
          <p:cNvSpPr/>
          <p:nvPr/>
        </p:nvSpPr>
        <p:spPr>
          <a:xfrm>
            <a:off x="1642852" y="3202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6" name="Freeform 65"/>
          <p:cNvSpPr/>
          <p:nvPr/>
        </p:nvSpPr>
        <p:spPr>
          <a:xfrm>
            <a:off x="1863275" y="3099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67" name="Freeform 66"/>
          <p:cNvSpPr/>
          <p:nvPr/>
        </p:nvSpPr>
        <p:spPr>
          <a:xfrm>
            <a:off x="1707611" y="3563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68" name="Freeform 67"/>
          <p:cNvSpPr/>
          <p:nvPr/>
        </p:nvSpPr>
        <p:spPr>
          <a:xfrm>
            <a:off x="3006468" y="3201268"/>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9" name="Freeform 68"/>
          <p:cNvSpPr/>
          <p:nvPr/>
        </p:nvSpPr>
        <p:spPr>
          <a:xfrm>
            <a:off x="3226891" y="3098406"/>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70" name="Freeform 69"/>
          <p:cNvSpPr/>
          <p:nvPr/>
        </p:nvSpPr>
        <p:spPr>
          <a:xfrm>
            <a:off x="3071227" y="3562383"/>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83" name="TextBox 82"/>
          <p:cNvSpPr txBox="1"/>
          <p:nvPr/>
        </p:nvSpPr>
        <p:spPr>
          <a:xfrm>
            <a:off x="4105716" y="3682410"/>
            <a:ext cx="3378716" cy="1358726"/>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1.a</a:t>
            </a:r>
            <a:r>
              <a:rPr lang="en-US" sz="900" dirty="0" smtClean="0">
                <a:ea typeface="Noto Sans CJK SC" pitchFamily="2"/>
                <a:cs typeface="Lohit Devanagari" pitchFamily="2"/>
              </a:rPr>
              <a:t> Teacher selects a list of TCNs who belong to the same classroom, via Teacher panel in WPM</a:t>
            </a:r>
            <a:endParaRPr lang="en-US" sz="900" b="1" i="0" u="none" strike="noStrike" kern="1200" cap="none" dirty="0" smtClean="0">
              <a:ln>
                <a:noFill/>
              </a:ln>
              <a:ea typeface="Noto Sans CJK SC" pitchFamily="2"/>
              <a:cs typeface="Lohit Devanagari" pitchFamily="2"/>
            </a:endParaRPr>
          </a:p>
          <a:p>
            <a:pPr marR="0" lvl="0" algn="just" hangingPunct="0">
              <a:lnSpc>
                <a:spcPct val="100000"/>
              </a:lnSpc>
              <a:spcBef>
                <a:spcPts val="0"/>
              </a:spcBef>
              <a:spcAft>
                <a:spcPts val="0"/>
              </a:spcAft>
              <a:tabLst/>
            </a:pPr>
            <a:r>
              <a:rPr lang="en-US" sz="900" b="1" i="0" u="none" strike="noStrike" kern="1200" cap="none" dirty="0" smtClean="0">
                <a:ln>
                  <a:noFill/>
                </a:ln>
                <a:ea typeface="Noto Sans CJK SC" pitchFamily="2"/>
                <a:cs typeface="Lohit Devanagari" pitchFamily="2"/>
              </a:rPr>
              <a:t>Phase 1.b</a:t>
            </a:r>
            <a:r>
              <a:rPr lang="en-US" sz="900" b="0" i="0" u="none" strike="noStrike" kern="1200" cap="none" dirty="0" smtClean="0">
                <a:ln>
                  <a:noFill/>
                </a:ln>
                <a:ea typeface="Noto Sans CJK SC" pitchFamily="2"/>
                <a:cs typeface="Lohit Devanagari" pitchFamily="2"/>
              </a:rPr>
              <a:t> WPM reactivates inactive agents of TCNs such that all agents in the list are active before next step. </a:t>
            </a:r>
            <a:endParaRPr lang="en-US" sz="900" b="1" dirty="0" smtClean="0">
              <a:ea typeface="Noto Sans CJK SC" pitchFamily="2"/>
              <a:cs typeface="Lohit Devanagari" pitchFamily="2"/>
            </a:endParaRPr>
          </a:p>
          <a:p>
            <a:pPr marR="0" lvl="0" algn="just" hangingPunct="0">
              <a:lnSpc>
                <a:spcPct val="100000"/>
              </a:lnSpc>
              <a:spcBef>
                <a:spcPts val="0"/>
              </a:spcBef>
              <a:spcAft>
                <a:spcPts val="0"/>
              </a:spcAft>
              <a:tabLst/>
            </a:pPr>
            <a:r>
              <a:rPr lang="en-US" sz="900" b="1" dirty="0" smtClean="0">
                <a:ea typeface="Noto Sans CJK SC" pitchFamily="2"/>
                <a:cs typeface="Lohit Devanagari" pitchFamily="2"/>
              </a:rPr>
              <a:t>Phase 1.c</a:t>
            </a:r>
            <a:r>
              <a:rPr lang="en-US" sz="900" dirty="0" smtClean="0">
                <a:ea typeface="Noto Sans CJK SC" pitchFamily="2"/>
                <a:cs typeface="Lohit Devanagari" pitchFamily="2"/>
              </a:rPr>
              <a:t> WPM </a:t>
            </a:r>
            <a:r>
              <a:rPr lang="en-US" sz="900" dirty="0">
                <a:ea typeface="Noto Sans CJK SC" pitchFamily="2"/>
                <a:cs typeface="Lohit Devanagari" pitchFamily="2"/>
              </a:rPr>
              <a:t>selects (randomly or based on resource availability of </a:t>
            </a:r>
            <a:r>
              <a:rPr lang="en-US" sz="900" dirty="0" smtClean="0">
                <a:ea typeface="Noto Sans CJK SC" pitchFamily="2"/>
                <a:cs typeface="Lohit Devanagari" pitchFamily="2"/>
              </a:rPr>
              <a:t>the agent</a:t>
            </a:r>
            <a:r>
              <a:rPr lang="en-US" sz="900" dirty="0">
                <a:ea typeface="Noto Sans CJK SC" pitchFamily="2"/>
                <a:cs typeface="Lohit Devanagari" pitchFamily="2"/>
              </a:rPr>
              <a:t>) an agent as </a:t>
            </a:r>
            <a:r>
              <a:rPr lang="en-US" sz="900" i="1" dirty="0">
                <a:ea typeface="Noto Sans CJK SC" pitchFamily="2"/>
                <a:cs typeface="Lohit Devanagari" pitchFamily="2"/>
              </a:rPr>
              <a:t>dedicated agent</a:t>
            </a:r>
            <a:r>
              <a:rPr lang="en-US" sz="900" dirty="0">
                <a:ea typeface="Noto Sans CJK SC" pitchFamily="2"/>
                <a:cs typeface="Lohit Devanagari" pitchFamily="2"/>
              </a:rPr>
              <a:t>. </a:t>
            </a:r>
            <a:r>
              <a:rPr lang="en-US" sz="900" dirty="0" smtClean="0">
                <a:ea typeface="Noto Sans CJK SC" pitchFamily="2"/>
                <a:cs typeface="Lohit Devanagari" pitchFamily="2"/>
              </a:rPr>
              <a:t>WPM attaches </a:t>
            </a:r>
            <a:r>
              <a:rPr lang="en-US" sz="900" i="1" dirty="0" smtClean="0">
                <a:ea typeface="Noto Sans CJK SC" pitchFamily="2"/>
                <a:cs typeface="Lohit Devanagari" pitchFamily="2"/>
              </a:rPr>
              <a:t>dedicated agent </a:t>
            </a:r>
            <a:r>
              <a:rPr lang="en-US" sz="900" dirty="0" smtClean="0">
                <a:ea typeface="Noto Sans CJK SC" pitchFamily="2"/>
                <a:cs typeface="Lohit Devanagari" pitchFamily="2"/>
              </a:rPr>
              <a:t>and </a:t>
            </a:r>
            <a:r>
              <a:rPr lang="en-US" sz="900" i="1" dirty="0" smtClean="0">
                <a:ea typeface="Noto Sans CJK SC" pitchFamily="2"/>
                <a:cs typeface="Lohit Devanagari" pitchFamily="2"/>
              </a:rPr>
              <a:t>list of agents </a:t>
            </a:r>
            <a:r>
              <a:rPr lang="en-US" sz="900" dirty="0" smtClean="0">
                <a:ea typeface="Noto Sans CJK SC" pitchFamily="2"/>
                <a:cs typeface="Lohit Devanagari" pitchFamily="2"/>
              </a:rPr>
              <a:t>information to a signal and sends it to each agent to inform them to start coordination.</a:t>
            </a:r>
            <a:endParaRPr lang="en-US" sz="900" b="0" i="0" u="none" strike="noStrike" kern="1200" cap="none" dirty="0">
              <a:ln>
                <a:noFill/>
              </a:ln>
              <a:ea typeface="Noto Sans CJK SC" pitchFamily="2"/>
              <a:cs typeface="Lohit Devanagari" pitchFamily="2"/>
            </a:endParaRPr>
          </a:p>
        </p:txBody>
      </p:sp>
      <p:sp>
        <p:nvSpPr>
          <p:cNvPr id="84" name="Freeform 83"/>
          <p:cNvSpPr/>
          <p:nvPr/>
        </p:nvSpPr>
        <p:spPr>
          <a:xfrm>
            <a:off x="659820" y="1818812"/>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5" name="TextBox 84"/>
          <p:cNvSpPr txBox="1"/>
          <p:nvPr/>
        </p:nvSpPr>
        <p:spPr>
          <a:xfrm>
            <a:off x="586990" y="1445030"/>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1.c.1</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86" name="TextBox 85"/>
          <p:cNvSpPr txBox="1"/>
          <p:nvPr/>
        </p:nvSpPr>
        <p:spPr>
          <a:xfrm>
            <a:off x="648582" y="1770895"/>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87" name="Rectangle 86"/>
          <p:cNvSpPr/>
          <p:nvPr/>
        </p:nvSpPr>
        <p:spPr>
          <a:xfrm>
            <a:off x="621415" y="1445030"/>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8" name="Freeform 87"/>
          <p:cNvSpPr/>
          <p:nvPr/>
        </p:nvSpPr>
        <p:spPr>
          <a:xfrm>
            <a:off x="2326148" y="1824104"/>
            <a:ext cx="724463" cy="8881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9" name="TextBox 88"/>
          <p:cNvSpPr txBox="1"/>
          <p:nvPr/>
        </p:nvSpPr>
        <p:spPr>
          <a:xfrm>
            <a:off x="2253318" y="1450322"/>
            <a:ext cx="1134748" cy="356208"/>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latin typeface="Liberation Sans" pitchFamily="18"/>
                <a:ea typeface="Noto Sans CJK SC" pitchFamily="2"/>
                <a:cs typeface="Lohit Devanagari" pitchFamily="2"/>
              </a:rPr>
              <a:t>Phase 1.c.m</a:t>
            </a:r>
            <a:r>
              <a:rPr lang="en-US" sz="900" b="0" i="0" u="none" strike="noStrike" kern="1200" cap="none" dirty="0" smtClean="0">
                <a:ln>
                  <a:noFill/>
                </a:ln>
                <a:latin typeface="Liberation Sans" pitchFamily="18"/>
                <a:ea typeface="Noto Sans CJK SC" pitchFamily="2"/>
                <a:cs typeface="Lohit Devanagari" pitchFamily="2"/>
              </a:rPr>
              <a:t> </a:t>
            </a:r>
          </a:p>
          <a:p>
            <a:pPr marL="0" marR="0" lvl="0" indent="0"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Form </a:t>
            </a:r>
            <a:r>
              <a:rPr lang="en-US" sz="900" b="0" i="0" u="none" strike="noStrike" kern="1200" cap="none" dirty="0">
                <a:ln>
                  <a:noFill/>
                </a:ln>
                <a:latin typeface="Liberation Sans" pitchFamily="18"/>
                <a:ea typeface="Noto Sans CJK SC" pitchFamily="2"/>
                <a:cs typeface="Lohit Devanagari" pitchFamily="2"/>
              </a:rPr>
              <a:t>groups</a:t>
            </a:r>
          </a:p>
        </p:txBody>
      </p:sp>
      <p:sp>
        <p:nvSpPr>
          <p:cNvPr id="90" name="TextBox 89"/>
          <p:cNvSpPr txBox="1"/>
          <p:nvPr/>
        </p:nvSpPr>
        <p:spPr>
          <a:xfrm>
            <a:off x="2314910" y="1776187"/>
            <a:ext cx="800591" cy="936110"/>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a:t>
            </a:r>
            <a:r>
              <a:rPr lang="en-US" sz="900" b="1" u="sng" dirty="0" smtClean="0">
                <a:ea typeface="Noto Sans CJK SC" pitchFamily="2"/>
                <a:cs typeface="Lohit Devanagari" pitchFamily="2"/>
              </a:rPr>
              <a:t>package </a:t>
            </a:r>
            <a:r>
              <a:rPr lang="en-US" sz="900" b="0" i="0" u="none" strike="noStrike" kern="1200" cap="none" dirty="0" smtClean="0">
                <a:ln>
                  <a:noFill/>
                </a:ln>
                <a:ea typeface="Noto Sans CJK SC" pitchFamily="2"/>
                <a:cs typeface="Lohit Devanagari" pitchFamily="2"/>
              </a:rPr>
              <a:t>Form groups</a:t>
            </a:r>
            <a:r>
              <a:rPr lang="en-US" sz="900" b="0" i="0" u="none" strike="noStrike" kern="1200" cap="none" dirty="0">
                <a:ln>
                  <a:noFill/>
                </a:ln>
                <a:ea typeface="Noto Sans CJK SC" pitchFamily="2"/>
                <a:cs typeface="Lohit Devanagari" pitchFamily="2"/>
              </a:rPr>
              <a:t/>
            </a:r>
            <a:br>
              <a:rPr lang="en-US" sz="900" b="0" i="0" u="none" strike="noStrike" kern="1200" cap="none" dirty="0">
                <a:ln>
                  <a:noFill/>
                </a:ln>
                <a:ea typeface="Noto Sans CJK SC" pitchFamily="2"/>
                <a:cs typeface="Lohit Devanagari" pitchFamily="2"/>
              </a:rPr>
            </a:br>
            <a:r>
              <a:rPr lang="en-US" sz="900" b="1" i="0" u="none" strike="noStrike" kern="1200" cap="none" dirty="0">
                <a:ln>
                  <a:noFill/>
                </a:ln>
                <a:ea typeface="Noto Sans CJK SC" pitchFamily="2"/>
                <a:cs typeface="Lohit Devanagari" pitchFamily="2"/>
              </a:rPr>
              <a:t>with</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1" i="0" u="none" strike="noStrike" kern="1200" cap="none" dirty="0" smtClean="0">
                <a:ln>
                  <a:noFill/>
                </a:ln>
                <a:solidFill>
                  <a:srgbClr val="FF0000"/>
                </a:solidFill>
                <a:ea typeface="Noto Sans CJK SC" pitchFamily="2"/>
                <a:cs typeface="Lohit Devanagari" pitchFamily="2"/>
              </a:rPr>
              <a:t>*Agent_1</a:t>
            </a:r>
            <a:r>
              <a:rPr lang="en-US" sz="900" b="0" i="0" u="none" strike="noStrike" kern="1200" cap="none" dirty="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err="1" smtClean="0">
                <a:ln>
                  <a:noFill/>
                </a:ln>
                <a:ea typeface="Noto Sans CJK SC" pitchFamily="2"/>
                <a:cs typeface="Lohit Devanagari" pitchFamily="2"/>
              </a:rPr>
              <a:t>Agent_m</a:t>
            </a:r>
            <a:endParaRPr lang="en-US" sz="900" b="0" i="0" u="none" strike="noStrike" kern="1200" cap="none" dirty="0">
              <a:ln>
                <a:noFill/>
              </a:ln>
              <a:ea typeface="Noto Sans CJK SC" pitchFamily="2"/>
              <a:cs typeface="Lohit Devanagari" pitchFamily="2"/>
            </a:endParaRPr>
          </a:p>
        </p:txBody>
      </p:sp>
      <p:sp>
        <p:nvSpPr>
          <p:cNvPr id="91" name="Rectangle 90"/>
          <p:cNvSpPr/>
          <p:nvPr/>
        </p:nvSpPr>
        <p:spPr>
          <a:xfrm>
            <a:off x="2287743" y="1450322"/>
            <a:ext cx="827758" cy="1311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2" name="TextBox 91"/>
          <p:cNvSpPr txBox="1"/>
          <p:nvPr/>
        </p:nvSpPr>
        <p:spPr>
          <a:xfrm>
            <a:off x="8258369" y="3792333"/>
            <a:ext cx="957996" cy="37262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1.c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4</a:t>
            </a:fld>
            <a:endParaRPr lang="en-US"/>
          </a:p>
        </p:txBody>
      </p:sp>
      <p:sp>
        <p:nvSpPr>
          <p:cNvPr id="2" name="TextBox 1"/>
          <p:cNvSpPr txBox="1"/>
          <p:nvPr/>
        </p:nvSpPr>
        <p:spPr>
          <a:xfrm>
            <a:off x="4269308" y="2348192"/>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3" name="Title 2"/>
          <p:cNvSpPr txBox="1">
            <a:spLocks noGrp="1"/>
          </p:cNvSpPr>
          <p:nvPr>
            <p:ph type="title" idx="4294967295"/>
          </p:nvPr>
        </p:nvSpPr>
        <p:spPr>
          <a:xfrm>
            <a:off x="504719" y="25920"/>
            <a:ext cx="9071640" cy="41838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a:latin typeface="+mn-lt"/>
              </a:rPr>
              <a:t>Agents share info</a:t>
            </a:r>
          </a:p>
        </p:txBody>
      </p:sp>
      <p:sp>
        <p:nvSpPr>
          <p:cNvPr id="5" name="Freeform 4"/>
          <p:cNvSpPr/>
          <p:nvPr/>
        </p:nvSpPr>
        <p:spPr>
          <a:xfrm>
            <a:off x="108943" y="1718150"/>
            <a:ext cx="513053" cy="571320"/>
          </a:xfrm>
          <a:custGeom>
            <a:avLst>
              <a:gd name="f0" fmla="val 6524"/>
              <a:gd name="f1" fmla="val 29445"/>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cxnSp>
        <p:nvCxnSpPr>
          <p:cNvPr id="6" name="Elbow Connector 5"/>
          <p:cNvCxnSpPr>
            <a:stCxn id="37" idx="2"/>
            <a:endCxn id="40" idx="2"/>
          </p:cNvCxnSpPr>
          <p:nvPr/>
        </p:nvCxnSpPr>
        <p:spPr>
          <a:xfrm rot="5400000">
            <a:off x="1710603" y="277251"/>
            <a:ext cx="1789829" cy="3778377"/>
          </a:xfrm>
          <a:prstGeom prst="bentConnector3">
            <a:avLst>
              <a:gd name="adj1" fmla="val 163498"/>
            </a:avLst>
          </a:prstGeom>
          <a:noFill/>
          <a:ln w="0">
            <a:solidFill>
              <a:srgbClr val="000000"/>
            </a:solidFill>
            <a:prstDash val="solid"/>
            <a:tailEnd type="arrow"/>
          </a:ln>
        </p:spPr>
      </p:cxnSp>
      <p:cxnSp>
        <p:nvCxnSpPr>
          <p:cNvPr id="7" name="Elbow Connector 6"/>
          <p:cNvCxnSpPr>
            <a:stCxn id="37" idx="2"/>
            <a:endCxn id="43" idx="2"/>
          </p:cNvCxnSpPr>
          <p:nvPr/>
        </p:nvCxnSpPr>
        <p:spPr>
          <a:xfrm rot="16200000" flipH="1">
            <a:off x="5717563" y="48667"/>
            <a:ext cx="1789829" cy="4235544"/>
          </a:xfrm>
          <a:prstGeom prst="bentConnector3">
            <a:avLst>
              <a:gd name="adj1" fmla="val 163499"/>
            </a:avLst>
          </a:prstGeom>
          <a:noFill/>
          <a:ln w="0">
            <a:solidFill>
              <a:srgbClr val="000000"/>
            </a:solidFill>
            <a:prstDash val="solid"/>
            <a:tailEnd type="arrow"/>
          </a:ln>
        </p:spPr>
      </p:cxnSp>
      <p:cxnSp>
        <p:nvCxnSpPr>
          <p:cNvPr id="11" name="Elbow Connector 10"/>
          <p:cNvCxnSpPr>
            <a:stCxn id="39" idx="0"/>
            <a:endCxn id="34" idx="3"/>
          </p:cNvCxnSpPr>
          <p:nvPr/>
        </p:nvCxnSpPr>
        <p:spPr>
          <a:xfrm rot="5400000" flipH="1" flipV="1">
            <a:off x="1626831" y="35730"/>
            <a:ext cx="1446396" cy="3272181"/>
          </a:xfrm>
          <a:prstGeom prst="bentConnector2">
            <a:avLst/>
          </a:prstGeom>
          <a:noFill/>
          <a:ln w="0">
            <a:solidFill>
              <a:srgbClr val="000000"/>
            </a:solidFill>
            <a:prstDash val="solid"/>
            <a:tailEnd type="arrow"/>
          </a:ln>
        </p:spPr>
      </p:cxnSp>
      <p:cxnSp>
        <p:nvCxnSpPr>
          <p:cNvPr id="18" name="Elbow Connector 17"/>
          <p:cNvCxnSpPr>
            <a:stCxn id="42" idx="0"/>
            <a:endCxn id="34" idx="1"/>
          </p:cNvCxnSpPr>
          <p:nvPr/>
        </p:nvCxnSpPr>
        <p:spPr>
          <a:xfrm rot="16200000" flipV="1">
            <a:off x="6142234" y="-190609"/>
            <a:ext cx="1446396" cy="3724857"/>
          </a:xfrm>
          <a:prstGeom prst="bentConnector2">
            <a:avLst/>
          </a:prstGeom>
          <a:noFill/>
          <a:ln w="0">
            <a:solidFill>
              <a:srgbClr val="000000"/>
            </a:solidFill>
            <a:prstDash val="solid"/>
            <a:tailEnd type="arrow"/>
          </a:ln>
        </p:spPr>
      </p:cxnSp>
      <p:sp>
        <p:nvSpPr>
          <p:cNvPr id="20" name="TextBox 19"/>
          <p:cNvSpPr txBox="1"/>
          <p:nvPr/>
        </p:nvSpPr>
        <p:spPr>
          <a:xfrm>
            <a:off x="9054202" y="4241905"/>
            <a:ext cx="957996" cy="654366"/>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2.a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2.c –</a:t>
            </a:r>
            <a:r>
              <a:rPr lang="en-US" sz="900" b="1" dirty="0" smtClean="0">
                <a:ea typeface="Noto Sans CJK SC" pitchFamily="2"/>
                <a:cs typeface="Lohit Devanagari" pitchFamily="2"/>
              </a:rPr>
              <a:t> m-1</a:t>
            </a:r>
          </a:p>
          <a:p>
            <a:pPr marL="0" marR="0" lvl="0" indent="0" algn="l" hangingPunct="0">
              <a:lnSpc>
                <a:spcPct val="100000"/>
              </a:lnSpc>
              <a:spcBef>
                <a:spcPts val="0"/>
              </a:spcBef>
              <a:spcAft>
                <a:spcPts val="0"/>
              </a:spcAft>
              <a:buNone/>
              <a:tabLst/>
            </a:pPr>
            <a:r>
              <a:rPr lang="en-US" sz="900" i="0" u="none" strike="noStrike" kern="1200" cap="none" dirty="0" smtClean="0">
                <a:ln>
                  <a:noFill/>
                </a:ln>
                <a:ea typeface="Noto Sans CJK SC" pitchFamily="2"/>
                <a:cs typeface="Lohit Devanagari" pitchFamily="2"/>
              </a:rPr>
              <a:t>Phase 2.e – </a:t>
            </a:r>
            <a:r>
              <a:rPr lang="en-US" sz="900" b="1" i="0" u="none" strike="noStrike" kern="1200" cap="none" dirty="0" smtClean="0">
                <a:ln>
                  <a:noFill/>
                </a:ln>
                <a:ea typeface="Noto Sans CJK SC" pitchFamily="2"/>
                <a:cs typeface="Lohit Devanagari" pitchFamily="2"/>
              </a:rPr>
              <a:t>m-1</a:t>
            </a:r>
            <a:endParaRPr lang="en-US" sz="900" b="1" i="0" u="none" strike="noStrike" kern="1200" cap="none" dirty="0">
              <a:ln>
                <a:noFill/>
              </a:ln>
              <a:ea typeface="Noto Sans CJK SC" pitchFamily="2"/>
              <a:cs typeface="Lohit Devanagari" pitchFamily="2"/>
            </a:endParaRPr>
          </a:p>
        </p:txBody>
      </p:sp>
      <p:sp>
        <p:nvSpPr>
          <p:cNvPr id="34" name="Freeform 33"/>
          <p:cNvSpPr/>
          <p:nvPr/>
        </p:nvSpPr>
        <p:spPr>
          <a:xfrm>
            <a:off x="3986120" y="708051"/>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206543" y="605189"/>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4050879" y="1069166"/>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207743" y="249788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428166" y="239501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72502" y="285899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221664" y="249788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442087" y="239501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86423" y="285899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2888081" y="365365"/>
            <a:ext cx="964106" cy="356681"/>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Received signal to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start coordination</a:t>
            </a:r>
            <a:endParaRPr lang="en-US" sz="900" b="0" i="0" u="none" strike="noStrike" kern="1200" cap="none" dirty="0">
              <a:ln>
                <a:noFill/>
              </a:ln>
              <a:ea typeface="Noto Sans CJK SC" pitchFamily="2"/>
              <a:cs typeface="Lohit Devanagari" pitchFamily="2"/>
            </a:endParaRPr>
          </a:p>
        </p:txBody>
      </p:sp>
      <p:sp>
        <p:nvSpPr>
          <p:cNvPr id="52" name="Freeform 51"/>
          <p:cNvSpPr/>
          <p:nvPr/>
        </p:nvSpPr>
        <p:spPr>
          <a:xfrm>
            <a:off x="7736056" y="1483631"/>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3" name="TextBox 52"/>
          <p:cNvSpPr txBox="1"/>
          <p:nvPr/>
        </p:nvSpPr>
        <p:spPr>
          <a:xfrm>
            <a:off x="7761627" y="1475709"/>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4" name="TextBox 53"/>
          <p:cNvSpPr txBox="1"/>
          <p:nvPr/>
        </p:nvSpPr>
        <p:spPr>
          <a:xfrm>
            <a:off x="7686117" y="974952"/>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5" name="Rectangle 54"/>
          <p:cNvSpPr/>
          <p:nvPr/>
        </p:nvSpPr>
        <p:spPr>
          <a:xfrm>
            <a:off x="7686116" y="994712"/>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56" name="Freeform 55"/>
          <p:cNvSpPr/>
          <p:nvPr/>
        </p:nvSpPr>
        <p:spPr>
          <a:xfrm>
            <a:off x="803502" y="1485107"/>
            <a:ext cx="866868" cy="78731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57" name="TextBox 56"/>
          <p:cNvSpPr txBox="1"/>
          <p:nvPr/>
        </p:nvSpPr>
        <p:spPr>
          <a:xfrm>
            <a:off x="829073" y="1477185"/>
            <a:ext cx="841297"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Gender</a:t>
            </a:r>
            <a:r>
              <a:rPr lang="en-US" sz="900" b="0" i="0" u="none" strike="noStrike" kern="1200" cap="none" dirty="0">
                <a:ln>
                  <a:noFill/>
                </a:ln>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Nationality: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CPL: </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Attendance</a:t>
            </a:r>
            <a:r>
              <a:rPr lang="en-US" sz="900" b="0" i="0" u="none" strike="noStrike" kern="1200" cap="none" dirty="0" smtClean="0">
                <a:ln>
                  <a:noFill/>
                </a:ln>
                <a:ea typeface="Noto Sans CJK SC" pitchFamily="2"/>
                <a:cs typeface="Lohit Devanagari" pitchFamily="2"/>
              </a:rPr>
              <a:t>:…</a:t>
            </a:r>
            <a:endParaRPr lang="en-US" sz="900" b="0" i="0" u="none" strike="noStrike" kern="1200" cap="none" dirty="0">
              <a:ln>
                <a:noFill/>
              </a:ln>
              <a:ea typeface="Noto Sans CJK SC" pitchFamily="2"/>
              <a:cs typeface="Lohit Devanagari" pitchFamily="2"/>
            </a:endParaRPr>
          </a:p>
        </p:txBody>
      </p:sp>
      <p:sp>
        <p:nvSpPr>
          <p:cNvPr id="58" name="TextBox 57"/>
          <p:cNvSpPr txBox="1"/>
          <p:nvPr/>
        </p:nvSpPr>
        <p:spPr>
          <a:xfrm>
            <a:off x="753563" y="976428"/>
            <a:ext cx="94029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2.a.10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753562" y="996188"/>
            <a:ext cx="990924" cy="1315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5" name="Freeform 74"/>
          <p:cNvSpPr/>
          <p:nvPr/>
        </p:nvSpPr>
        <p:spPr>
          <a:xfrm>
            <a:off x="3421845" y="2876111"/>
            <a:ext cx="732185" cy="116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6" name="TextBox 75"/>
          <p:cNvSpPr txBox="1"/>
          <p:nvPr/>
        </p:nvSpPr>
        <p:spPr>
          <a:xfrm>
            <a:off x="3379486" y="2821057"/>
            <a:ext cx="843369" cy="1217854"/>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Agent#1 info </a:t>
            </a:r>
          </a:p>
          <a:p>
            <a:pPr lvl="0" hangingPunct="0"/>
            <a:r>
              <a:rPr lang="en-US" sz="900" b="0" i="0" u="none" strike="noStrike" kern="1200" cap="none" dirty="0" smtClean="0">
                <a:ln>
                  <a:noFill/>
                </a:ln>
                <a:ea typeface="Noto Sans CJK SC" pitchFamily="2"/>
                <a:cs typeface="Lohit Devanagari" pitchFamily="2"/>
              </a:rPr>
              <a:t>.                       </a:t>
            </a:r>
          </a:p>
          <a:p>
            <a:pPr lvl="0" hangingPunct="0"/>
            <a:r>
              <a:rPr lang="en-US" sz="900" dirty="0" err="1" smtClean="0">
                <a:ea typeface="Noto Sans CJK SC" pitchFamily="2"/>
                <a:cs typeface="Lohit Devanagari" pitchFamily="2"/>
              </a:rPr>
              <a:t>Agent#m</a:t>
            </a:r>
            <a:r>
              <a:rPr lang="en-US" sz="900" dirty="0" smtClean="0">
                <a:ea typeface="Noto Sans CJK SC" pitchFamily="2"/>
                <a:cs typeface="Lohit Devanagari" pitchFamily="2"/>
              </a:rPr>
              <a:t> info</a:t>
            </a:r>
          </a:p>
          <a:p>
            <a:pPr lvl="0" hangingPunct="0"/>
            <a:r>
              <a:rPr lang="en-US" sz="900" b="0" i="0" u="none" strike="noStrike" kern="1200" cap="none" dirty="0" smtClean="0">
                <a:ln>
                  <a:noFill/>
                </a:ln>
                <a:ea typeface="Noto Sans CJK SC" pitchFamily="2"/>
                <a:cs typeface="Lohit Devanagari" pitchFamily="2"/>
              </a:rPr>
              <a:t>- - - - - - - - - - </a:t>
            </a:r>
          </a:p>
          <a:p>
            <a:pPr hangingPunct="0"/>
            <a:r>
              <a:rPr lang="en-US" sz="900" dirty="0" smtClean="0"/>
              <a:t>coalition</a:t>
            </a:r>
            <a:r>
              <a:rPr lang="en-US" sz="900" baseline="-25000" dirty="0" smtClean="0"/>
              <a:t>10</a:t>
            </a:r>
            <a:r>
              <a:rPr lang="en-US" sz="900" dirty="0" smtClean="0">
                <a:ea typeface="Noto Sans CJK SC" pitchFamily="2"/>
                <a:cs typeface="Lohit Devanagari" pitchFamily="2"/>
              </a:rPr>
              <a:t>#i</a:t>
            </a:r>
          </a:p>
          <a:p>
            <a:pPr lvl="0" hangingPunct="0"/>
            <a:r>
              <a:rPr lang="en-US" sz="900" b="0" i="0" u="none" strike="noStrike" kern="1200" cap="none" dirty="0" smtClean="0">
                <a:ln>
                  <a:noFill/>
                </a:ln>
                <a:ea typeface="Noto Sans CJK SC" pitchFamily="2"/>
                <a:cs typeface="Lohit Devanagari" pitchFamily="2"/>
              </a:rPr>
              <a:t>.</a:t>
            </a:r>
          </a:p>
          <a:p>
            <a:pPr lvl="0" hangingPunct="0"/>
            <a:r>
              <a:rPr lang="en-US" sz="900" dirty="0"/>
              <a:t>coalition</a:t>
            </a:r>
            <a:r>
              <a:rPr lang="en-US" sz="900" baseline="-25000" dirty="0"/>
              <a:t>10</a:t>
            </a:r>
            <a:r>
              <a:rPr lang="en-US" sz="900" dirty="0" smtClean="0">
                <a:ea typeface="Noto Sans CJK SC" pitchFamily="2"/>
                <a:cs typeface="Lohit Devanagari" pitchFamily="2"/>
              </a:rPr>
              <a:t>#j</a:t>
            </a:r>
            <a:endParaRPr lang="en-US" sz="900" b="0" i="0" u="none" strike="noStrike" kern="1200" cap="none" dirty="0">
              <a:ln>
                <a:noFill/>
              </a:ln>
              <a:ea typeface="Noto Sans CJK SC" pitchFamily="2"/>
              <a:cs typeface="Lohit Devanagari" pitchFamily="2"/>
            </a:endParaRPr>
          </a:p>
        </p:txBody>
      </p:sp>
      <p:sp>
        <p:nvSpPr>
          <p:cNvPr id="77" name="TextBox 76"/>
          <p:cNvSpPr txBox="1"/>
          <p:nvPr/>
        </p:nvSpPr>
        <p:spPr>
          <a:xfrm>
            <a:off x="3328394" y="2388507"/>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2.c.1</a:t>
            </a:r>
            <a:r>
              <a:rPr lang="en-US" sz="900" b="1" dirty="0" smtClean="0">
                <a:ea typeface="Noto Sans CJK SC" pitchFamily="2"/>
                <a:cs typeface="Lohit Devanagari" pitchFamily="2"/>
              </a:rPr>
              <a:t>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agent#10 </a:t>
            </a:r>
            <a:endParaRPr lang="en-US" sz="900" b="0" i="1" u="none" strike="noStrike" kern="1200" cap="none" dirty="0">
              <a:ln>
                <a:noFill/>
              </a:ln>
              <a:ea typeface="Noto Sans CJK SC" pitchFamily="2"/>
              <a:cs typeface="Lohit Devanagari" pitchFamily="2"/>
            </a:endParaRPr>
          </a:p>
        </p:txBody>
      </p:sp>
      <p:sp>
        <p:nvSpPr>
          <p:cNvPr id="78" name="Rectangle 77"/>
          <p:cNvSpPr/>
          <p:nvPr/>
        </p:nvSpPr>
        <p:spPr>
          <a:xfrm>
            <a:off x="3328392" y="2408268"/>
            <a:ext cx="1013897" cy="1729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9018124" y="143092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238547" y="132806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82883" y="179204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91082" y="911169"/>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received any signal </a:t>
            </a:r>
          </a:p>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to start coordination</a:t>
            </a:r>
            <a:endParaRPr lang="en-US" sz="800" b="0" i="0" u="none" strike="noStrike" kern="1200" cap="none" dirty="0">
              <a:ln>
                <a:noFill/>
              </a:ln>
              <a:ea typeface="Noto Sans CJK SC" pitchFamily="2"/>
              <a:cs typeface="Lohit Devanagari" pitchFamily="2"/>
            </a:endParaRPr>
          </a:p>
        </p:txBody>
      </p:sp>
      <p:cxnSp>
        <p:nvCxnSpPr>
          <p:cNvPr id="110" name="Elbow Connector 109"/>
          <p:cNvCxnSpPr>
            <a:stCxn id="37" idx="2"/>
            <a:endCxn id="37" idx="1"/>
          </p:cNvCxnSpPr>
          <p:nvPr/>
        </p:nvCxnSpPr>
        <p:spPr>
          <a:xfrm rot="5400000" flipH="1" flipV="1">
            <a:off x="4666027" y="999023"/>
            <a:ext cx="101179" cy="443825"/>
          </a:xfrm>
          <a:prstGeom prst="bentConnector4">
            <a:avLst>
              <a:gd name="adj1" fmla="val -719470"/>
              <a:gd name="adj2" fmla="val 252329"/>
            </a:avLst>
          </a:prstGeom>
          <a:noFill/>
          <a:ln w="0">
            <a:solidFill>
              <a:srgbClr val="000000"/>
            </a:solidFill>
            <a:prstDash val="solid"/>
            <a:tailEnd type="arrow"/>
          </a:ln>
        </p:spPr>
      </p:cxnSp>
      <p:sp>
        <p:nvSpPr>
          <p:cNvPr id="125" name="TextBox 124"/>
          <p:cNvSpPr txBox="1"/>
          <p:nvPr/>
        </p:nvSpPr>
        <p:spPr>
          <a:xfrm>
            <a:off x="4553174" y="1299974"/>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26" name="Rectangle 125"/>
          <p:cNvSpPr/>
          <p:nvPr/>
        </p:nvSpPr>
        <p:spPr>
          <a:xfrm>
            <a:off x="4553173" y="1319734"/>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27" name="TextBox 126"/>
          <p:cNvSpPr txBox="1"/>
          <p:nvPr/>
        </p:nvSpPr>
        <p:spPr>
          <a:xfrm>
            <a:off x="207743" y="3429453"/>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28" name="Rectangle 127"/>
          <p:cNvSpPr/>
          <p:nvPr/>
        </p:nvSpPr>
        <p:spPr>
          <a:xfrm>
            <a:off x="207742" y="3449213"/>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29" name="Elbow Connector 128"/>
          <p:cNvCxnSpPr>
            <a:stCxn id="40" idx="1"/>
            <a:endCxn id="40" idx="3"/>
          </p:cNvCxnSpPr>
          <p:nvPr/>
        </p:nvCxnSpPr>
        <p:spPr>
          <a:xfrm flipH="1">
            <a:off x="272502" y="2960175"/>
            <a:ext cx="887651" cy="12700"/>
          </a:xfrm>
          <a:prstGeom prst="bentConnector5">
            <a:avLst>
              <a:gd name="adj1" fmla="val -11872"/>
              <a:gd name="adj2" fmla="val 9286055"/>
              <a:gd name="adj3" fmla="val 115525"/>
            </a:avLst>
          </a:prstGeom>
          <a:noFill/>
          <a:ln w="0">
            <a:solidFill>
              <a:srgbClr val="000000"/>
            </a:solidFill>
            <a:prstDash val="solid"/>
            <a:tailEnd type="arrow"/>
          </a:ln>
        </p:spPr>
      </p:cxnSp>
      <p:sp>
        <p:nvSpPr>
          <p:cNvPr id="157" name="TextBox 156"/>
          <p:cNvSpPr txBox="1"/>
          <p:nvPr/>
        </p:nvSpPr>
        <p:spPr>
          <a:xfrm>
            <a:off x="8219276" y="3433337"/>
            <a:ext cx="1090596"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2.d</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Evaluate coalitions</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based on </a:t>
            </a:r>
            <a:r>
              <a:rPr lang="en-US" sz="900" dirty="0" smtClean="0">
                <a:ea typeface="Noto Sans CJK SC" pitchFamily="2"/>
                <a:cs typeface="Lohit Devanagari" pitchFamily="2"/>
              </a:rPr>
              <a:t>individual</a:t>
            </a:r>
            <a:br>
              <a:rPr lang="en-US" sz="900" dirty="0" smtClean="0">
                <a:ea typeface="Noto Sans CJK SC" pitchFamily="2"/>
                <a:cs typeface="Lohit Devanagari" pitchFamily="2"/>
              </a:rPr>
            </a:br>
            <a:r>
              <a:rPr lang="en-US" sz="900" dirty="0" smtClean="0">
                <a:ea typeface="Noto Sans CJK SC" pitchFamily="2"/>
                <a:cs typeface="Lohit Devanagari" pitchFamily="2"/>
              </a:rPr>
              <a:t>preferences</a:t>
            </a:r>
            <a:endParaRPr lang="en-US" sz="900" b="0" i="1" u="none" strike="noStrike" kern="1200" cap="none" dirty="0">
              <a:ln>
                <a:noFill/>
              </a:ln>
              <a:ea typeface="Noto Sans CJK SC" pitchFamily="2"/>
              <a:cs typeface="Lohit Devanagari" pitchFamily="2"/>
            </a:endParaRPr>
          </a:p>
        </p:txBody>
      </p:sp>
      <p:sp>
        <p:nvSpPr>
          <p:cNvPr id="158" name="Rectangle 157"/>
          <p:cNvSpPr/>
          <p:nvPr/>
        </p:nvSpPr>
        <p:spPr>
          <a:xfrm>
            <a:off x="8219275" y="3453097"/>
            <a:ext cx="990924" cy="634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59" name="Elbow Connector 158"/>
          <p:cNvCxnSpPr>
            <a:stCxn id="43" idx="1"/>
            <a:endCxn id="43" idx="3"/>
          </p:cNvCxnSpPr>
          <p:nvPr/>
        </p:nvCxnSpPr>
        <p:spPr>
          <a:xfrm flipH="1">
            <a:off x="8286423" y="2960175"/>
            <a:ext cx="887651" cy="12700"/>
          </a:xfrm>
          <a:prstGeom prst="bentConnector5">
            <a:avLst>
              <a:gd name="adj1" fmla="val -8949"/>
              <a:gd name="adj2" fmla="val 9183921"/>
              <a:gd name="adj3" fmla="val 112602"/>
            </a:avLst>
          </a:prstGeom>
          <a:noFill/>
          <a:ln w="0">
            <a:solidFill>
              <a:srgbClr val="000000"/>
            </a:solidFill>
            <a:prstDash val="solid"/>
            <a:tailEnd type="arrow"/>
          </a:ln>
        </p:spPr>
      </p:cxnSp>
      <p:cxnSp>
        <p:nvCxnSpPr>
          <p:cNvPr id="166" name="Elbow Connector 165"/>
          <p:cNvCxnSpPr>
            <a:stCxn id="41" idx="3"/>
            <a:endCxn id="36" idx="1"/>
          </p:cNvCxnSpPr>
          <p:nvPr/>
        </p:nvCxnSpPr>
        <p:spPr>
          <a:xfrm rot="10800000">
            <a:off x="4778088" y="689609"/>
            <a:ext cx="3443576" cy="2048842"/>
          </a:xfrm>
          <a:prstGeom prst="bentConnector3">
            <a:avLst>
              <a:gd name="adj1" fmla="val 60358"/>
            </a:avLst>
          </a:prstGeom>
          <a:noFill/>
          <a:ln w="0">
            <a:solidFill>
              <a:srgbClr val="000000"/>
            </a:solidFill>
            <a:prstDash val="solid"/>
            <a:tailEnd type="arrow"/>
          </a:ln>
        </p:spPr>
      </p:cxnSp>
      <p:sp>
        <p:nvSpPr>
          <p:cNvPr id="177" name="TextBox 176"/>
          <p:cNvSpPr txBox="1"/>
          <p:nvPr/>
        </p:nvSpPr>
        <p:spPr>
          <a:xfrm>
            <a:off x="6143971" y="1451740"/>
            <a:ext cx="940299"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2.e.m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coalition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values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178" name="Rectangle 177"/>
          <p:cNvSpPr/>
          <p:nvPr/>
        </p:nvSpPr>
        <p:spPr>
          <a:xfrm>
            <a:off x="6194793" y="1506794"/>
            <a:ext cx="871845" cy="11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79" name="Elbow Connector 178"/>
          <p:cNvCxnSpPr>
            <a:stCxn id="38" idx="1"/>
            <a:endCxn id="36" idx="3"/>
          </p:cNvCxnSpPr>
          <p:nvPr/>
        </p:nvCxnSpPr>
        <p:spPr>
          <a:xfrm flipV="1">
            <a:off x="1224626" y="689609"/>
            <a:ext cx="2981917" cy="2048842"/>
          </a:xfrm>
          <a:prstGeom prst="bentConnector3">
            <a:avLst>
              <a:gd name="adj1" fmla="val 55002"/>
            </a:avLst>
          </a:prstGeom>
          <a:noFill/>
          <a:ln w="0">
            <a:solidFill>
              <a:srgbClr val="000000"/>
            </a:solidFill>
            <a:prstDash val="solid"/>
            <a:tailEnd type="arrow"/>
          </a:ln>
        </p:spPr>
      </p:cxnSp>
      <mc:AlternateContent xmlns:mc="http://schemas.openxmlformats.org/markup-compatibility/2006" xmlns:a14="http://schemas.microsoft.com/office/drawing/2010/main">
        <mc:Choice Requires="a14">
          <p:sp>
            <p:nvSpPr>
              <p:cNvPr id="185" name="TextBox 184"/>
              <p:cNvSpPr txBox="1"/>
              <p:nvPr/>
            </p:nvSpPr>
            <p:spPr>
              <a:xfrm>
                <a:off x="105407" y="4228412"/>
                <a:ext cx="8908225" cy="1372384"/>
              </a:xfrm>
              <a:prstGeom prst="rect">
                <a:avLst/>
              </a:prstGeom>
              <a:noFill/>
              <a:ln>
                <a:noFill/>
              </a:ln>
            </p:spPr>
            <p:txBody>
              <a:bodyPr wrap="square" lIns="90000" tIns="45000" rIns="90000" bIns="45000" anchorCtr="0" compatLnSpc="0">
                <a:spAutoFit/>
              </a:bodyPr>
              <a:lstStyle/>
              <a:p>
                <a:pPr marL="0" marR="0" lvl="0" indent="0" algn="l"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1000" b="1" dirty="0" smtClean="0">
                    <a:ea typeface="Noto Sans CJK SC" pitchFamily="2"/>
                    <a:cs typeface="Lohit Devanagari" pitchFamily="2"/>
                  </a:rPr>
                  <a:t>Phase 2.a</a:t>
                </a:r>
                <a:r>
                  <a:rPr lang="en-US" sz="1000" dirty="0" smtClean="0">
                    <a:ea typeface="Noto Sans CJK SC" pitchFamily="2"/>
                    <a:cs typeface="Lohit Devanagari" pitchFamily="2"/>
                  </a:rPr>
                  <a:t>. Each agent receives the signal and sends its personal info to </a:t>
                </a:r>
                <a:r>
                  <a:rPr lang="en-US" sz="1000" i="1" dirty="0" smtClean="0">
                    <a:ea typeface="Noto Sans CJK SC" pitchFamily="2"/>
                    <a:cs typeface="Lohit Devanagari" pitchFamily="2"/>
                  </a:rPr>
                  <a:t>dedicated agent</a:t>
                </a:r>
              </a:p>
              <a:p>
                <a:pPr marL="0" marR="0" lvl="0" indent="0" algn="l" hangingPunct="0">
                  <a:lnSpc>
                    <a:spcPct val="100000"/>
                  </a:lnSpc>
                  <a:spcBef>
                    <a:spcPts val="0"/>
                  </a:spcBef>
                  <a:spcAft>
                    <a:spcPts val="0"/>
                  </a:spcAft>
                  <a:buNone/>
                  <a:tabLst/>
                </a:pPr>
                <a:r>
                  <a:rPr lang="en-US" sz="1000" b="1" u="none" strike="noStrike" kern="1200" cap="none" dirty="0" smtClean="0">
                    <a:ln>
                      <a:noFill/>
                    </a:ln>
                    <a:solidFill>
                      <a:srgbClr val="FF0000"/>
                    </a:solidFill>
                    <a:ea typeface="Noto Sans CJK SC" pitchFamily="2"/>
                    <a:cs typeface="Lohit Devanagari" pitchFamily="2"/>
                  </a:rPr>
                  <a:t>Phase 2.b.</a:t>
                </a:r>
                <a:r>
                  <a:rPr lang="en-US" sz="1000" b="1" u="none" strike="noStrike" kern="1200" cap="none" dirty="0" smtClean="0">
                    <a:ln>
                      <a:noFill/>
                    </a:ln>
                    <a:ea typeface="Noto Sans CJK SC" pitchFamily="2"/>
                    <a:cs typeface="Lohit Devanagari" pitchFamily="2"/>
                  </a:rPr>
                  <a:t> </a:t>
                </a:r>
                <a:r>
                  <a:rPr lang="en-US" sz="1000" u="none" strike="noStrike" kern="1200" cap="none" dirty="0" smtClean="0">
                    <a:ln>
                      <a:noFill/>
                    </a:ln>
                    <a:ea typeface="Noto Sans CJK SC" pitchFamily="2"/>
                    <a:cs typeface="Lohit Devanagari" pitchFamily="2"/>
                  </a:rPr>
                  <a:t>Dedicated agent generates all CSs and filters the ones which violate the system constraints such as cluster cardinality. (Or generates CSs while considering system constraints) (See filtering functions in the last slide)</a:t>
                </a:r>
              </a:p>
              <a:p>
                <a:pPr marL="0" marR="0" lvl="0" indent="0" algn="l" hangingPunct="0">
                  <a:lnSpc>
                    <a:spcPct val="100000"/>
                  </a:lnSpc>
                  <a:spcBef>
                    <a:spcPts val="0"/>
                  </a:spcBef>
                  <a:spcAft>
                    <a:spcPts val="0"/>
                  </a:spcAft>
                  <a:buNone/>
                  <a:tabLst/>
                </a:pPr>
                <a:r>
                  <a:rPr lang="en-US" sz="1000" b="1" i="0" u="none" strike="noStrike" kern="1200" cap="none" dirty="0" smtClean="0">
                    <a:ln>
                      <a:noFill/>
                    </a:ln>
                    <a:solidFill>
                      <a:srgbClr val="FF0000"/>
                    </a:solidFill>
                    <a:ea typeface="Noto Sans CJK SC" pitchFamily="2"/>
                    <a:cs typeface="Lohit Devanagari" pitchFamily="2"/>
                  </a:rPr>
                  <a:t>Phase 2.c</a:t>
                </a:r>
                <a:r>
                  <a:rPr lang="en-US" sz="1000" b="0" i="0" u="none" strike="noStrike" kern="1200" cap="none" dirty="0" smtClean="0">
                    <a:ln>
                      <a:noFill/>
                    </a:ln>
                    <a:solidFill>
                      <a:srgbClr val="FF0000"/>
                    </a:solidFill>
                    <a:ea typeface="Noto Sans CJK SC" pitchFamily="2"/>
                    <a:cs typeface="Lohit Devanagari" pitchFamily="2"/>
                  </a:rPr>
                  <a:t>.</a:t>
                </a:r>
                <a:r>
                  <a:rPr lang="en-US" sz="1000" b="0" i="0" u="none" strike="noStrike" kern="1200" cap="none" dirty="0" smtClean="0">
                    <a:ln>
                      <a:noFill/>
                    </a:ln>
                    <a:ea typeface="Noto Sans CJK SC" pitchFamily="2"/>
                    <a:cs typeface="Lohit Devanagari" pitchFamily="2"/>
                  </a:rPr>
                  <a:t> Dedicated agent broadcasts the complete info (which is collected in </a:t>
                </a:r>
                <a:r>
                  <a:rPr lang="en-US" sz="1000" b="1" i="0" u="none" strike="noStrike" kern="1200" cap="none" dirty="0" smtClean="0">
                    <a:ln>
                      <a:noFill/>
                    </a:ln>
                    <a:ea typeface="Noto Sans CJK SC" pitchFamily="2"/>
                    <a:cs typeface="Lohit Devanagari" pitchFamily="2"/>
                  </a:rPr>
                  <a:t>phase2.a</a:t>
                </a:r>
                <a:r>
                  <a:rPr lang="en-US" sz="1000" dirty="0">
                    <a:ea typeface="Noto Sans CJK SC" pitchFamily="2"/>
                    <a:cs typeface="Lohit Devanagari" pitchFamily="2"/>
                  </a:rPr>
                  <a:t>)</a:t>
                </a:r>
                <a:r>
                  <a:rPr lang="en-US" sz="1000" b="0" i="0" u="none" strike="noStrike" kern="1200" cap="none" dirty="0" smtClean="0">
                    <a:ln>
                      <a:noFill/>
                    </a:ln>
                    <a:ea typeface="Noto Sans CJK SC" pitchFamily="2"/>
                    <a:cs typeface="Lohit Devanagari" pitchFamily="2"/>
                  </a:rPr>
                  <a:t> and a set of coalitions where the receiver agent is a member. </a:t>
                </a:r>
              </a:p>
              <a:p>
                <a:pPr lvl="0" hangingPunct="0"/>
                <a:r>
                  <a:rPr lang="en-US" sz="1000" b="1" dirty="0" smtClean="0">
                    <a:solidFill>
                      <a:srgbClr val="FF0000"/>
                    </a:solidFill>
                    <a:ea typeface="Noto Sans CJK SC" pitchFamily="2"/>
                    <a:cs typeface="Lohit Devanagari" pitchFamily="2"/>
                  </a:rPr>
                  <a:t>Phase 2.d</a:t>
                </a:r>
                <a:r>
                  <a:rPr lang="en-US" sz="1000" dirty="0" smtClean="0">
                    <a:solidFill>
                      <a:srgbClr val="FF0000"/>
                    </a:solidFill>
                    <a:ea typeface="Noto Sans CJK SC" pitchFamily="2"/>
                    <a:cs typeface="Lohit Devanagari" pitchFamily="2"/>
                  </a:rPr>
                  <a:t>. </a:t>
                </a:r>
                <a:r>
                  <a:rPr lang="en-US" sz="1000" dirty="0" smtClean="0">
                    <a:ea typeface="Noto Sans CJK SC" pitchFamily="2"/>
                    <a:cs typeface="Lohit Devanagari" pitchFamily="2"/>
                  </a:rPr>
                  <a:t>Since each agent has the complete info, they calculate utility values based on their </a:t>
                </a:r>
                <a:r>
                  <a:rPr lang="en-US" sz="1000" b="1" dirty="0" smtClean="0">
                    <a:ea typeface="Noto Sans CJK SC" pitchFamily="2"/>
                    <a:cs typeface="Lohit Devanagari" pitchFamily="2"/>
                  </a:rPr>
                  <a:t>individual preferences</a:t>
                </a:r>
                <a:r>
                  <a:rPr lang="en-US" sz="1000" dirty="0" smtClean="0">
                    <a:ea typeface="Noto Sans CJK SC" pitchFamily="2"/>
                    <a:cs typeface="Lohit Devanagari" pitchFamily="2"/>
                  </a:rPr>
                  <a:t> which they don’t share with </a:t>
                </a:r>
                <a:r>
                  <a:rPr lang="en-US" sz="1000" i="1" dirty="0" smtClean="0">
                    <a:ea typeface="Noto Sans CJK SC" pitchFamily="2"/>
                    <a:cs typeface="Lohit Devanagari" pitchFamily="2"/>
                  </a:rPr>
                  <a:t>dedicated agent. </a:t>
                </a:r>
                <a:r>
                  <a:rPr lang="en-US" sz="1000" dirty="0" smtClean="0">
                    <a:ea typeface="Noto Sans CJK SC" pitchFamily="2"/>
                    <a:cs typeface="Lohit Devanagari" pitchFamily="2"/>
                  </a:rPr>
                  <a:t>To do so, they make use of utility function (</a:t>
                </a:r>
                <a14:m>
                  <m:oMath xmlns:m="http://schemas.openxmlformats.org/officeDocument/2006/math">
                    <m:sSubSup>
                      <m:sSubSupPr>
                        <m:ctrlPr>
                          <a:rPr lang="ar-AE" sz="1000" b="1" i="1">
                            <a:latin typeface="Cambria Math" panose="02040503050406030204" pitchFamily="18" charset="0"/>
                          </a:rPr>
                        </m:ctrlPr>
                      </m:sSubSupPr>
                      <m:e>
                        <m:r>
                          <a:rPr lang="ar-AE" sz="1000" b="1" i="1">
                            <a:latin typeface="Cambria Math" panose="02040503050406030204" pitchFamily="18" charset="0"/>
                          </a:rPr>
                          <m:t>𝑼</m:t>
                        </m:r>
                      </m:e>
                      <m:sub>
                        <m:r>
                          <a:rPr lang="ar-AE" sz="1000" b="1" i="1">
                            <a:latin typeface="Cambria Math" panose="02040503050406030204" pitchFamily="18" charset="0"/>
                          </a:rPr>
                          <m:t>𝒋</m:t>
                        </m:r>
                      </m:sub>
                      <m:sup>
                        <m:r>
                          <a:rPr lang="ar-AE" sz="1000" b="1" i="1">
                            <a:latin typeface="Cambria Math" panose="02040503050406030204" pitchFamily="18" charset="0"/>
                          </a:rPr>
                          <m:t>𝒊</m:t>
                        </m:r>
                      </m:sup>
                    </m:sSubSup>
                  </m:oMath>
                </a14:m>
                <a:r>
                  <a:rPr lang="en-US" sz="1000" dirty="0" smtClean="0">
                    <a:ea typeface="Noto Sans CJK SC" pitchFamily="2"/>
                    <a:cs typeface="Lohit Devanagari" pitchFamily="2"/>
                  </a:rPr>
                  <a:t> see in the last slide)</a:t>
                </a:r>
                <a:endParaRPr lang="en-US" sz="1000" b="0" u="none" strike="noStrike" kern="1200" cap="none" dirty="0" smtClean="0">
                  <a:ln>
                    <a:noFill/>
                  </a:ln>
                  <a:ea typeface="Noto Sans CJK SC" pitchFamily="2"/>
                  <a:cs typeface="Lohit Devanagari" pitchFamily="2"/>
                </a:endParaRPr>
              </a:p>
              <a:p>
                <a:pPr marL="0" marR="0" lvl="0" indent="0" algn="l" hangingPunct="0">
                  <a:lnSpc>
                    <a:spcPct val="100000"/>
                  </a:lnSpc>
                  <a:spcBef>
                    <a:spcPts val="0"/>
                  </a:spcBef>
                  <a:spcAft>
                    <a:spcPts val="0"/>
                  </a:spcAft>
                  <a:buNone/>
                  <a:tabLst/>
                </a:pPr>
                <a:r>
                  <a:rPr lang="en-US" sz="1000" b="1" i="0" u="none" strike="noStrike" kern="1200" cap="none" dirty="0" smtClean="0">
                    <a:ln>
                      <a:noFill/>
                    </a:ln>
                    <a:ea typeface="Noto Sans CJK SC" pitchFamily="2"/>
                    <a:cs typeface="Lohit Devanagari" pitchFamily="2"/>
                  </a:rPr>
                  <a:t>Phase 2.e</a:t>
                </a:r>
                <a:r>
                  <a:rPr lang="en-US" sz="1000" b="0" i="0" u="none" strike="noStrike" kern="1200" cap="none" dirty="0" smtClean="0">
                    <a:ln>
                      <a:noFill/>
                    </a:ln>
                    <a:ea typeface="Noto Sans CJK SC" pitchFamily="2"/>
                    <a:cs typeface="Lohit Devanagari" pitchFamily="2"/>
                  </a:rPr>
                  <a:t>. Each agent sends the utility values to </a:t>
                </a:r>
                <a:r>
                  <a:rPr lang="en-US" sz="1000" b="0" i="1" u="none" strike="noStrike" kern="1200" cap="none" dirty="0" smtClean="0">
                    <a:ln>
                      <a:noFill/>
                    </a:ln>
                    <a:ea typeface="Noto Sans CJK SC" pitchFamily="2"/>
                    <a:cs typeface="Lohit Devanagari" pitchFamily="2"/>
                  </a:rPr>
                  <a:t>dedicated agent. </a:t>
                </a:r>
                <a:endParaRPr lang="en-US" sz="1000" b="0" i="1" u="none" strike="noStrike" kern="1200" cap="none" dirty="0">
                  <a:ln>
                    <a:noFill/>
                  </a:ln>
                  <a:ea typeface="Noto Sans CJK SC" pitchFamily="2"/>
                  <a:cs typeface="Lohit Devanagari" pitchFamily="2"/>
                </a:endParaRPr>
              </a:p>
            </p:txBody>
          </p:sp>
        </mc:Choice>
        <mc:Fallback xmlns="">
          <p:sp>
            <p:nvSpPr>
              <p:cNvPr id="185" name="TextBox 184"/>
              <p:cNvSpPr txBox="1">
                <a:spLocks noRot="1" noChangeAspect="1" noMove="1" noResize="1" noEditPoints="1" noAdjustHandles="1" noChangeArrowheads="1" noChangeShapeType="1" noTextEdit="1"/>
              </p:cNvSpPr>
              <p:nvPr/>
            </p:nvSpPr>
            <p:spPr>
              <a:xfrm>
                <a:off x="105407" y="4228412"/>
                <a:ext cx="8908225" cy="1372384"/>
              </a:xfrm>
              <a:prstGeom prst="rect">
                <a:avLst/>
              </a:prstGeom>
              <a:blipFill rotWithShape="0">
                <a:blip r:embed="rId3"/>
                <a:stretch>
                  <a:fillRect b="-2222"/>
                </a:stretch>
              </a:blipFill>
              <a:ln>
                <a:noFill/>
              </a:ln>
            </p:spPr>
            <p:txBody>
              <a:bodyPr/>
              <a:lstStyle/>
              <a:p>
                <a:r>
                  <a:rPr lang="">
                    <a:noFill/>
                  </a:rPr>
                  <a:t> </a:t>
                </a:r>
              </a:p>
            </p:txBody>
          </p:sp>
        </mc:Fallback>
      </mc:AlternateContent>
      <p:sp>
        <p:nvSpPr>
          <p:cNvPr id="186" name="Freeform 185"/>
          <p:cNvSpPr/>
          <p:nvPr/>
        </p:nvSpPr>
        <p:spPr>
          <a:xfrm>
            <a:off x="9411500" y="2089598"/>
            <a:ext cx="513053" cy="571320"/>
          </a:xfrm>
          <a:custGeom>
            <a:avLst>
              <a:gd name="f0" fmla="val -7127"/>
              <a:gd name="f1" fmla="val 1792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Received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signal to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start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cxnSp>
        <p:nvCxnSpPr>
          <p:cNvPr id="63" name="Elbow Connector 62"/>
          <p:cNvCxnSpPr>
            <a:stCxn id="37" idx="2"/>
            <a:endCxn id="37" idx="3"/>
          </p:cNvCxnSpPr>
          <p:nvPr/>
        </p:nvCxnSpPr>
        <p:spPr>
          <a:xfrm rot="5400000" flipH="1">
            <a:off x="4222202" y="999023"/>
            <a:ext cx="101179" cy="443826"/>
          </a:xfrm>
          <a:prstGeom prst="bentConnector4">
            <a:avLst>
              <a:gd name="adj1" fmla="val -751520"/>
              <a:gd name="adj2" fmla="val 262557"/>
            </a:avLst>
          </a:prstGeom>
          <a:noFill/>
          <a:ln w="0">
            <a:solidFill>
              <a:srgbClr val="000000"/>
            </a:solidFill>
            <a:prstDash val="solid"/>
            <a:tailEnd type="arrow"/>
          </a:ln>
        </p:spPr>
      </p:cxnSp>
      <p:sp>
        <p:nvSpPr>
          <p:cNvPr id="64" name="TextBox 63"/>
          <p:cNvSpPr txBox="1"/>
          <p:nvPr/>
        </p:nvSpPr>
        <p:spPr>
          <a:xfrm>
            <a:off x="3354164" y="1244691"/>
            <a:ext cx="1142644" cy="795239"/>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2.b</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Generate and filter</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out CSs which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violate system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constraints</a:t>
            </a:r>
            <a:endParaRPr lang="en-US" sz="900" b="0" i="1" u="none" strike="noStrike" kern="1200" cap="none" dirty="0">
              <a:ln>
                <a:noFill/>
              </a:ln>
              <a:ea typeface="Noto Sans CJK SC" pitchFamily="2"/>
              <a:cs typeface="Lohit Devanagari" pitchFamily="2"/>
            </a:endParaRPr>
          </a:p>
        </p:txBody>
      </p:sp>
      <p:sp>
        <p:nvSpPr>
          <p:cNvPr id="65" name="Rectangle 64"/>
          <p:cNvSpPr/>
          <p:nvPr/>
        </p:nvSpPr>
        <p:spPr>
          <a:xfrm>
            <a:off x="3385465" y="1305299"/>
            <a:ext cx="990924" cy="693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79" name="Freeform 78"/>
          <p:cNvSpPr/>
          <p:nvPr/>
        </p:nvSpPr>
        <p:spPr>
          <a:xfrm>
            <a:off x="4708320" y="2880704"/>
            <a:ext cx="732185" cy="1162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0" name="TextBox 79"/>
          <p:cNvSpPr txBox="1"/>
          <p:nvPr/>
        </p:nvSpPr>
        <p:spPr>
          <a:xfrm>
            <a:off x="4665961" y="2825650"/>
            <a:ext cx="843369" cy="1217854"/>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endParaRPr lang="en-US" sz="900" dirty="0" smtClean="0">
              <a:ea typeface="Noto Sans CJK SC" pitchFamily="2"/>
              <a:cs typeface="Lohit Devanagari" pitchFamily="2"/>
            </a:endParaRP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Agent#1 info </a:t>
            </a:r>
          </a:p>
          <a:p>
            <a:pPr lvl="0" hangingPunct="0"/>
            <a:r>
              <a:rPr lang="en-US" sz="900" b="0" i="0" u="none" strike="noStrike" kern="1200" cap="none" dirty="0" smtClean="0">
                <a:ln>
                  <a:noFill/>
                </a:ln>
                <a:ea typeface="Noto Sans CJK SC" pitchFamily="2"/>
                <a:cs typeface="Lohit Devanagari" pitchFamily="2"/>
              </a:rPr>
              <a:t>.                       </a:t>
            </a:r>
          </a:p>
          <a:p>
            <a:pPr lvl="0" hangingPunct="0"/>
            <a:r>
              <a:rPr lang="en-US" sz="900" dirty="0" err="1" smtClean="0">
                <a:ea typeface="Noto Sans CJK SC" pitchFamily="2"/>
                <a:cs typeface="Lohit Devanagari" pitchFamily="2"/>
              </a:rPr>
              <a:t>Agent#m</a:t>
            </a:r>
            <a:r>
              <a:rPr lang="en-US" sz="900" dirty="0" smtClean="0">
                <a:ea typeface="Noto Sans CJK SC" pitchFamily="2"/>
                <a:cs typeface="Lohit Devanagari" pitchFamily="2"/>
              </a:rPr>
              <a:t> info</a:t>
            </a:r>
          </a:p>
          <a:p>
            <a:pPr lvl="0" hangingPunct="0"/>
            <a:r>
              <a:rPr lang="en-US" sz="900" b="0" i="0" u="none" strike="noStrike" kern="1200" cap="none" dirty="0" smtClean="0">
                <a:ln>
                  <a:noFill/>
                </a:ln>
                <a:ea typeface="Noto Sans CJK SC" pitchFamily="2"/>
                <a:cs typeface="Lohit Devanagari" pitchFamily="2"/>
              </a:rPr>
              <a:t>- - - - - - - - - - </a:t>
            </a:r>
          </a:p>
          <a:p>
            <a:pPr lvl="0" hangingPunct="0"/>
            <a:r>
              <a:rPr lang="en-US" sz="900" dirty="0" err="1" smtClean="0"/>
              <a:t>coalition</a:t>
            </a:r>
            <a:r>
              <a:rPr lang="en-US" sz="900" baseline="-25000" dirty="0" err="1"/>
              <a:t>m</a:t>
            </a:r>
            <a:r>
              <a:rPr lang="en-US" sz="900" dirty="0" err="1" smtClean="0">
                <a:ea typeface="Noto Sans CJK SC" pitchFamily="2"/>
                <a:cs typeface="Lohit Devanagari" pitchFamily="2"/>
              </a:rPr>
              <a:t>#i</a:t>
            </a:r>
            <a:endParaRPr lang="en-US" sz="900" dirty="0" smtClean="0">
              <a:ea typeface="Noto Sans CJK SC" pitchFamily="2"/>
              <a:cs typeface="Lohit Devanagari" pitchFamily="2"/>
            </a:endParaRPr>
          </a:p>
          <a:p>
            <a:pPr lvl="0" hangingPunct="0"/>
            <a:r>
              <a:rPr lang="en-US" sz="900" b="0" i="0" u="none" strike="noStrike" kern="1200" cap="none" dirty="0" smtClean="0">
                <a:ln>
                  <a:noFill/>
                </a:ln>
                <a:ea typeface="Noto Sans CJK SC" pitchFamily="2"/>
                <a:cs typeface="Lohit Devanagari" pitchFamily="2"/>
              </a:rPr>
              <a:t>.</a:t>
            </a:r>
          </a:p>
          <a:p>
            <a:pPr lvl="0" hangingPunct="0"/>
            <a:r>
              <a:rPr lang="en-US" sz="900" dirty="0" err="1" smtClean="0"/>
              <a:t>coalition</a:t>
            </a:r>
            <a:r>
              <a:rPr lang="en-US" sz="900" baseline="-25000" dirty="0" err="1"/>
              <a:t>m</a:t>
            </a:r>
            <a:r>
              <a:rPr lang="en-US" sz="900" dirty="0" err="1" smtClean="0">
                <a:ea typeface="Noto Sans CJK SC" pitchFamily="2"/>
                <a:cs typeface="Lohit Devanagari" pitchFamily="2"/>
              </a:rPr>
              <a:t>#j</a:t>
            </a:r>
            <a:endParaRPr lang="en-US" sz="900" b="0" i="0" u="none" strike="noStrike" kern="1200" cap="none" dirty="0">
              <a:ln>
                <a:noFill/>
              </a:ln>
              <a:ea typeface="Noto Sans CJK SC" pitchFamily="2"/>
              <a:cs typeface="Lohit Devanagari" pitchFamily="2"/>
            </a:endParaRPr>
          </a:p>
        </p:txBody>
      </p:sp>
      <p:sp>
        <p:nvSpPr>
          <p:cNvPr id="81" name="TextBox 80"/>
          <p:cNvSpPr txBox="1"/>
          <p:nvPr/>
        </p:nvSpPr>
        <p:spPr>
          <a:xfrm>
            <a:off x="4614869" y="2393100"/>
            <a:ext cx="1091494"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2.c.m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complete info</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0" u="none" strike="noStrike" kern="1200" cap="none" dirty="0" err="1" smtClean="0">
                <a:ln>
                  <a:noFill/>
                </a:ln>
                <a:ea typeface="Noto Sans CJK SC" pitchFamily="2"/>
                <a:cs typeface="Lohit Devanagari" pitchFamily="2"/>
              </a:rPr>
              <a:t>agent#m</a:t>
            </a:r>
            <a:r>
              <a:rPr lang="en-US" sz="900" b="0" i="0" u="none" strike="noStrike" kern="1200" cap="none" dirty="0" smtClean="0">
                <a:ln>
                  <a:noFill/>
                </a:ln>
                <a:ea typeface="Noto Sans CJK SC" pitchFamily="2"/>
                <a:cs typeface="Lohit Devanagari" pitchFamily="2"/>
              </a:rPr>
              <a:t> </a:t>
            </a:r>
            <a:endParaRPr lang="en-US" sz="900" b="0" i="1" u="none" strike="noStrike" kern="1200" cap="none" dirty="0">
              <a:ln>
                <a:noFill/>
              </a:ln>
              <a:ea typeface="Noto Sans CJK SC" pitchFamily="2"/>
              <a:cs typeface="Lohit Devanagari" pitchFamily="2"/>
            </a:endParaRPr>
          </a:p>
        </p:txBody>
      </p:sp>
      <p:sp>
        <p:nvSpPr>
          <p:cNvPr id="82" name="Rectangle 81"/>
          <p:cNvSpPr/>
          <p:nvPr/>
        </p:nvSpPr>
        <p:spPr>
          <a:xfrm>
            <a:off x="4614867" y="2412861"/>
            <a:ext cx="1013897" cy="1729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3" name="Freeform 82"/>
          <p:cNvSpPr/>
          <p:nvPr/>
        </p:nvSpPr>
        <p:spPr>
          <a:xfrm>
            <a:off x="6243964" y="2069197"/>
            <a:ext cx="768824" cy="5805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4" name="TextBox 83"/>
          <p:cNvSpPr txBox="1"/>
          <p:nvPr/>
        </p:nvSpPr>
        <p:spPr>
          <a:xfrm>
            <a:off x="6171742" y="2021972"/>
            <a:ext cx="883063"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 </a:t>
            </a:r>
          </a:p>
          <a:p>
            <a:pPr lvl="0" hangingPunct="0"/>
            <a:r>
              <a:rPr lang="en-US" sz="900" dirty="0" err="1" smtClean="0"/>
              <a:t>coalition</a:t>
            </a:r>
            <a:r>
              <a:rPr lang="en-US" sz="900" baseline="-25000" dirty="0" err="1"/>
              <a:t>m</a:t>
            </a:r>
            <a:r>
              <a:rPr lang="en-US" sz="900" dirty="0" err="1" smtClean="0">
                <a:ea typeface="Noto Sans CJK SC" pitchFamily="2"/>
                <a:cs typeface="Lohit Devanagari" pitchFamily="2"/>
              </a:rPr>
              <a:t>#i</a:t>
            </a:r>
            <a:r>
              <a:rPr lang="en-US" sz="900" dirty="0" smtClean="0">
                <a:ea typeface="Noto Sans CJK SC" pitchFamily="2"/>
                <a:cs typeface="Lohit Devanagari" pitchFamily="2"/>
              </a:rPr>
              <a:t> - x</a:t>
            </a:r>
          </a:p>
          <a:p>
            <a:pPr lvl="0" hangingPunct="0"/>
            <a:r>
              <a:rPr lang="en-US" sz="900" b="0" i="0" u="none" strike="noStrike" kern="1200" cap="none" dirty="0" smtClean="0">
                <a:ln>
                  <a:noFill/>
                </a:ln>
                <a:ea typeface="Noto Sans CJK SC" pitchFamily="2"/>
                <a:cs typeface="Lohit Devanagari" pitchFamily="2"/>
              </a:rPr>
              <a:t>.</a:t>
            </a:r>
          </a:p>
          <a:p>
            <a:pPr lvl="0" hangingPunct="0"/>
            <a:r>
              <a:rPr lang="en-US" sz="900" dirty="0" err="1" smtClean="0"/>
              <a:t>coalition</a:t>
            </a:r>
            <a:r>
              <a:rPr lang="en-US" sz="900" baseline="-25000" dirty="0" err="1"/>
              <a:t>m</a:t>
            </a:r>
            <a:r>
              <a:rPr lang="en-US" sz="900" dirty="0" err="1" smtClean="0">
                <a:ea typeface="Noto Sans CJK SC" pitchFamily="2"/>
                <a:cs typeface="Lohit Devanagari" pitchFamily="2"/>
              </a:rPr>
              <a:t>#j</a:t>
            </a:r>
            <a:r>
              <a:rPr lang="en-US" sz="900" dirty="0" smtClean="0">
                <a:ea typeface="Noto Sans CJK SC" pitchFamily="2"/>
                <a:cs typeface="Lohit Devanagari" pitchFamily="2"/>
              </a:rPr>
              <a:t> - y</a:t>
            </a:r>
            <a:endParaRPr lang="en-US" sz="900" b="0" i="0" u="none" strike="noStrike" kern="1200" cap="none" dirty="0">
              <a:ln>
                <a:noFill/>
              </a:ln>
              <a:ea typeface="Noto Sans CJK SC" pitchFamily="2"/>
              <a:cs typeface="Lohit Devanagari" pitchFamily="2"/>
            </a:endParaRPr>
          </a:p>
        </p:txBody>
      </p:sp>
      <p:sp>
        <p:nvSpPr>
          <p:cNvPr id="85" name="TextBox 84"/>
          <p:cNvSpPr txBox="1"/>
          <p:nvPr/>
        </p:nvSpPr>
        <p:spPr>
          <a:xfrm>
            <a:off x="1899294" y="1452125"/>
            <a:ext cx="940299"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2.e.10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coalition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values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dedicated agent</a:t>
            </a:r>
            <a:endParaRPr lang="en-US" sz="900" b="0" i="1" u="none" strike="noStrike" kern="1200" cap="none" dirty="0">
              <a:ln>
                <a:noFill/>
              </a:ln>
              <a:ea typeface="Noto Sans CJK SC" pitchFamily="2"/>
              <a:cs typeface="Lohit Devanagari" pitchFamily="2"/>
            </a:endParaRPr>
          </a:p>
        </p:txBody>
      </p:sp>
      <p:sp>
        <p:nvSpPr>
          <p:cNvPr id="86" name="Rectangle 85"/>
          <p:cNvSpPr/>
          <p:nvPr/>
        </p:nvSpPr>
        <p:spPr>
          <a:xfrm>
            <a:off x="1950116" y="1507179"/>
            <a:ext cx="871845" cy="11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7" name="Freeform 86"/>
          <p:cNvSpPr/>
          <p:nvPr/>
        </p:nvSpPr>
        <p:spPr>
          <a:xfrm>
            <a:off x="1999287" y="2069582"/>
            <a:ext cx="768824" cy="5805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8" name="TextBox 87"/>
          <p:cNvSpPr txBox="1"/>
          <p:nvPr/>
        </p:nvSpPr>
        <p:spPr>
          <a:xfrm>
            <a:off x="1927065" y="2022357"/>
            <a:ext cx="883063" cy="654366"/>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 </a:t>
            </a:r>
          </a:p>
          <a:p>
            <a:pPr lvl="0" hangingPunct="0"/>
            <a:r>
              <a:rPr lang="en-US" sz="900" dirty="0" smtClean="0"/>
              <a:t>coalition</a:t>
            </a:r>
            <a:r>
              <a:rPr lang="en-US" sz="900" baseline="-25000" dirty="0" smtClean="0"/>
              <a:t>10</a:t>
            </a:r>
            <a:r>
              <a:rPr lang="en-US" sz="900" dirty="0" smtClean="0">
                <a:ea typeface="Noto Sans CJK SC" pitchFamily="2"/>
                <a:cs typeface="Lohit Devanagari" pitchFamily="2"/>
              </a:rPr>
              <a:t>#i - x</a:t>
            </a:r>
          </a:p>
          <a:p>
            <a:pPr lvl="0" hangingPunct="0"/>
            <a:r>
              <a:rPr lang="en-US" sz="900" b="0" i="0" u="none" strike="noStrike" kern="1200" cap="none" dirty="0" smtClean="0">
                <a:ln>
                  <a:noFill/>
                </a:ln>
                <a:ea typeface="Noto Sans CJK SC" pitchFamily="2"/>
                <a:cs typeface="Lohit Devanagari" pitchFamily="2"/>
              </a:rPr>
              <a:t>.</a:t>
            </a:r>
          </a:p>
          <a:p>
            <a:pPr lvl="0" hangingPunct="0"/>
            <a:r>
              <a:rPr lang="en-US" sz="900" dirty="0" smtClean="0"/>
              <a:t>coalition</a:t>
            </a:r>
            <a:r>
              <a:rPr lang="en-US" sz="900" baseline="-25000" dirty="0" smtClean="0"/>
              <a:t>10</a:t>
            </a:r>
            <a:r>
              <a:rPr lang="en-US" sz="900" dirty="0" smtClean="0">
                <a:ea typeface="Noto Sans CJK SC" pitchFamily="2"/>
                <a:cs typeface="Lohit Devanagari" pitchFamily="2"/>
              </a:rPr>
              <a:t>#j - y</a:t>
            </a:r>
            <a:endParaRPr lang="en-US" sz="900" b="0"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308411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2"/>
          </p:nvPr>
        </p:nvSpPr>
        <p:spPr/>
        <p:txBody>
          <a:bodyPr/>
          <a:lstStyle/>
          <a:p>
            <a:pPr lvl="0"/>
            <a:fld id="{9A2492CF-E0F5-4BDD-B3F7-B12CA21EF72F}" type="slidenum">
              <a:t>5</a:t>
            </a:fld>
            <a:endParaRPr lang="en-US"/>
          </a:p>
        </p:txBody>
      </p:sp>
      <p:sp>
        <p:nvSpPr>
          <p:cNvPr id="3" name="Title 2"/>
          <p:cNvSpPr txBox="1">
            <a:spLocks noGrp="1"/>
          </p:cNvSpPr>
          <p:nvPr>
            <p:ph type="title" idx="4294967295"/>
          </p:nvPr>
        </p:nvSpPr>
        <p:spPr>
          <a:xfrm>
            <a:off x="504719" y="25920"/>
            <a:ext cx="9071640" cy="41838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a:latin typeface="+mn-lt"/>
              </a:rPr>
              <a:t>Agents </a:t>
            </a:r>
            <a:r>
              <a:rPr lang="en-US" sz="1600" dirty="0" smtClean="0">
                <a:latin typeface="+mn-lt"/>
              </a:rPr>
              <a:t>find solution</a:t>
            </a:r>
            <a:endParaRPr lang="en-US" sz="1600" dirty="0">
              <a:latin typeface="+mn-lt"/>
            </a:endParaRPr>
          </a:p>
        </p:txBody>
      </p:sp>
      <p:cxnSp>
        <p:nvCxnSpPr>
          <p:cNvPr id="11" name="Elbow Connector 10"/>
          <p:cNvCxnSpPr>
            <a:stCxn id="34" idx="3"/>
            <a:endCxn id="39" idx="0"/>
          </p:cNvCxnSpPr>
          <p:nvPr/>
        </p:nvCxnSpPr>
        <p:spPr>
          <a:xfrm rot="10800000" flipV="1">
            <a:off x="655573" y="882257"/>
            <a:ext cx="3272181" cy="1446396"/>
          </a:xfrm>
          <a:prstGeom prst="bentConnector2">
            <a:avLst/>
          </a:prstGeom>
          <a:noFill/>
          <a:ln w="0">
            <a:solidFill>
              <a:srgbClr val="000000"/>
            </a:solidFill>
            <a:prstDash val="solid"/>
            <a:tailEnd type="arrow"/>
          </a:ln>
        </p:spPr>
      </p:cxnSp>
      <p:cxnSp>
        <p:nvCxnSpPr>
          <p:cNvPr id="18" name="Elbow Connector 17"/>
          <p:cNvCxnSpPr>
            <a:stCxn id="34" idx="1"/>
            <a:endCxn id="42" idx="0"/>
          </p:cNvCxnSpPr>
          <p:nvPr/>
        </p:nvCxnSpPr>
        <p:spPr>
          <a:xfrm>
            <a:off x="4944636" y="882257"/>
            <a:ext cx="3724857" cy="1446396"/>
          </a:xfrm>
          <a:prstGeom prst="bentConnector2">
            <a:avLst/>
          </a:prstGeom>
          <a:noFill/>
          <a:ln w="0">
            <a:solidFill>
              <a:srgbClr val="000000"/>
            </a:solidFill>
            <a:prstDash val="solid"/>
            <a:tailEnd type="arrow"/>
          </a:ln>
        </p:spPr>
      </p:cxnSp>
      <p:sp>
        <p:nvSpPr>
          <p:cNvPr id="20" name="TextBox 19"/>
          <p:cNvSpPr txBox="1"/>
          <p:nvPr/>
        </p:nvSpPr>
        <p:spPr>
          <a:xfrm>
            <a:off x="8832715" y="4054654"/>
            <a:ext cx="957996" cy="513495"/>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3.b - </a:t>
            </a:r>
            <a:r>
              <a:rPr lang="en-US" sz="900" b="1" i="0" u="none" strike="noStrike" kern="1200" cap="none" dirty="0" smtClean="0">
                <a:ln>
                  <a:noFill/>
                </a:ln>
                <a:ea typeface="Noto Sans CJK SC" pitchFamily="2"/>
                <a:cs typeface="Lohit Devanagari" pitchFamily="2"/>
              </a:rPr>
              <a:t>m-1</a:t>
            </a:r>
          </a:p>
          <a:p>
            <a:pPr marL="0" marR="0" lvl="0" indent="0" algn="l" hangingPunct="0">
              <a:lnSpc>
                <a:spcPct val="100000"/>
              </a:lnSpc>
              <a:spcBef>
                <a:spcPts val="0"/>
              </a:spcBef>
              <a:spcAft>
                <a:spcPts val="0"/>
              </a:spcAft>
              <a:buNone/>
              <a:tabLst/>
            </a:pPr>
            <a:r>
              <a:rPr lang="en-US" sz="900" dirty="0" smtClean="0">
                <a:ea typeface="Noto Sans CJK SC" pitchFamily="2"/>
                <a:cs typeface="Lohit Devanagari" pitchFamily="2"/>
              </a:rPr>
              <a:t>Phase 3.d –</a:t>
            </a:r>
            <a:r>
              <a:rPr lang="en-US" sz="900" b="1" dirty="0" smtClean="0">
                <a:ea typeface="Noto Sans CJK SC" pitchFamily="2"/>
                <a:cs typeface="Lohit Devanagari" pitchFamily="2"/>
              </a:rPr>
              <a:t> </a:t>
            </a:r>
            <a:r>
              <a:rPr lang="en-US" sz="900" b="1" dirty="0" smtClean="0">
                <a:ea typeface="Noto Sans CJK SC" pitchFamily="2"/>
                <a:cs typeface="Lohit Devanagari" pitchFamily="2"/>
              </a:rPr>
              <a:t>m</a:t>
            </a:r>
            <a:endParaRPr lang="en-US" sz="900" b="1" dirty="0" smtClean="0">
              <a:ea typeface="Noto Sans CJK SC" pitchFamily="2"/>
              <a:cs typeface="Lohit Devanagari" pitchFamily="2"/>
            </a:endParaRPr>
          </a:p>
        </p:txBody>
      </p:sp>
      <p:sp>
        <p:nvSpPr>
          <p:cNvPr id="34" name="Freeform 33"/>
          <p:cNvSpPr/>
          <p:nvPr/>
        </p:nvSpPr>
        <p:spPr>
          <a:xfrm>
            <a:off x="3927753" y="64168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6" name="Freeform 35"/>
          <p:cNvSpPr/>
          <p:nvPr/>
        </p:nvSpPr>
        <p:spPr>
          <a:xfrm>
            <a:off x="4148176" y="53882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latin typeface="Liberation Sans" pitchFamily="18"/>
                <a:ea typeface="Noto Sans CJK SC" pitchFamily="2"/>
                <a:cs typeface="Lohit Devanagari" pitchFamily="2"/>
              </a:rPr>
              <a:t>Agent</a:t>
            </a:r>
            <a:r>
              <a:rPr lang="en-US" sz="900" b="1" i="0" u="none" strike="noStrike" kern="1200" cap="none" dirty="0">
                <a:ln>
                  <a:noFill/>
                </a:ln>
                <a:latin typeface="Liberation Sans" pitchFamily="18"/>
                <a:ea typeface="Noto Sans CJK SC" pitchFamily="2"/>
                <a:cs typeface="Lohit Devanagari" pitchFamily="2"/>
              </a:rPr>
              <a:t>#1</a:t>
            </a:r>
          </a:p>
        </p:txBody>
      </p:sp>
      <p:sp>
        <p:nvSpPr>
          <p:cNvPr id="37" name="Freeform 36"/>
          <p:cNvSpPr/>
          <p:nvPr/>
        </p:nvSpPr>
        <p:spPr>
          <a:xfrm>
            <a:off x="3992512" y="100280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38" name="Freeform 37"/>
          <p:cNvSpPr/>
          <p:nvPr/>
        </p:nvSpPr>
        <p:spPr>
          <a:xfrm>
            <a:off x="149376"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9" name="Freeform 38"/>
          <p:cNvSpPr/>
          <p:nvPr/>
        </p:nvSpPr>
        <p:spPr>
          <a:xfrm>
            <a:off x="369799"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#10</a:t>
            </a:r>
            <a:endParaRPr lang="en-US" sz="900" b="1" i="0" u="none" strike="noStrike" kern="1200" cap="none" dirty="0">
              <a:ln>
                <a:noFill/>
              </a:ln>
              <a:latin typeface="Liberation Sans" pitchFamily="18"/>
              <a:ea typeface="Noto Sans CJK SC" pitchFamily="2"/>
              <a:cs typeface="Lohit Devanagari" pitchFamily="2"/>
            </a:endParaRPr>
          </a:p>
        </p:txBody>
      </p:sp>
      <p:sp>
        <p:nvSpPr>
          <p:cNvPr id="40" name="Freeform 39"/>
          <p:cNvSpPr/>
          <p:nvPr/>
        </p:nvSpPr>
        <p:spPr>
          <a:xfrm>
            <a:off x="214135"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1" name="Freeform 40"/>
          <p:cNvSpPr/>
          <p:nvPr/>
        </p:nvSpPr>
        <p:spPr>
          <a:xfrm>
            <a:off x="8163297" y="2431515"/>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2" name="Freeform 41"/>
          <p:cNvSpPr/>
          <p:nvPr/>
        </p:nvSpPr>
        <p:spPr>
          <a:xfrm>
            <a:off x="8383720" y="2328653"/>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43" name="Freeform 42"/>
          <p:cNvSpPr/>
          <p:nvPr/>
        </p:nvSpPr>
        <p:spPr>
          <a:xfrm>
            <a:off x="8228056" y="2792630"/>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44" name="Freeform 43"/>
          <p:cNvSpPr/>
          <p:nvPr/>
        </p:nvSpPr>
        <p:spPr>
          <a:xfrm>
            <a:off x="3080426" y="168614"/>
            <a:ext cx="713394" cy="487068"/>
          </a:xfrm>
          <a:custGeom>
            <a:avLst>
              <a:gd name="f0" fmla="val 24679"/>
              <a:gd name="f1" fmla="val 20687"/>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Collected all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necessary info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from agents</a:t>
            </a:r>
            <a:endParaRPr lang="en-US" sz="900" b="0" i="0" u="none" strike="noStrike" kern="1200" cap="none" dirty="0">
              <a:ln>
                <a:noFill/>
              </a:ln>
              <a:ea typeface="Noto Sans CJK SC" pitchFamily="2"/>
              <a:cs typeface="Lohit Devanagari" pitchFamily="2"/>
            </a:endParaRPr>
          </a:p>
        </p:txBody>
      </p:sp>
      <p:sp>
        <p:nvSpPr>
          <p:cNvPr id="58" name="TextBox 57"/>
          <p:cNvSpPr txBox="1"/>
          <p:nvPr/>
        </p:nvSpPr>
        <p:spPr>
          <a:xfrm>
            <a:off x="695196" y="910063"/>
            <a:ext cx="83841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3.b.10</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CSGP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59" name="Rectangle 58"/>
          <p:cNvSpPr/>
          <p:nvPr/>
        </p:nvSpPr>
        <p:spPr>
          <a:xfrm>
            <a:off x="695195" y="929823"/>
            <a:ext cx="990924" cy="50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8959757" y="1364560"/>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Freeform 94"/>
          <p:cNvSpPr/>
          <p:nvPr/>
        </p:nvSpPr>
        <p:spPr>
          <a:xfrm>
            <a:off x="9180180" y="1261698"/>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96" name="Freeform 95"/>
          <p:cNvSpPr/>
          <p:nvPr/>
        </p:nvSpPr>
        <p:spPr>
          <a:xfrm>
            <a:off x="9024516" y="1725675"/>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2" name="Freeform 101"/>
          <p:cNvSpPr/>
          <p:nvPr/>
        </p:nvSpPr>
        <p:spPr>
          <a:xfrm>
            <a:off x="8832715" y="844804"/>
            <a:ext cx="1027571" cy="266668"/>
          </a:xfrm>
          <a:custGeom>
            <a:avLst>
              <a:gd name="f0" fmla="val 4551"/>
              <a:gd name="f1" fmla="val 4241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800" b="0" i="0" u="none" strike="noStrike" kern="1200" cap="none" dirty="0" smtClean="0">
                <a:ln>
                  <a:noFill/>
                </a:ln>
                <a:ea typeface="Noto Sans CJK SC" pitchFamily="2"/>
                <a:cs typeface="Lohit Devanagari" pitchFamily="2"/>
              </a:rPr>
              <a:t>Not participating in the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coordination</a:t>
            </a:r>
            <a:endParaRPr lang="en-US" sz="800" b="0" i="0" u="none" strike="noStrike" kern="1200" cap="none" dirty="0">
              <a:ln>
                <a:noFill/>
              </a:ln>
              <a:ea typeface="Noto Sans CJK SC" pitchFamily="2"/>
              <a:cs typeface="Lohit Devanagari" pitchFamily="2"/>
            </a:endParaRPr>
          </a:p>
        </p:txBody>
      </p:sp>
      <p:sp>
        <p:nvSpPr>
          <p:cNvPr id="125" name="TextBox 124"/>
          <p:cNvSpPr txBox="1"/>
          <p:nvPr/>
        </p:nvSpPr>
        <p:spPr>
          <a:xfrm>
            <a:off x="3271459" y="1237073"/>
            <a:ext cx="109643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3.a</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Build the complete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CSGP</a:t>
            </a:r>
            <a:endParaRPr lang="en-US" sz="900" b="0" i="1" u="none" strike="noStrike" kern="1200" cap="none" dirty="0">
              <a:ln>
                <a:noFill/>
              </a:ln>
              <a:ea typeface="Noto Sans CJK SC" pitchFamily="2"/>
              <a:cs typeface="Lohit Devanagari" pitchFamily="2"/>
            </a:endParaRPr>
          </a:p>
        </p:txBody>
      </p:sp>
      <p:sp>
        <p:nvSpPr>
          <p:cNvPr id="126" name="Rectangle 125"/>
          <p:cNvSpPr/>
          <p:nvPr/>
        </p:nvSpPr>
        <p:spPr>
          <a:xfrm>
            <a:off x="3271458" y="1256833"/>
            <a:ext cx="990924" cy="49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166" name="Elbow Connector 165"/>
          <p:cNvCxnSpPr>
            <a:stCxn id="36" idx="1"/>
            <a:endCxn id="41" idx="3"/>
          </p:cNvCxnSpPr>
          <p:nvPr/>
        </p:nvCxnSpPr>
        <p:spPr>
          <a:xfrm>
            <a:off x="4719721" y="623244"/>
            <a:ext cx="3443576" cy="2048842"/>
          </a:xfrm>
          <a:prstGeom prst="bentConnector3">
            <a:avLst>
              <a:gd name="adj1" fmla="val 46422"/>
            </a:avLst>
          </a:prstGeom>
          <a:noFill/>
          <a:ln w="0">
            <a:solidFill>
              <a:srgbClr val="000000"/>
            </a:solidFill>
            <a:prstDash val="solid"/>
            <a:tailEnd type="arrow"/>
          </a:ln>
        </p:spPr>
      </p:cxnSp>
      <p:cxnSp>
        <p:nvCxnSpPr>
          <p:cNvPr id="179" name="Elbow Connector 178"/>
          <p:cNvCxnSpPr>
            <a:stCxn id="36" idx="3"/>
            <a:endCxn id="38" idx="1"/>
          </p:cNvCxnSpPr>
          <p:nvPr/>
        </p:nvCxnSpPr>
        <p:spPr>
          <a:xfrm rot="10800000" flipV="1">
            <a:off x="1166260" y="623244"/>
            <a:ext cx="2981917" cy="2048842"/>
          </a:xfrm>
          <a:prstGeom prst="bentConnector3">
            <a:avLst>
              <a:gd name="adj1" fmla="val 50000"/>
            </a:avLst>
          </a:prstGeom>
          <a:noFill/>
          <a:ln w="0">
            <a:solidFill>
              <a:srgbClr val="000000"/>
            </a:solidFill>
            <a:prstDash val="solid"/>
            <a:tailEnd type="arrow"/>
          </a:ln>
        </p:spPr>
      </p:cxnSp>
      <p:sp>
        <p:nvSpPr>
          <p:cNvPr id="182" name="TextBox 181"/>
          <p:cNvSpPr txBox="1"/>
          <p:nvPr/>
        </p:nvSpPr>
        <p:spPr>
          <a:xfrm>
            <a:off x="1709664"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3.d.10</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agent#10</a:t>
            </a:r>
            <a:endParaRPr lang="en-US" sz="900" b="0" i="1" u="none" strike="noStrike" kern="1200" cap="none" dirty="0">
              <a:ln>
                <a:noFill/>
              </a:ln>
              <a:ea typeface="Noto Sans CJK SC" pitchFamily="2"/>
              <a:cs typeface="Lohit Devanagari" pitchFamily="2"/>
            </a:endParaRPr>
          </a:p>
        </p:txBody>
      </p:sp>
      <p:sp>
        <p:nvSpPr>
          <p:cNvPr id="183" name="Rectangle 182"/>
          <p:cNvSpPr/>
          <p:nvPr/>
        </p:nvSpPr>
        <p:spPr>
          <a:xfrm>
            <a:off x="1709663"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mc:AlternateContent xmlns:mc="http://schemas.openxmlformats.org/markup-compatibility/2006" xmlns:a14="http://schemas.microsoft.com/office/drawing/2010/main">
        <mc:Choice Requires="a14">
          <p:sp>
            <p:nvSpPr>
              <p:cNvPr id="185" name="TextBox 184"/>
              <p:cNvSpPr txBox="1"/>
              <p:nvPr/>
            </p:nvSpPr>
            <p:spPr>
              <a:xfrm>
                <a:off x="149375" y="4045900"/>
                <a:ext cx="8683339" cy="1352443"/>
              </a:xfrm>
              <a:prstGeom prst="rect">
                <a:avLst/>
              </a:prstGeom>
              <a:noFill/>
              <a:ln>
                <a:noFill/>
              </a:ln>
            </p:spPr>
            <p:txBody>
              <a:bodyPr wrap="squar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1000" b="0" i="0" u="sng" strike="noStrike" kern="1200" cap="none" dirty="0" smtClean="0">
                    <a:ln>
                      <a:noFill/>
                    </a:ln>
                    <a:ea typeface="Noto Sans CJK SC" pitchFamily="2"/>
                    <a:cs typeface="Lohit Devanagari" pitchFamily="2"/>
                  </a:rPr>
                  <a:t>Steps</a:t>
                </a:r>
                <a:r>
                  <a:rPr lang="en-US" sz="1000" b="0" i="0" u="none" strike="noStrike" kern="1200" cap="none" dirty="0" smtClean="0">
                    <a:ln>
                      <a:noFill/>
                    </a:ln>
                    <a:ea typeface="Noto Sans CJK SC" pitchFamily="2"/>
                    <a:cs typeface="Lohit Devanagari" pitchFamily="2"/>
                  </a:rPr>
                  <a:t>:</a:t>
                </a:r>
              </a:p>
              <a:p>
                <a:pPr lvl="0" algn="just" hangingPunct="0"/>
                <a:r>
                  <a:rPr lang="en-US" sz="1000" b="1" dirty="0" smtClean="0">
                    <a:solidFill>
                      <a:srgbClr val="FF0000"/>
                    </a:solidFill>
                    <a:ea typeface="Noto Sans CJK SC" pitchFamily="2"/>
                    <a:cs typeface="Lohit Devanagari" pitchFamily="2"/>
                  </a:rPr>
                  <a:t>Phase 3.a.</a:t>
                </a:r>
                <a:r>
                  <a:rPr lang="en-US" sz="1000" dirty="0" smtClean="0">
                    <a:ea typeface="Noto Sans CJK SC" pitchFamily="2"/>
                    <a:cs typeface="Lohit Devanagari" pitchFamily="2"/>
                  </a:rPr>
                  <a:t> Dedicated agent builds the complete CSGP by computing the coalition value of each potential coalition of a potential CS by making use of the coalition value (</a:t>
                </a:r>
                <a14:m>
                  <m:oMath xmlns:m="http://schemas.openxmlformats.org/officeDocument/2006/math">
                    <m:r>
                      <a:rPr lang="ar-AE" sz="1000" i="1">
                        <a:latin typeface="Cambria Math" panose="02040503050406030204" pitchFamily="18" charset="0"/>
                      </a:rPr>
                      <m:t>𝐶</m:t>
                    </m:r>
                    <m:sSub>
                      <m:sSubPr>
                        <m:ctrlPr>
                          <a:rPr lang="ar-AE" sz="1000" i="1">
                            <a:latin typeface="Cambria Math" panose="02040503050406030204" pitchFamily="18" charset="0"/>
                          </a:rPr>
                        </m:ctrlPr>
                      </m:sSubPr>
                      <m:e>
                        <m:r>
                          <a:rPr lang="ar-AE" sz="1000" i="1">
                            <a:latin typeface="Cambria Math" panose="02040503050406030204" pitchFamily="18" charset="0"/>
                          </a:rPr>
                          <m:t>𝑉</m:t>
                        </m:r>
                      </m:e>
                      <m:sub>
                        <m:r>
                          <a:rPr lang="ar-AE" sz="1000" i="1">
                            <a:latin typeface="Cambria Math" panose="02040503050406030204" pitchFamily="18" charset="0"/>
                          </a:rPr>
                          <m:t>𝑖</m:t>
                        </m:r>
                      </m:sub>
                    </m:sSub>
                  </m:oMath>
                </a14:m>
                <a:r>
                  <a:rPr lang="en-US" sz="1000" dirty="0" smtClean="0">
                    <a:ea typeface="Noto Sans CJK SC" pitchFamily="2"/>
                    <a:cs typeface="Lohit Devanagari" pitchFamily="2"/>
                  </a:rPr>
                  <a:t> see in the last slide) and coalition structure value (</a:t>
                </a:r>
                <a14:m>
                  <m:oMath xmlns:m="http://schemas.openxmlformats.org/officeDocument/2006/math">
                    <m:r>
                      <a:rPr lang="ar-AE" sz="1000" i="1">
                        <a:latin typeface="Cambria Math" panose="02040503050406030204" pitchFamily="18" charset="0"/>
                      </a:rPr>
                      <m:t>𝐶𝑆</m:t>
                    </m:r>
                    <m:sSub>
                      <m:sSubPr>
                        <m:ctrlPr>
                          <a:rPr lang="ar-AE" sz="1000" i="1">
                            <a:latin typeface="Cambria Math" panose="02040503050406030204" pitchFamily="18" charset="0"/>
                          </a:rPr>
                        </m:ctrlPr>
                      </m:sSubPr>
                      <m:e>
                        <m:r>
                          <a:rPr lang="ar-AE" sz="1000" i="1">
                            <a:latin typeface="Cambria Math" panose="02040503050406030204" pitchFamily="18" charset="0"/>
                          </a:rPr>
                          <m:t>𝑉</m:t>
                        </m:r>
                      </m:e>
                      <m:sub>
                        <m:r>
                          <a:rPr lang="ar-AE" sz="1000" i="1">
                            <a:latin typeface="Cambria Math" panose="02040503050406030204" pitchFamily="18" charset="0"/>
                          </a:rPr>
                          <m:t>𝑝</m:t>
                        </m:r>
                      </m:sub>
                    </m:sSub>
                  </m:oMath>
                </a14:m>
                <a:r>
                  <a:rPr lang="en-US" sz="1000" dirty="0" smtClean="0">
                    <a:ea typeface="Noto Sans CJK SC" pitchFamily="2"/>
                    <a:cs typeface="Lohit Devanagari" pitchFamily="2"/>
                  </a:rPr>
                  <a:t> see in the last slide) functions</a:t>
                </a:r>
              </a:p>
              <a:p>
                <a:pPr marL="0" marR="0" lvl="0" indent="0" algn="just" hangingPunct="0">
                  <a:lnSpc>
                    <a:spcPct val="100000"/>
                  </a:lnSpc>
                  <a:spcBef>
                    <a:spcPts val="0"/>
                  </a:spcBef>
                  <a:spcAft>
                    <a:spcPts val="0"/>
                  </a:spcAft>
                  <a:buNone/>
                  <a:tabLst/>
                </a:pPr>
                <a:r>
                  <a:rPr lang="en-US" sz="1000" b="1" u="none" strike="noStrike" kern="1200" cap="none" dirty="0" smtClean="0">
                    <a:ln>
                      <a:noFill/>
                    </a:ln>
                    <a:ea typeface="Noto Sans CJK SC" pitchFamily="2"/>
                    <a:cs typeface="Lohit Devanagari" pitchFamily="2"/>
                  </a:rPr>
                  <a:t>Phase 3.b</a:t>
                </a:r>
                <a:r>
                  <a:rPr lang="en-US" sz="1000" b="0" u="none" strike="noStrike" kern="1200" cap="none" dirty="0" smtClean="0">
                    <a:ln>
                      <a:noFill/>
                    </a:ln>
                    <a:ea typeface="Noto Sans CJK SC" pitchFamily="2"/>
                    <a:cs typeface="Lohit Devanagari" pitchFamily="2"/>
                  </a:rPr>
                  <a:t>. (Optional) Broadcast the CSGP to other agents such that they can solve the problem in case </a:t>
                </a:r>
                <a:r>
                  <a:rPr lang="en-US" sz="1000" b="0" i="1" u="none" strike="noStrike" kern="1200" cap="none" dirty="0" smtClean="0">
                    <a:ln>
                      <a:noFill/>
                    </a:ln>
                    <a:ea typeface="Noto Sans CJK SC" pitchFamily="2"/>
                    <a:cs typeface="Lohit Devanagari" pitchFamily="2"/>
                  </a:rPr>
                  <a:t>dedicated agent</a:t>
                </a:r>
                <a:r>
                  <a:rPr lang="en-US" sz="1000" b="0" u="none" strike="noStrike" kern="1200" cap="none" dirty="0" smtClean="0">
                    <a:ln>
                      <a:noFill/>
                    </a:ln>
                    <a:ea typeface="Noto Sans CJK SC" pitchFamily="2"/>
                    <a:cs typeface="Lohit Devanagari" pitchFamily="2"/>
                  </a:rPr>
                  <a:t> is accidentally killed. In this case, WPM signals another agent</a:t>
                </a:r>
                <a:r>
                  <a:rPr lang="en-US" sz="1000" dirty="0" smtClean="0">
                    <a:ea typeface="Noto Sans CJK SC" pitchFamily="2"/>
                    <a:cs typeface="Lohit Devanagari" pitchFamily="2"/>
                  </a:rPr>
                  <a:t> </a:t>
                </a:r>
                <a:r>
                  <a:rPr lang="en-US" sz="1000" b="0" u="none" strike="noStrike" kern="1200" cap="none" dirty="0" smtClean="0">
                    <a:ln>
                      <a:noFill/>
                    </a:ln>
                    <a:ea typeface="Noto Sans CJK SC" pitchFamily="2"/>
                    <a:cs typeface="Lohit Devanagari" pitchFamily="2"/>
                  </a:rPr>
                  <a:t>to become dedicated agent who must approve that it has the CSGP. Otherwise, it requests all agents to do </a:t>
                </a:r>
                <a:r>
                  <a:rPr lang="en-US" sz="1000" b="1" u="none" strike="noStrike" kern="1200" cap="none" dirty="0" smtClean="0">
                    <a:ln>
                      <a:noFill/>
                    </a:ln>
                    <a:ea typeface="Noto Sans CJK SC" pitchFamily="2"/>
                    <a:cs typeface="Lohit Devanagari" pitchFamily="2"/>
                  </a:rPr>
                  <a:t>phase 2.d</a:t>
                </a:r>
                <a:r>
                  <a:rPr lang="en-US" sz="1000" dirty="0">
                    <a:ea typeface="Noto Sans CJK SC" pitchFamily="2"/>
                    <a:cs typeface="Lohit Devanagari" pitchFamily="2"/>
                  </a:rPr>
                  <a:t> </a:t>
                </a:r>
                <a:r>
                  <a:rPr lang="en-US" sz="1000" dirty="0" smtClean="0">
                    <a:ea typeface="Noto Sans CJK SC" pitchFamily="2"/>
                    <a:cs typeface="Lohit Devanagari" pitchFamily="2"/>
                  </a:rPr>
                  <a:t>again. </a:t>
                </a:r>
              </a:p>
              <a:p>
                <a:pPr marL="0" marR="0" lvl="0" indent="0" algn="just" hangingPunct="0">
                  <a:lnSpc>
                    <a:spcPct val="100000"/>
                  </a:lnSpc>
                  <a:spcBef>
                    <a:spcPts val="0"/>
                  </a:spcBef>
                  <a:spcAft>
                    <a:spcPts val="0"/>
                  </a:spcAft>
                  <a:buNone/>
                  <a:tabLst/>
                </a:pPr>
                <a:r>
                  <a:rPr lang="en-US" sz="1000" b="1" u="none" strike="noStrike" kern="1200" cap="none" dirty="0" smtClean="0">
                    <a:ln>
                      <a:noFill/>
                    </a:ln>
                    <a:solidFill>
                      <a:srgbClr val="FF0000"/>
                    </a:solidFill>
                    <a:ea typeface="Noto Sans CJK SC" pitchFamily="2"/>
                    <a:cs typeface="Lohit Devanagari" pitchFamily="2"/>
                  </a:rPr>
                  <a:t>Phase 3.c</a:t>
                </a:r>
                <a:r>
                  <a:rPr lang="en-US" sz="1000" b="0" u="none" strike="noStrike" kern="1200" cap="none" dirty="0" smtClean="0">
                    <a:ln>
                      <a:noFill/>
                    </a:ln>
                    <a:solidFill>
                      <a:srgbClr val="FF0000"/>
                    </a:solidFill>
                    <a:ea typeface="Noto Sans CJK SC" pitchFamily="2"/>
                    <a:cs typeface="Lohit Devanagari" pitchFamily="2"/>
                  </a:rPr>
                  <a:t>.</a:t>
                </a:r>
                <a:r>
                  <a:rPr lang="en-US" sz="1000" b="0" u="none" strike="noStrike" kern="1200" cap="none" dirty="0" smtClean="0">
                    <a:ln>
                      <a:noFill/>
                    </a:ln>
                    <a:ea typeface="Noto Sans CJK SC" pitchFamily="2"/>
                    <a:cs typeface="Lohit Devanagari" pitchFamily="2"/>
                  </a:rPr>
                  <a:t> Dedicated agent solves the CSGP and finds a single result or a rank list</a:t>
                </a:r>
                <a:r>
                  <a:rPr lang="en-US" sz="1000" dirty="0">
                    <a:ea typeface="Noto Sans CJK SC" pitchFamily="2"/>
                    <a:cs typeface="Lohit Devanagari" pitchFamily="2"/>
                  </a:rPr>
                  <a:t> </a:t>
                </a:r>
                <a:r>
                  <a:rPr lang="en-US" sz="1000" dirty="0" smtClean="0">
                    <a:ea typeface="Noto Sans CJK SC" pitchFamily="2"/>
                    <a:cs typeface="Lohit Devanagari" pitchFamily="2"/>
                  </a:rPr>
                  <a:t>by comparing the CSs based on their values.</a:t>
                </a:r>
                <a:endParaRPr lang="en-US" sz="1000" b="0" u="none" strike="noStrike" kern="1200" cap="none" dirty="0" smtClean="0">
                  <a:ln>
                    <a:noFill/>
                  </a:ln>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1000" b="1" dirty="0" smtClean="0">
                    <a:ea typeface="Noto Sans CJK SC" pitchFamily="2"/>
                    <a:cs typeface="Lohit Devanagari" pitchFamily="2"/>
                  </a:rPr>
                  <a:t>Phase 3.d</a:t>
                </a:r>
                <a:r>
                  <a:rPr lang="en-US" sz="1000" dirty="0" smtClean="0">
                    <a:ea typeface="Noto Sans CJK SC" pitchFamily="2"/>
                    <a:cs typeface="Lohit Devanagari" pitchFamily="2"/>
                  </a:rPr>
                  <a:t>. Dedicated agent sends the result to all agents and WPM. (Optional) WPM might decide to request to kill the agents which were involved in the coordination process. </a:t>
                </a:r>
              </a:p>
            </p:txBody>
          </p:sp>
        </mc:Choice>
        <mc:Fallback xmlns="">
          <p:sp>
            <p:nvSpPr>
              <p:cNvPr id="185" name="TextBox 184"/>
              <p:cNvSpPr txBox="1">
                <a:spLocks noRot="1" noChangeAspect="1" noMove="1" noResize="1" noEditPoints="1" noAdjustHandles="1" noChangeArrowheads="1" noChangeShapeType="1" noTextEdit="1"/>
              </p:cNvSpPr>
              <p:nvPr/>
            </p:nvSpPr>
            <p:spPr>
              <a:xfrm>
                <a:off x="149375" y="4045900"/>
                <a:ext cx="8683339" cy="1352443"/>
              </a:xfrm>
              <a:prstGeom prst="rect">
                <a:avLst/>
              </a:prstGeom>
              <a:blipFill rotWithShape="0">
                <a:blip r:embed="rId3"/>
                <a:stretch>
                  <a:fillRect b="-1802"/>
                </a:stretch>
              </a:blipFill>
              <a:ln>
                <a:noFill/>
              </a:ln>
            </p:spPr>
            <p:txBody>
              <a:bodyPr/>
              <a:lstStyle/>
              <a:p>
                <a:r>
                  <a:rPr lang="">
                    <a:noFill/>
                  </a:rPr>
                  <a:t> </a:t>
                </a:r>
              </a:p>
            </p:txBody>
          </p:sp>
        </mc:Fallback>
      </mc:AlternateContent>
      <p:sp>
        <p:nvSpPr>
          <p:cNvPr id="63" name="TextBox 62"/>
          <p:cNvSpPr txBox="1"/>
          <p:nvPr/>
        </p:nvSpPr>
        <p:spPr>
          <a:xfrm>
            <a:off x="7587644" y="899296"/>
            <a:ext cx="838412"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3.b.m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CSGP to </a:t>
            </a:r>
            <a:br>
              <a:rPr lang="en-US" sz="900" b="0" i="0" u="none" strike="noStrike" kern="1200" cap="none" dirty="0" smtClean="0">
                <a:ln>
                  <a:noFill/>
                </a:ln>
                <a:ea typeface="Noto Sans CJK SC" pitchFamily="2"/>
                <a:cs typeface="Lohit Devanagari" pitchFamily="2"/>
              </a:rPr>
            </a:b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64" name="Rectangle 63"/>
          <p:cNvSpPr/>
          <p:nvPr/>
        </p:nvSpPr>
        <p:spPr>
          <a:xfrm>
            <a:off x="7587643" y="919056"/>
            <a:ext cx="990924" cy="50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97" name="Elbow Connector 96"/>
          <p:cNvCxnSpPr>
            <a:stCxn id="37" idx="2"/>
            <a:endCxn id="34" idx="1"/>
          </p:cNvCxnSpPr>
          <p:nvPr/>
        </p:nvCxnSpPr>
        <p:spPr>
          <a:xfrm rot="5400000" flipH="1" flipV="1">
            <a:off x="4529035" y="789560"/>
            <a:ext cx="322903" cy="508298"/>
          </a:xfrm>
          <a:prstGeom prst="bentConnector4">
            <a:avLst>
              <a:gd name="adj1" fmla="val -185274"/>
              <a:gd name="adj2" fmla="val 229180"/>
            </a:avLst>
          </a:prstGeom>
          <a:noFill/>
          <a:ln w="0">
            <a:solidFill>
              <a:srgbClr val="000000"/>
            </a:solidFill>
            <a:prstDash val="solid"/>
            <a:tailEnd type="arrow"/>
          </a:ln>
        </p:spPr>
      </p:cxnSp>
      <p:cxnSp>
        <p:nvCxnSpPr>
          <p:cNvPr id="98" name="Elbow Connector 97"/>
          <p:cNvCxnSpPr>
            <a:stCxn id="34" idx="3"/>
            <a:endCxn id="37" idx="2"/>
          </p:cNvCxnSpPr>
          <p:nvPr/>
        </p:nvCxnSpPr>
        <p:spPr>
          <a:xfrm rot="10800000" flipH="1" flipV="1">
            <a:off x="3927752" y="882256"/>
            <a:ext cx="508585" cy="322903"/>
          </a:xfrm>
          <a:prstGeom prst="bentConnector4">
            <a:avLst>
              <a:gd name="adj1" fmla="val -141858"/>
              <a:gd name="adj2" fmla="val 285271"/>
            </a:avLst>
          </a:prstGeom>
          <a:noFill/>
          <a:ln w="0">
            <a:solidFill>
              <a:srgbClr val="000000"/>
            </a:solidFill>
            <a:prstDash val="solid"/>
            <a:tailEnd type="arrow"/>
          </a:ln>
        </p:spPr>
      </p:cxnSp>
      <p:sp>
        <p:nvSpPr>
          <p:cNvPr id="103" name="TextBox 102"/>
          <p:cNvSpPr txBox="1"/>
          <p:nvPr/>
        </p:nvSpPr>
        <p:spPr>
          <a:xfrm>
            <a:off x="4559893" y="1240986"/>
            <a:ext cx="110931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3.c</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Solve the complete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CSGP</a:t>
            </a:r>
            <a:endParaRPr lang="en-US" sz="900" b="0" i="1" u="none" strike="noStrike" kern="1200" cap="none" dirty="0">
              <a:ln>
                <a:noFill/>
              </a:ln>
              <a:ea typeface="Noto Sans CJK SC" pitchFamily="2"/>
              <a:cs typeface="Lohit Devanagari" pitchFamily="2"/>
            </a:endParaRPr>
          </a:p>
        </p:txBody>
      </p:sp>
      <p:sp>
        <p:nvSpPr>
          <p:cNvPr id="104" name="Rectangle 103"/>
          <p:cNvSpPr/>
          <p:nvPr/>
        </p:nvSpPr>
        <p:spPr>
          <a:xfrm>
            <a:off x="4559892" y="1260746"/>
            <a:ext cx="990924" cy="49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4" name="TextBox 113"/>
          <p:cNvSpPr txBox="1"/>
          <p:nvPr/>
        </p:nvSpPr>
        <p:spPr>
          <a:xfrm>
            <a:off x="6399579" y="2111094"/>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err="1" smtClean="0">
                <a:ln>
                  <a:noFill/>
                </a:ln>
                <a:ea typeface="Noto Sans CJK SC" pitchFamily="2"/>
                <a:cs typeface="Lohit Devanagari" pitchFamily="2"/>
              </a:rPr>
              <a:t>agent#m</a:t>
            </a:r>
            <a:endParaRPr lang="en-US" sz="900" b="0" i="1" u="none" strike="noStrike" kern="1200" cap="none" dirty="0">
              <a:ln>
                <a:noFill/>
              </a:ln>
              <a:ea typeface="Noto Sans CJK SC" pitchFamily="2"/>
              <a:cs typeface="Lohit Devanagari" pitchFamily="2"/>
            </a:endParaRPr>
          </a:p>
        </p:txBody>
      </p:sp>
      <p:sp>
        <p:nvSpPr>
          <p:cNvPr id="115" name="Rectangle 114"/>
          <p:cNvSpPr/>
          <p:nvPr/>
        </p:nvSpPr>
        <p:spPr>
          <a:xfrm>
            <a:off x="6399578" y="2130856"/>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7" name="Freeform 116"/>
          <p:cNvSpPr/>
          <p:nvPr/>
        </p:nvSpPr>
        <p:spPr>
          <a:xfrm>
            <a:off x="3866761" y="3125734"/>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8" name="Freeform 117"/>
          <p:cNvSpPr/>
          <p:nvPr/>
        </p:nvSpPr>
        <p:spPr>
          <a:xfrm>
            <a:off x="4187407" y="3034474"/>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119" name="Freeform 118"/>
          <p:cNvSpPr/>
          <p:nvPr/>
        </p:nvSpPr>
        <p:spPr>
          <a:xfrm>
            <a:off x="4358183" y="3230693"/>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120" name="Freeform 119"/>
          <p:cNvSpPr/>
          <p:nvPr/>
        </p:nvSpPr>
        <p:spPr>
          <a:xfrm>
            <a:off x="3907879" y="3784894"/>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122" name="Elbow Connector 121"/>
          <p:cNvCxnSpPr>
            <a:stCxn id="37" idx="2"/>
            <a:endCxn id="118" idx="1"/>
          </p:cNvCxnSpPr>
          <p:nvPr/>
        </p:nvCxnSpPr>
        <p:spPr>
          <a:xfrm rot="16200000" flipH="1">
            <a:off x="3599440" y="2042057"/>
            <a:ext cx="1913734" cy="239939"/>
          </a:xfrm>
          <a:prstGeom prst="bentConnector4">
            <a:avLst>
              <a:gd name="adj1" fmla="val 53894"/>
              <a:gd name="adj2" fmla="val 464039"/>
            </a:avLst>
          </a:prstGeom>
          <a:noFill/>
          <a:ln w="0">
            <a:solidFill>
              <a:srgbClr val="000000"/>
            </a:solidFill>
            <a:prstDash val="solid"/>
            <a:tailEnd type="arrow"/>
          </a:ln>
        </p:spPr>
      </p:cxnSp>
      <p:sp>
        <p:nvSpPr>
          <p:cNvPr id="130" name="TextBox 129"/>
          <p:cNvSpPr txBox="1"/>
          <p:nvPr/>
        </p:nvSpPr>
        <p:spPr>
          <a:xfrm>
            <a:off x="4685270" y="2406238"/>
            <a:ext cx="917280"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3.d.w</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the result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to </a:t>
            </a: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31" name="Rectangle 130"/>
          <p:cNvSpPr/>
          <p:nvPr/>
        </p:nvSpPr>
        <p:spPr>
          <a:xfrm>
            <a:off x="4685269" y="2426000"/>
            <a:ext cx="860740" cy="49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40336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3"/>
          <p:cNvSpPr>
            <a:spLocks noGrp="1"/>
          </p:cNvSpPr>
          <p:nvPr>
            <p:ph type="sldNum" sz="quarter" idx="12"/>
          </p:nvPr>
        </p:nvSpPr>
        <p:spPr/>
        <p:txBody>
          <a:bodyPr/>
          <a:lstStyle/>
          <a:p>
            <a:pPr lvl="0"/>
            <a:fld id="{29ADE38A-F4B6-40B4-A919-974643A2DCAF}" type="slidenum">
              <a:t>6</a:t>
            </a:fld>
            <a:endParaRPr lang="en-US"/>
          </a:p>
        </p:txBody>
      </p:sp>
      <p:sp>
        <p:nvSpPr>
          <p:cNvPr id="3" name="Title 2"/>
          <p:cNvSpPr txBox="1">
            <a:spLocks noGrp="1"/>
          </p:cNvSpPr>
          <p:nvPr>
            <p:ph type="title" idx="4294967295"/>
          </p:nvPr>
        </p:nvSpPr>
        <p:spPr>
          <a:xfrm>
            <a:off x="548640" y="-19800"/>
            <a:ext cx="9071640" cy="476999"/>
          </a:xfrm>
        </p:spPr>
        <p:txBody>
          <a:bodyPr/>
          <a:lstStyle/>
          <a:p>
            <a:pPr lvl="0"/>
            <a:r>
              <a:rPr lang="en-US" sz="1600" b="1" dirty="0">
                <a:latin typeface="+mn-lt"/>
              </a:rPr>
              <a:t>LCC Protocol </a:t>
            </a:r>
            <a:r>
              <a:rPr lang="en-US" sz="1600" b="1" dirty="0" smtClean="0">
                <a:latin typeface="+mn-lt"/>
              </a:rPr>
              <a:t>: </a:t>
            </a:r>
            <a:r>
              <a:rPr lang="en-US" sz="1600" b="1" dirty="0">
                <a:latin typeface="+mn-lt"/>
              </a:rPr>
              <a:t/>
            </a:r>
            <a:br>
              <a:rPr lang="en-US" sz="1600" b="1" dirty="0">
                <a:latin typeface="+mn-lt"/>
              </a:rPr>
            </a:br>
            <a:r>
              <a:rPr lang="en-US" sz="1600" dirty="0" smtClean="0">
                <a:latin typeface="+mn-lt"/>
              </a:rPr>
              <a:t>Sending </a:t>
            </a:r>
            <a:r>
              <a:rPr lang="en-US" sz="1600" dirty="0">
                <a:latin typeface="+mn-lt"/>
              </a:rPr>
              <a:t>final grouping to agents</a:t>
            </a:r>
          </a:p>
        </p:txBody>
      </p:sp>
      <p:cxnSp>
        <p:nvCxnSpPr>
          <p:cNvPr id="10" name="Elbow Connector 9"/>
          <p:cNvCxnSpPr>
            <a:stCxn id="45" idx="3"/>
            <a:endCxn id="94" idx="0"/>
          </p:cNvCxnSpPr>
          <p:nvPr/>
        </p:nvCxnSpPr>
        <p:spPr>
          <a:xfrm rot="10800000" flipV="1">
            <a:off x="688468" y="1436178"/>
            <a:ext cx="3266848" cy="2796074"/>
          </a:xfrm>
          <a:prstGeom prst="bentConnector2">
            <a:avLst/>
          </a:prstGeom>
          <a:noFill/>
          <a:ln w="0">
            <a:solidFill>
              <a:srgbClr val="000000"/>
            </a:solidFill>
            <a:prstDash val="solid"/>
            <a:tailEnd type="arrow"/>
          </a:ln>
        </p:spPr>
      </p:cxnSp>
      <p:cxnSp>
        <p:nvCxnSpPr>
          <p:cNvPr id="13" name="Elbow Connector 12"/>
          <p:cNvCxnSpPr>
            <a:stCxn id="45" idx="3"/>
            <a:endCxn id="98" idx="0"/>
          </p:cNvCxnSpPr>
          <p:nvPr/>
        </p:nvCxnSpPr>
        <p:spPr>
          <a:xfrm rot="10800000" flipV="1">
            <a:off x="2449468" y="1436178"/>
            <a:ext cx="1505849" cy="2813666"/>
          </a:xfrm>
          <a:prstGeom prst="bentConnector2">
            <a:avLst/>
          </a:prstGeom>
          <a:noFill/>
          <a:ln w="0">
            <a:solidFill>
              <a:srgbClr val="000000"/>
            </a:solidFill>
            <a:prstDash val="solid"/>
            <a:tailEnd type="arrow"/>
          </a:ln>
        </p:spPr>
      </p:cxnSp>
      <p:sp>
        <p:nvSpPr>
          <p:cNvPr id="15" name="Freeform 14"/>
          <p:cNvSpPr/>
          <p:nvPr/>
        </p:nvSpPr>
        <p:spPr>
          <a:xfrm>
            <a:off x="2681846" y="694307"/>
            <a:ext cx="1092599" cy="435600"/>
          </a:xfrm>
          <a:custGeom>
            <a:avLst>
              <a:gd name="f0" fmla="val 25455"/>
              <a:gd name="f1" fmla="val 18793"/>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BCE4E5"/>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Teacher received</a:t>
            </a:r>
            <a:r>
              <a:rPr lang="en-US" sz="900" dirty="0">
                <a:ea typeface="Noto Sans CJK SC" pitchFamily="2"/>
                <a:cs typeface="Lohit Devanagari" pitchFamily="2"/>
              </a:rPr>
              <a:t> </a:t>
            </a:r>
            <a:r>
              <a:rPr lang="en-US" sz="900" b="0" i="0" u="none" strike="noStrike" kern="1200" cap="none" dirty="0" smtClean="0">
                <a:ln>
                  <a:noFill/>
                </a:ln>
                <a:ea typeface="Noto Sans CJK SC" pitchFamily="2"/>
                <a:cs typeface="Lohit Devanagari" pitchFamily="2"/>
              </a:rPr>
              <a:t>the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grouping proposal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from agents</a:t>
            </a:r>
            <a:endParaRPr lang="en-US" sz="900" b="0" i="0" u="none" strike="noStrike" kern="1200" cap="none" dirty="0">
              <a:ln>
                <a:noFill/>
              </a:ln>
              <a:ea typeface="Noto Sans CJK SC" pitchFamily="2"/>
              <a:cs typeface="Lohit Devanagari" pitchFamily="2"/>
            </a:endParaRPr>
          </a:p>
        </p:txBody>
      </p:sp>
      <p:sp>
        <p:nvSpPr>
          <p:cNvPr id="31" name="TextBox 30"/>
          <p:cNvSpPr txBox="1"/>
          <p:nvPr/>
        </p:nvSpPr>
        <p:spPr>
          <a:xfrm>
            <a:off x="5192332" y="2990849"/>
            <a:ext cx="4576294" cy="1217854"/>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p>
          <a:p>
            <a:pPr marL="0" marR="0" lvl="0" indent="0" algn="just" hangingPunct="0">
              <a:lnSpc>
                <a:spcPct val="100000"/>
              </a:lnSpc>
              <a:spcBef>
                <a:spcPts val="0"/>
              </a:spcBef>
              <a:spcAft>
                <a:spcPts val="0"/>
              </a:spcAft>
              <a:buNone/>
              <a:tabLst/>
            </a:pPr>
            <a:r>
              <a:rPr lang="en-US" sz="900" b="1" dirty="0" smtClean="0">
                <a:ea typeface="Noto Sans CJK SC" pitchFamily="2"/>
                <a:cs typeface="Lohit Devanagari" pitchFamily="2"/>
              </a:rPr>
              <a:t>Phase 4.a</a:t>
            </a:r>
            <a:r>
              <a:rPr lang="en-US" sz="900" dirty="0" smtClean="0">
                <a:ea typeface="Noto Sans CJK SC" pitchFamily="2"/>
                <a:cs typeface="Lohit Devanagari" pitchFamily="2"/>
              </a:rPr>
              <a:t>. After receiving either a proposal or a rank list, teacher can </a:t>
            </a:r>
            <a:r>
              <a:rPr lang="en-US" sz="900" b="1" dirty="0" smtClean="0">
                <a:ea typeface="Noto Sans CJK SC" pitchFamily="2"/>
                <a:cs typeface="Lohit Devanagari" pitchFamily="2"/>
              </a:rPr>
              <a:t>select </a:t>
            </a:r>
            <a:r>
              <a:rPr lang="en-US" sz="900" dirty="0" smtClean="0">
                <a:ea typeface="Noto Sans CJK SC" pitchFamily="2"/>
                <a:cs typeface="Lohit Devanagari" pitchFamily="2"/>
              </a:rPr>
              <a:t>from the rank list</a:t>
            </a:r>
            <a:br>
              <a:rPr lang="en-US" sz="900" dirty="0" smtClean="0">
                <a:ea typeface="Noto Sans CJK SC" pitchFamily="2"/>
                <a:cs typeface="Lohit Devanagari" pitchFamily="2"/>
              </a:rPr>
            </a:br>
            <a:r>
              <a:rPr lang="en-US" sz="900" dirty="0" smtClean="0">
                <a:ea typeface="Noto Sans CJK SC" pitchFamily="2"/>
                <a:cs typeface="Lohit Devanagari" pitchFamily="2"/>
              </a:rPr>
              <a:t>or he/she can </a:t>
            </a:r>
            <a:r>
              <a:rPr lang="en-US" sz="900" b="1" dirty="0" smtClean="0">
                <a:ea typeface="Noto Sans CJK SC" pitchFamily="2"/>
                <a:cs typeface="Lohit Devanagari" pitchFamily="2"/>
              </a:rPr>
              <a:t>modify/approve </a:t>
            </a:r>
            <a:r>
              <a:rPr lang="en-US" sz="900" dirty="0" smtClean="0">
                <a:ea typeface="Noto Sans CJK SC" pitchFamily="2"/>
                <a:cs typeface="Lohit Devanagari" pitchFamily="2"/>
              </a:rPr>
              <a:t>the proposal which is sent by agents. </a:t>
            </a:r>
          </a:p>
          <a:p>
            <a:pPr marL="0" marR="0" lvl="0" indent="0" algn="just"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4.b</a:t>
            </a:r>
            <a:r>
              <a:rPr lang="en-US" sz="900" b="0" i="0" u="none" strike="noStrike" kern="1200" cap="none" dirty="0" smtClean="0">
                <a:ln>
                  <a:noFill/>
                </a:ln>
                <a:ea typeface="Noto Sans CJK SC" pitchFamily="2"/>
                <a:cs typeface="Lohit Devanagari" pitchFamily="2"/>
              </a:rPr>
              <a:t>. Once teacher submits, WPM needs to </a:t>
            </a:r>
            <a:r>
              <a:rPr lang="en-US" sz="900" b="1" i="0" u="none" strike="noStrike" kern="1200" cap="none" dirty="0" smtClean="0">
                <a:ln>
                  <a:noFill/>
                </a:ln>
                <a:ea typeface="Noto Sans CJK SC" pitchFamily="2"/>
                <a:cs typeface="Lohit Devanagari" pitchFamily="2"/>
              </a:rPr>
              <a:t>reactivate</a:t>
            </a:r>
            <a:r>
              <a:rPr lang="en-US" sz="900" b="0" i="0" u="none" strike="noStrike" kern="1200" cap="none" dirty="0" smtClean="0">
                <a:ln>
                  <a:noFill/>
                </a:ln>
                <a:ea typeface="Noto Sans CJK SC" pitchFamily="2"/>
                <a:cs typeface="Lohit Devanagari" pitchFamily="2"/>
              </a:rPr>
              <a:t> the inactive agents in the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submitted grouping such that all of them can receive the final grouping. </a:t>
            </a:r>
          </a:p>
          <a:p>
            <a:pPr marL="0" marR="0" lvl="0" indent="0" algn="just" hangingPunct="0">
              <a:lnSpc>
                <a:spcPct val="100000"/>
              </a:lnSpc>
              <a:spcBef>
                <a:spcPts val="0"/>
              </a:spcBef>
              <a:spcAft>
                <a:spcPts val="0"/>
              </a:spcAft>
              <a:buNone/>
              <a:tabLst/>
            </a:pPr>
            <a:r>
              <a:rPr lang="en-US" sz="900" b="1" dirty="0" smtClean="0">
                <a:ea typeface="Noto Sans CJK SC" pitchFamily="2"/>
                <a:cs typeface="Lohit Devanagari" pitchFamily="2"/>
              </a:rPr>
              <a:t>Phase 4.c</a:t>
            </a:r>
            <a:r>
              <a:rPr lang="en-US" sz="900" dirty="0" smtClean="0">
                <a:ea typeface="Noto Sans CJK SC" pitchFamily="2"/>
                <a:cs typeface="Lohit Devanagari" pitchFamily="2"/>
              </a:rPr>
              <a:t>. WPM </a:t>
            </a:r>
            <a:r>
              <a:rPr lang="en-US" sz="900" b="1" dirty="0" smtClean="0">
                <a:ea typeface="Noto Sans CJK SC" pitchFamily="2"/>
                <a:cs typeface="Lohit Devanagari" pitchFamily="2"/>
              </a:rPr>
              <a:t>informs </a:t>
            </a:r>
            <a:r>
              <a:rPr lang="en-US" sz="900" dirty="0" smtClean="0">
                <a:ea typeface="Noto Sans CJK SC" pitchFamily="2"/>
                <a:cs typeface="Lohit Devanagari" pitchFamily="2"/>
              </a:rPr>
              <a:t>each agent in the final grouping. The signal should contain either the</a:t>
            </a:r>
            <a:br>
              <a:rPr lang="en-US" sz="900" dirty="0" smtClean="0">
                <a:ea typeface="Noto Sans CJK SC" pitchFamily="2"/>
                <a:cs typeface="Lohit Devanagari" pitchFamily="2"/>
              </a:rPr>
            </a:br>
            <a:r>
              <a:rPr lang="en-US" sz="900" i="1" dirty="0" smtClean="0">
                <a:ea typeface="Noto Sans CJK SC" pitchFamily="2"/>
                <a:cs typeface="Lohit Devanagari" pitchFamily="2"/>
              </a:rPr>
              <a:t>grouping result </a:t>
            </a:r>
            <a:r>
              <a:rPr lang="en-US" sz="900" dirty="0" smtClean="0">
                <a:ea typeface="Noto Sans CJK SC" pitchFamily="2"/>
                <a:cs typeface="Lohit Devanagari" pitchFamily="2"/>
              </a:rPr>
              <a:t>or “</a:t>
            </a:r>
            <a:r>
              <a:rPr lang="en-US" sz="900" i="1" dirty="0" smtClean="0">
                <a:ea typeface="Noto Sans CJK SC" pitchFamily="2"/>
                <a:cs typeface="Lohit Devanagari" pitchFamily="2"/>
              </a:rPr>
              <a:t>approved</a:t>
            </a:r>
            <a:r>
              <a:rPr lang="en-US" sz="900" dirty="0" smtClean="0">
                <a:ea typeface="Noto Sans CJK SC" pitchFamily="2"/>
                <a:cs typeface="Lohit Devanagari" pitchFamily="2"/>
              </a:rPr>
              <a:t>”, respectively, depending on whether teacher </a:t>
            </a:r>
            <a:r>
              <a:rPr lang="en-US" sz="900" b="1" dirty="0" smtClean="0">
                <a:ea typeface="Noto Sans CJK SC" pitchFamily="2"/>
                <a:cs typeface="Lohit Devanagari" pitchFamily="2"/>
              </a:rPr>
              <a:t>selects/modifies </a:t>
            </a:r>
            <a:r>
              <a:rPr lang="en-US" sz="900" dirty="0" smtClean="0">
                <a:ea typeface="Noto Sans CJK SC" pitchFamily="2"/>
                <a:cs typeface="Lohit Devanagari" pitchFamily="2"/>
              </a:rPr>
              <a:t/>
            </a:r>
            <a:br>
              <a:rPr lang="en-US" sz="900" dirty="0" smtClean="0">
                <a:ea typeface="Noto Sans CJK SC" pitchFamily="2"/>
                <a:cs typeface="Lohit Devanagari" pitchFamily="2"/>
              </a:rPr>
            </a:br>
            <a:r>
              <a:rPr lang="en-US" sz="900" dirty="0" smtClean="0">
                <a:ea typeface="Noto Sans CJK SC" pitchFamily="2"/>
                <a:cs typeface="Lohit Devanagari" pitchFamily="2"/>
              </a:rPr>
              <a:t>or </a:t>
            </a:r>
            <a:r>
              <a:rPr lang="en-US" sz="900" b="1" dirty="0" smtClean="0">
                <a:ea typeface="Noto Sans CJK SC" pitchFamily="2"/>
                <a:cs typeface="Lohit Devanagari" pitchFamily="2"/>
              </a:rPr>
              <a:t>approves</a:t>
            </a:r>
            <a:r>
              <a:rPr lang="en-US" sz="900" dirty="0" smtClean="0">
                <a:ea typeface="Noto Sans CJK SC" pitchFamily="2"/>
                <a:cs typeface="Lohit Devanagari" pitchFamily="2"/>
              </a:rPr>
              <a:t>. </a:t>
            </a:r>
            <a:endParaRPr lang="en-US" sz="900" b="0" i="0" u="none" strike="noStrike" kern="1200" cap="none" dirty="0">
              <a:ln>
                <a:noFill/>
              </a:ln>
              <a:ea typeface="Noto Sans CJK SC" pitchFamily="2"/>
              <a:cs typeface="Lohit Devanagari" pitchFamily="2"/>
            </a:endParaRPr>
          </a:p>
        </p:txBody>
      </p:sp>
      <p:sp>
        <p:nvSpPr>
          <p:cNvPr id="45" name="Freeform 44"/>
          <p:cNvSpPr/>
          <p:nvPr/>
        </p:nvSpPr>
        <p:spPr>
          <a:xfrm>
            <a:off x="3955316" y="1048458"/>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7" name="Freeform 46"/>
          <p:cNvSpPr/>
          <p:nvPr/>
        </p:nvSpPr>
        <p:spPr>
          <a:xfrm>
            <a:off x="4275962" y="957198"/>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48" name="Freeform 47"/>
          <p:cNvSpPr/>
          <p:nvPr/>
        </p:nvSpPr>
        <p:spPr>
          <a:xfrm>
            <a:off x="4446738" y="1309853"/>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49" name="Freeform 48"/>
          <p:cNvSpPr/>
          <p:nvPr/>
        </p:nvSpPr>
        <p:spPr>
          <a:xfrm>
            <a:off x="3996434" y="1707618"/>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14" name="Elbow Connector 13"/>
          <p:cNvCxnSpPr>
            <a:stCxn id="48" idx="0"/>
            <a:endCxn id="48" idx="1"/>
          </p:cNvCxnSpPr>
          <p:nvPr/>
        </p:nvCxnSpPr>
        <p:spPr>
          <a:xfrm rot="16200000" flipH="1">
            <a:off x="4826949" y="1247736"/>
            <a:ext cx="193860" cy="318094"/>
          </a:xfrm>
          <a:prstGeom prst="bentConnector4">
            <a:avLst>
              <a:gd name="adj1" fmla="val -268456"/>
              <a:gd name="adj2" fmla="val 577575"/>
            </a:avLst>
          </a:prstGeom>
          <a:noFill/>
          <a:ln w="0">
            <a:solidFill>
              <a:srgbClr val="000000"/>
            </a:solidFill>
            <a:prstDash val="solid"/>
            <a:tailEnd type="arrow"/>
          </a:ln>
        </p:spPr>
      </p:cxnSp>
      <p:sp>
        <p:nvSpPr>
          <p:cNvPr id="73" name="TextBox 72"/>
          <p:cNvSpPr txBox="1"/>
          <p:nvPr/>
        </p:nvSpPr>
        <p:spPr>
          <a:xfrm>
            <a:off x="5126574" y="767532"/>
            <a:ext cx="1465314" cy="717012"/>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4.a</a:t>
            </a:r>
            <a:r>
              <a:rPr lang="en-US" sz="800" b="0" i="0" u="none" strike="noStrike" kern="1200" cap="none" dirty="0" smtClean="0">
                <a:ln>
                  <a:noFill/>
                </a:ln>
                <a:ea typeface="Noto Sans CJK SC" pitchFamily="2"/>
                <a:cs typeface="Lohit Devanagari" pitchFamily="2"/>
              </a:rPr>
              <a:t> </a:t>
            </a:r>
            <a:br>
              <a:rPr lang="en-US" sz="800" b="0" i="0" u="none" strike="noStrike" kern="1200" cap="none" dirty="0" smtClean="0">
                <a:ln>
                  <a:noFill/>
                </a:ln>
                <a:ea typeface="Noto Sans CJK SC" pitchFamily="2"/>
                <a:cs typeface="Lohit Devanagari" pitchFamily="2"/>
              </a:rPr>
            </a:br>
            <a:r>
              <a:rPr lang="en-US" sz="800" b="0" u="none" strike="noStrike" kern="1200" cap="none" dirty="0" smtClean="0">
                <a:ln>
                  <a:noFill/>
                </a:ln>
                <a:ea typeface="Noto Sans CJK SC" pitchFamily="2"/>
                <a:cs typeface="Lohit Devanagari" pitchFamily="2"/>
              </a:rPr>
              <a:t>Teacher </a:t>
            </a:r>
          </a:p>
          <a:p>
            <a:pPr marL="228600" marR="0" lvl="0" indent="-228600" hangingPunct="0">
              <a:lnSpc>
                <a:spcPct val="100000"/>
              </a:lnSpc>
              <a:spcBef>
                <a:spcPts val="0"/>
              </a:spcBef>
              <a:spcAft>
                <a:spcPts val="0"/>
              </a:spcAft>
              <a:buAutoNum type="arabicPeriod"/>
              <a:tabLst/>
            </a:pPr>
            <a:r>
              <a:rPr lang="en-US" sz="800" b="1" dirty="0" smtClean="0">
                <a:ea typeface="Noto Sans CJK SC" pitchFamily="2"/>
                <a:cs typeface="Lohit Devanagari" pitchFamily="2"/>
              </a:rPr>
              <a:t>Selects</a:t>
            </a:r>
            <a:r>
              <a:rPr lang="en-US" sz="800" dirty="0" smtClean="0">
                <a:ea typeface="Noto Sans CJK SC" pitchFamily="2"/>
                <a:cs typeface="Lohit Devanagari" pitchFamily="2"/>
              </a:rPr>
              <a:t> one from rank list</a:t>
            </a:r>
          </a:p>
          <a:p>
            <a:pPr marL="228600" marR="0" lvl="0" indent="-228600" hangingPunct="0">
              <a:lnSpc>
                <a:spcPct val="100000"/>
              </a:lnSpc>
              <a:spcBef>
                <a:spcPts val="0"/>
              </a:spcBef>
              <a:spcAft>
                <a:spcPts val="0"/>
              </a:spcAft>
              <a:buAutoNum type="arabicPeriod"/>
              <a:tabLst/>
            </a:pPr>
            <a:r>
              <a:rPr lang="en-US" sz="800" b="1" u="none" strike="noStrike" kern="1200" cap="none" dirty="0" smtClean="0">
                <a:ln>
                  <a:noFill/>
                </a:ln>
                <a:ea typeface="Noto Sans CJK SC" pitchFamily="2"/>
                <a:cs typeface="Lohit Devanagari" pitchFamily="2"/>
              </a:rPr>
              <a:t>Modifies</a:t>
            </a:r>
            <a:r>
              <a:rPr lang="en-US" sz="800" u="none" strike="noStrike" kern="1200" cap="none" dirty="0" smtClean="0">
                <a:ln>
                  <a:noFill/>
                </a:ln>
                <a:ea typeface="Noto Sans CJK SC" pitchFamily="2"/>
                <a:cs typeface="Lohit Devanagari" pitchFamily="2"/>
              </a:rPr>
              <a:t> the proposal</a:t>
            </a:r>
          </a:p>
          <a:p>
            <a:pPr marL="228600" marR="0" lvl="0" indent="-228600" hangingPunct="0">
              <a:lnSpc>
                <a:spcPct val="100000"/>
              </a:lnSpc>
              <a:spcBef>
                <a:spcPts val="0"/>
              </a:spcBef>
              <a:spcAft>
                <a:spcPts val="0"/>
              </a:spcAft>
              <a:buAutoNum type="arabicPeriod"/>
              <a:tabLst/>
            </a:pPr>
            <a:r>
              <a:rPr lang="en-US" sz="800" b="1" dirty="0" smtClean="0">
                <a:ea typeface="Noto Sans CJK SC" pitchFamily="2"/>
                <a:cs typeface="Lohit Devanagari" pitchFamily="2"/>
              </a:rPr>
              <a:t>Approves</a:t>
            </a:r>
            <a:r>
              <a:rPr lang="en-US" sz="800" dirty="0" smtClean="0">
                <a:ea typeface="Noto Sans CJK SC" pitchFamily="2"/>
                <a:cs typeface="Lohit Devanagari" pitchFamily="2"/>
              </a:rPr>
              <a:t> the proposal</a:t>
            </a:r>
            <a:endParaRPr lang="en-US" sz="800" u="none" strike="noStrike" kern="1200" cap="none" dirty="0">
              <a:ln>
                <a:noFill/>
              </a:ln>
              <a:ea typeface="Noto Sans CJK SC" pitchFamily="2"/>
              <a:cs typeface="Lohit Devanagari" pitchFamily="2"/>
            </a:endParaRPr>
          </a:p>
        </p:txBody>
      </p:sp>
      <p:sp>
        <p:nvSpPr>
          <p:cNvPr id="74" name="Rectangle 73"/>
          <p:cNvSpPr/>
          <p:nvPr/>
        </p:nvSpPr>
        <p:spPr>
          <a:xfrm>
            <a:off x="5192332" y="826827"/>
            <a:ext cx="1338170" cy="6225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82" name="TextBox 81"/>
          <p:cNvSpPr txBox="1"/>
          <p:nvPr/>
        </p:nvSpPr>
        <p:spPr>
          <a:xfrm>
            <a:off x="4773577" y="1944356"/>
            <a:ext cx="1082767" cy="591785"/>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4.b</a:t>
            </a:r>
            <a:r>
              <a:rPr lang="en-US" sz="800" b="0" i="0" u="none" strike="noStrike" kern="1200" cap="none" dirty="0" smtClean="0">
                <a:ln>
                  <a:noFill/>
                </a:ln>
                <a:ea typeface="Noto Sans CJK SC" pitchFamily="2"/>
                <a:cs typeface="Lohit Devanagari" pitchFamily="2"/>
              </a:rPr>
              <a:t>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reactivates the </a:t>
            </a:r>
            <a:br>
              <a:rPr lang="en-US" sz="800" dirty="0" smtClean="0">
                <a:ea typeface="Noto Sans CJK SC" pitchFamily="2"/>
                <a:cs typeface="Lohit Devanagari" pitchFamily="2"/>
              </a:rPr>
            </a:br>
            <a:r>
              <a:rPr lang="en-US" sz="800" dirty="0" smtClean="0">
                <a:ea typeface="Noto Sans CJK SC" pitchFamily="2"/>
                <a:cs typeface="Lohit Devanagari" pitchFamily="2"/>
              </a:rPr>
              <a:t>inactive agents in the </a:t>
            </a:r>
            <a:br>
              <a:rPr lang="en-US" sz="800" dirty="0" smtClean="0">
                <a:ea typeface="Noto Sans CJK SC" pitchFamily="2"/>
                <a:cs typeface="Lohit Devanagari" pitchFamily="2"/>
              </a:rPr>
            </a:br>
            <a:r>
              <a:rPr lang="en-US" sz="800" dirty="0" smtClean="0">
                <a:ea typeface="Noto Sans CJK SC" pitchFamily="2"/>
                <a:cs typeface="Lohit Devanagari" pitchFamily="2"/>
              </a:rPr>
              <a:t>selected grouping</a:t>
            </a:r>
            <a:endParaRPr lang="en-US" sz="800" u="none" strike="noStrike" kern="1200" cap="none" dirty="0">
              <a:ln>
                <a:noFill/>
              </a:ln>
              <a:ea typeface="Noto Sans CJK SC" pitchFamily="2"/>
              <a:cs typeface="Lohit Devanagari" pitchFamily="2"/>
            </a:endParaRPr>
          </a:p>
        </p:txBody>
      </p:sp>
      <p:sp>
        <p:nvSpPr>
          <p:cNvPr id="83" name="Rectangle 82"/>
          <p:cNvSpPr/>
          <p:nvPr/>
        </p:nvSpPr>
        <p:spPr>
          <a:xfrm>
            <a:off x="4847168" y="1975064"/>
            <a:ext cx="931356" cy="561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cxnSp>
        <p:nvCxnSpPr>
          <p:cNvPr id="84" name="Elbow Connector 83"/>
          <p:cNvCxnSpPr>
            <a:stCxn id="49" idx="2"/>
            <a:endCxn id="49" idx="1"/>
          </p:cNvCxnSpPr>
          <p:nvPr/>
        </p:nvCxnSpPr>
        <p:spPr>
          <a:xfrm rot="5400000" flipH="1" flipV="1">
            <a:off x="4730980" y="1617809"/>
            <a:ext cx="116280" cy="528457"/>
          </a:xfrm>
          <a:prstGeom prst="bentConnector4">
            <a:avLst>
              <a:gd name="adj1" fmla="val -547956"/>
              <a:gd name="adj2" fmla="val 243886"/>
            </a:avLst>
          </a:prstGeom>
          <a:noFill/>
          <a:ln w="0">
            <a:solidFill>
              <a:srgbClr val="000000"/>
            </a:solidFill>
            <a:prstDash val="solid"/>
            <a:tailEnd type="arrow"/>
          </a:ln>
        </p:spPr>
      </p:cxnSp>
      <p:sp>
        <p:nvSpPr>
          <p:cNvPr id="91" name="TextBox 90"/>
          <p:cNvSpPr txBox="1"/>
          <p:nvPr/>
        </p:nvSpPr>
        <p:spPr>
          <a:xfrm>
            <a:off x="647349" y="1449398"/>
            <a:ext cx="1148052" cy="34133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4.c.1</a:t>
            </a:r>
            <a:r>
              <a:rPr lang="en-US" sz="800" b="0" i="0" u="none" strike="noStrike" kern="1200" cap="none" dirty="0" smtClean="0">
                <a:ln>
                  <a:noFill/>
                </a:ln>
                <a:ea typeface="Noto Sans CJK SC" pitchFamily="2"/>
                <a:cs typeface="Lohit Devanagari" pitchFamily="2"/>
              </a:rPr>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informs </a:t>
            </a:r>
            <a:r>
              <a:rPr lang="en-US" sz="800" i="1" dirty="0" smtClean="0">
                <a:ea typeface="Noto Sans CJK SC" pitchFamily="2"/>
                <a:cs typeface="Lohit Devanagari" pitchFamily="2"/>
              </a:rPr>
              <a:t>agent#1</a:t>
            </a:r>
            <a:endParaRPr lang="en-US" sz="800" i="1" u="none" strike="noStrike" kern="1200" cap="none" dirty="0">
              <a:ln>
                <a:noFill/>
              </a:ln>
              <a:ea typeface="Noto Sans CJK SC" pitchFamily="2"/>
              <a:cs typeface="Lohit Devanagari" pitchFamily="2"/>
            </a:endParaRPr>
          </a:p>
        </p:txBody>
      </p:sp>
      <p:sp>
        <p:nvSpPr>
          <p:cNvPr id="92" name="Rectangle 91"/>
          <p:cNvSpPr/>
          <p:nvPr/>
        </p:nvSpPr>
        <p:spPr>
          <a:xfrm>
            <a:off x="720939" y="1480104"/>
            <a:ext cx="971492" cy="2635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3" name="Freeform 92"/>
          <p:cNvSpPr/>
          <p:nvPr/>
        </p:nvSpPr>
        <p:spPr>
          <a:xfrm>
            <a:off x="182272" y="4335114"/>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4" name="Freeform 93"/>
          <p:cNvSpPr/>
          <p:nvPr/>
        </p:nvSpPr>
        <p:spPr>
          <a:xfrm>
            <a:off x="402695" y="4232252"/>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95" name="Freeform 94"/>
          <p:cNvSpPr/>
          <p:nvPr/>
        </p:nvSpPr>
        <p:spPr>
          <a:xfrm>
            <a:off x="247031" y="4696229"/>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97" name="Freeform 96"/>
          <p:cNvSpPr/>
          <p:nvPr/>
        </p:nvSpPr>
        <p:spPr>
          <a:xfrm>
            <a:off x="1943271" y="4352706"/>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8" name="Freeform 97"/>
          <p:cNvSpPr/>
          <p:nvPr/>
        </p:nvSpPr>
        <p:spPr>
          <a:xfrm>
            <a:off x="2163694" y="4249844"/>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99" name="Freeform 98"/>
          <p:cNvSpPr/>
          <p:nvPr/>
        </p:nvSpPr>
        <p:spPr>
          <a:xfrm>
            <a:off x="2008030" y="4713821"/>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1" name="Freeform 100"/>
          <p:cNvSpPr/>
          <p:nvPr/>
        </p:nvSpPr>
        <p:spPr>
          <a:xfrm>
            <a:off x="3583771" y="4364698"/>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2" name="Freeform 101"/>
          <p:cNvSpPr/>
          <p:nvPr/>
        </p:nvSpPr>
        <p:spPr>
          <a:xfrm>
            <a:off x="3804194" y="4261836"/>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#n</a:t>
            </a:r>
            <a:endParaRPr lang="en-US" sz="900" b="1" i="0" u="none" strike="noStrike" kern="1200" cap="none" dirty="0">
              <a:ln>
                <a:noFill/>
              </a:ln>
              <a:latin typeface="Liberation Sans" pitchFamily="18"/>
              <a:ea typeface="Noto Sans CJK SC" pitchFamily="2"/>
              <a:cs typeface="Lohit Devanagari" pitchFamily="2"/>
            </a:endParaRPr>
          </a:p>
        </p:txBody>
      </p:sp>
      <p:sp>
        <p:nvSpPr>
          <p:cNvPr id="103" name="Freeform 102"/>
          <p:cNvSpPr/>
          <p:nvPr/>
        </p:nvSpPr>
        <p:spPr>
          <a:xfrm>
            <a:off x="3648530" y="4725813"/>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104" name="Freeform 103"/>
          <p:cNvSpPr/>
          <p:nvPr/>
        </p:nvSpPr>
        <p:spPr>
          <a:xfrm>
            <a:off x="767320" y="1783835"/>
            <a:ext cx="866868" cy="11503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5" name="TextBox 104"/>
          <p:cNvSpPr txBox="1"/>
          <p:nvPr/>
        </p:nvSpPr>
        <p:spPr>
          <a:xfrm>
            <a:off x="717718" y="1734084"/>
            <a:ext cx="901122"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Grouping </a:t>
            </a:r>
            <a:br>
              <a:rPr lang="en-US" sz="900" i="1" u="sng" dirty="0" smtClean="0">
                <a:ea typeface="Noto Sans CJK SC" pitchFamily="2"/>
                <a:cs typeface="Lohit Devanagari" pitchFamily="2"/>
              </a:rPr>
            </a:br>
            <a:r>
              <a:rPr lang="en-US" sz="900" i="1" u="sng" dirty="0" smtClean="0">
                <a:ea typeface="Noto Sans CJK SC" pitchFamily="2"/>
                <a:cs typeface="Lohit Devanagari" pitchFamily="2"/>
              </a:rPr>
              <a:t>result</a:t>
            </a:r>
            <a:r>
              <a:rPr lang="en-US" sz="900" u="sng" dirty="0" smtClean="0">
                <a:ea typeface="Noto Sans CJK SC" pitchFamily="2"/>
                <a:cs typeface="Lohit Devanagari" pitchFamily="2"/>
              </a:rPr>
              <a:t> </a:t>
            </a:r>
            <a:r>
              <a:rPr lang="en-US" sz="900" b="1" dirty="0" smtClean="0">
                <a:ea typeface="Noto Sans CJK SC" pitchFamily="2"/>
                <a:cs typeface="Lohit Devanagari" pitchFamily="2"/>
              </a:rPr>
              <a:t>only if </a:t>
            </a:r>
            <a:br>
              <a:rPr lang="en-US" sz="900" b="1" dirty="0" smtClean="0">
                <a:ea typeface="Noto Sans CJK SC" pitchFamily="2"/>
                <a:cs typeface="Lohit Devanagari" pitchFamily="2"/>
              </a:rPr>
            </a:br>
            <a:r>
              <a:rPr lang="en-US" sz="900" dirty="0" smtClean="0">
                <a:ea typeface="Noto Sans CJK SC" pitchFamily="2"/>
                <a:cs typeface="Lohit Devanagari" pitchFamily="2"/>
              </a:rPr>
              <a:t>the teacher </a:t>
            </a:r>
            <a:br>
              <a:rPr lang="en-US" sz="900" dirty="0" smtClean="0">
                <a:ea typeface="Noto Sans CJK SC" pitchFamily="2"/>
                <a:cs typeface="Lohit Devanagari" pitchFamily="2"/>
              </a:rPr>
            </a:br>
            <a:r>
              <a:rPr lang="en-US" sz="900" b="1" dirty="0" smtClean="0">
                <a:ea typeface="Noto Sans CJK SC" pitchFamily="2"/>
                <a:cs typeface="Lohit Devanagari" pitchFamily="2"/>
              </a:rPr>
              <a:t>selected </a:t>
            </a:r>
            <a:r>
              <a:rPr lang="en-US" sz="900" dirty="0" smtClean="0">
                <a:ea typeface="Noto Sans CJK SC" pitchFamily="2"/>
                <a:cs typeface="Lohit Devanagari" pitchFamily="2"/>
              </a:rPr>
              <a:t>from </a:t>
            </a:r>
            <a:br>
              <a:rPr lang="en-US" sz="900" dirty="0" smtClean="0">
                <a:ea typeface="Noto Sans CJK SC" pitchFamily="2"/>
                <a:cs typeface="Lohit Devanagari" pitchFamily="2"/>
              </a:rPr>
            </a:br>
            <a:r>
              <a:rPr lang="en-US" sz="900" dirty="0" smtClean="0">
                <a:ea typeface="Noto Sans CJK SC" pitchFamily="2"/>
                <a:cs typeface="Lohit Devanagari" pitchFamily="2"/>
              </a:rPr>
              <a:t>rank list or </a:t>
            </a:r>
            <a:br>
              <a:rPr lang="en-US" sz="900" dirty="0" smtClean="0">
                <a:ea typeface="Noto Sans CJK SC" pitchFamily="2"/>
                <a:cs typeface="Lohit Devanagari" pitchFamily="2"/>
              </a:rPr>
            </a:br>
            <a:r>
              <a:rPr lang="en-US" sz="900" b="1" dirty="0" smtClean="0">
                <a:ea typeface="Noto Sans CJK SC" pitchFamily="2"/>
                <a:cs typeface="Lohit Devanagari" pitchFamily="2"/>
              </a:rPr>
              <a:t>modified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proposal</a:t>
            </a:r>
          </a:p>
        </p:txBody>
      </p:sp>
      <p:sp>
        <p:nvSpPr>
          <p:cNvPr id="106" name="Freeform 105"/>
          <p:cNvSpPr/>
          <p:nvPr/>
        </p:nvSpPr>
        <p:spPr>
          <a:xfrm>
            <a:off x="760641" y="3281502"/>
            <a:ext cx="895368" cy="745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07" name="TextBox 106"/>
          <p:cNvSpPr txBox="1"/>
          <p:nvPr/>
        </p:nvSpPr>
        <p:spPr>
          <a:xfrm>
            <a:off x="711039" y="3231751"/>
            <a:ext cx="1035261"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Approved</a:t>
            </a:r>
            <a:r>
              <a:rPr lang="en-US" sz="900" u="sng" dirty="0" smtClean="0">
                <a:ea typeface="Noto Sans CJK SC" pitchFamily="2"/>
                <a:cs typeface="Lohit Devanagari" pitchFamily="2"/>
              </a:rPr>
              <a:t> </a:t>
            </a:r>
            <a:br>
              <a:rPr lang="en-US" sz="900" u="sng" dirty="0" smtClean="0">
                <a:ea typeface="Noto Sans CJK SC" pitchFamily="2"/>
                <a:cs typeface="Lohit Devanagari" pitchFamily="2"/>
              </a:rPr>
            </a:br>
            <a:r>
              <a:rPr lang="en-US" sz="900" b="1" dirty="0" smtClean="0">
                <a:ea typeface="Noto Sans CJK SC" pitchFamily="2"/>
                <a:cs typeface="Lohit Devanagari" pitchFamily="2"/>
              </a:rPr>
              <a:t>only if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teacher </a:t>
            </a:r>
            <a:r>
              <a:rPr lang="en-US" sz="900" b="1" dirty="0" smtClean="0">
                <a:ea typeface="Noto Sans CJK SC" pitchFamily="2"/>
                <a:cs typeface="Lohit Devanagari" pitchFamily="2"/>
              </a:rPr>
              <a:t>approves </a:t>
            </a:r>
            <a:br>
              <a:rPr lang="en-US" sz="900" b="1" dirty="0" smtClean="0">
                <a:ea typeface="Noto Sans CJK SC" pitchFamily="2"/>
                <a:cs typeface="Lohit Devanagari" pitchFamily="2"/>
              </a:rPr>
            </a:br>
            <a:r>
              <a:rPr lang="en-US" sz="900" dirty="0" smtClean="0">
                <a:ea typeface="Noto Sans CJK SC" pitchFamily="2"/>
                <a:cs typeface="Lohit Devanagari" pitchFamily="2"/>
              </a:rPr>
              <a:t>the proposal</a:t>
            </a:r>
          </a:p>
        </p:txBody>
      </p:sp>
      <p:sp>
        <p:nvSpPr>
          <p:cNvPr id="110" name="TextBox 109"/>
          <p:cNvSpPr txBox="1"/>
          <p:nvPr/>
        </p:nvSpPr>
        <p:spPr>
          <a:xfrm>
            <a:off x="1052203" y="2990849"/>
            <a:ext cx="293904" cy="2456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050" dirty="0" smtClean="0">
                <a:latin typeface="Liberation Sans" pitchFamily="18"/>
                <a:ea typeface="Noto Sans CJK SC" pitchFamily="2"/>
                <a:cs typeface="Lohit Devanagari" pitchFamily="2"/>
              </a:rPr>
              <a:t>o</a:t>
            </a:r>
            <a:r>
              <a:rPr lang="en-US" sz="1050" dirty="0">
                <a:latin typeface="Liberation Sans" pitchFamily="18"/>
                <a:ea typeface="Noto Sans CJK SC" pitchFamily="2"/>
                <a:cs typeface="Lohit Devanagari" pitchFamily="2"/>
              </a:rPr>
              <a:t>r</a:t>
            </a:r>
            <a:endParaRPr lang="en-US" sz="1050" dirty="0" smtClean="0">
              <a:latin typeface="Liberation Sans" pitchFamily="18"/>
              <a:ea typeface="Noto Sans CJK SC" pitchFamily="2"/>
              <a:cs typeface="Lohit Devanagari" pitchFamily="2"/>
            </a:endParaRPr>
          </a:p>
        </p:txBody>
      </p:sp>
      <p:sp>
        <p:nvSpPr>
          <p:cNvPr id="111" name="TextBox 110"/>
          <p:cNvSpPr txBox="1"/>
          <p:nvPr/>
        </p:nvSpPr>
        <p:spPr>
          <a:xfrm>
            <a:off x="2489302" y="1453136"/>
            <a:ext cx="1148052" cy="34133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US" sz="800" b="1" i="0" u="none" strike="noStrike" kern="1200" cap="none" dirty="0" smtClean="0">
                <a:ln>
                  <a:noFill/>
                </a:ln>
                <a:ea typeface="Noto Sans CJK SC" pitchFamily="2"/>
                <a:cs typeface="Lohit Devanagari" pitchFamily="2"/>
              </a:rPr>
              <a:t>Phase 4.c.m</a:t>
            </a:r>
            <a:r>
              <a:rPr lang="en-US" sz="800" b="0" i="0" u="none" strike="noStrike" kern="1200" cap="none" dirty="0" smtClean="0">
                <a:ln>
                  <a:noFill/>
                </a:ln>
                <a:ea typeface="Noto Sans CJK SC" pitchFamily="2"/>
                <a:cs typeface="Lohit Devanagari" pitchFamily="2"/>
              </a:rPr>
              <a:t/>
            </a:r>
            <a:br>
              <a:rPr lang="en-US" sz="800" b="0" i="0" u="none" strike="noStrike" kern="1200" cap="none" dirty="0" smtClean="0">
                <a:ln>
                  <a:noFill/>
                </a:ln>
                <a:ea typeface="Noto Sans CJK SC" pitchFamily="2"/>
                <a:cs typeface="Lohit Devanagari" pitchFamily="2"/>
              </a:rPr>
            </a:br>
            <a:r>
              <a:rPr lang="en-US" sz="800" b="0" i="0" u="none" strike="noStrike" kern="1200" cap="none" dirty="0" smtClean="0">
                <a:ln>
                  <a:noFill/>
                </a:ln>
                <a:ea typeface="Noto Sans CJK SC" pitchFamily="2"/>
                <a:cs typeface="Lohit Devanagari" pitchFamily="2"/>
              </a:rPr>
              <a:t>WPM </a:t>
            </a:r>
            <a:r>
              <a:rPr lang="en-US" sz="800" dirty="0" smtClean="0">
                <a:ea typeface="Noto Sans CJK SC" pitchFamily="2"/>
                <a:cs typeface="Lohit Devanagari" pitchFamily="2"/>
              </a:rPr>
              <a:t>informs </a:t>
            </a:r>
            <a:r>
              <a:rPr lang="en-US" sz="800" i="1" dirty="0" err="1" smtClean="0">
                <a:ea typeface="Noto Sans CJK SC" pitchFamily="2"/>
                <a:cs typeface="Lohit Devanagari" pitchFamily="2"/>
              </a:rPr>
              <a:t>agent#m</a:t>
            </a:r>
            <a:endParaRPr lang="en-US" sz="800" i="1" u="none" strike="noStrike" kern="1200" cap="none" dirty="0">
              <a:ln>
                <a:noFill/>
              </a:ln>
              <a:ea typeface="Noto Sans CJK SC" pitchFamily="2"/>
              <a:cs typeface="Lohit Devanagari" pitchFamily="2"/>
            </a:endParaRPr>
          </a:p>
        </p:txBody>
      </p:sp>
      <p:sp>
        <p:nvSpPr>
          <p:cNvPr id="112" name="Rectangle 111"/>
          <p:cNvSpPr/>
          <p:nvPr/>
        </p:nvSpPr>
        <p:spPr>
          <a:xfrm>
            <a:off x="2562892" y="1483842"/>
            <a:ext cx="971492" cy="2635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13" name="Freeform 112"/>
          <p:cNvSpPr/>
          <p:nvPr/>
        </p:nvSpPr>
        <p:spPr>
          <a:xfrm>
            <a:off x="2609273" y="1787573"/>
            <a:ext cx="866868" cy="11503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4" name="TextBox 113"/>
          <p:cNvSpPr txBox="1"/>
          <p:nvPr/>
        </p:nvSpPr>
        <p:spPr>
          <a:xfrm>
            <a:off x="2559671" y="1737822"/>
            <a:ext cx="901122" cy="1217854"/>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Grouping </a:t>
            </a:r>
            <a:br>
              <a:rPr lang="en-US" sz="900" i="1" u="sng" dirty="0" smtClean="0">
                <a:ea typeface="Noto Sans CJK SC" pitchFamily="2"/>
                <a:cs typeface="Lohit Devanagari" pitchFamily="2"/>
              </a:rPr>
            </a:br>
            <a:r>
              <a:rPr lang="en-US" sz="900" i="1" u="sng" dirty="0" smtClean="0">
                <a:ea typeface="Noto Sans CJK SC" pitchFamily="2"/>
                <a:cs typeface="Lohit Devanagari" pitchFamily="2"/>
              </a:rPr>
              <a:t>result</a:t>
            </a:r>
            <a:r>
              <a:rPr lang="en-US" sz="900" u="sng" dirty="0" smtClean="0">
                <a:ea typeface="Noto Sans CJK SC" pitchFamily="2"/>
                <a:cs typeface="Lohit Devanagari" pitchFamily="2"/>
              </a:rPr>
              <a:t> </a:t>
            </a:r>
            <a:r>
              <a:rPr lang="en-US" sz="900" b="1" dirty="0" smtClean="0">
                <a:ea typeface="Noto Sans CJK SC" pitchFamily="2"/>
                <a:cs typeface="Lohit Devanagari" pitchFamily="2"/>
              </a:rPr>
              <a:t>only if </a:t>
            </a:r>
            <a:br>
              <a:rPr lang="en-US" sz="900" b="1" dirty="0" smtClean="0">
                <a:ea typeface="Noto Sans CJK SC" pitchFamily="2"/>
                <a:cs typeface="Lohit Devanagari" pitchFamily="2"/>
              </a:rPr>
            </a:br>
            <a:r>
              <a:rPr lang="en-US" sz="900" dirty="0" smtClean="0">
                <a:ea typeface="Noto Sans CJK SC" pitchFamily="2"/>
                <a:cs typeface="Lohit Devanagari" pitchFamily="2"/>
              </a:rPr>
              <a:t>the teacher </a:t>
            </a:r>
            <a:br>
              <a:rPr lang="en-US" sz="900" dirty="0" smtClean="0">
                <a:ea typeface="Noto Sans CJK SC" pitchFamily="2"/>
                <a:cs typeface="Lohit Devanagari" pitchFamily="2"/>
              </a:rPr>
            </a:br>
            <a:r>
              <a:rPr lang="en-US" sz="900" b="1" dirty="0" smtClean="0">
                <a:ea typeface="Noto Sans CJK SC" pitchFamily="2"/>
                <a:cs typeface="Lohit Devanagari" pitchFamily="2"/>
              </a:rPr>
              <a:t>selected </a:t>
            </a:r>
            <a:r>
              <a:rPr lang="en-US" sz="900" dirty="0" smtClean="0">
                <a:ea typeface="Noto Sans CJK SC" pitchFamily="2"/>
                <a:cs typeface="Lohit Devanagari" pitchFamily="2"/>
              </a:rPr>
              <a:t>from </a:t>
            </a:r>
            <a:br>
              <a:rPr lang="en-US" sz="900" dirty="0" smtClean="0">
                <a:ea typeface="Noto Sans CJK SC" pitchFamily="2"/>
                <a:cs typeface="Lohit Devanagari" pitchFamily="2"/>
              </a:rPr>
            </a:br>
            <a:r>
              <a:rPr lang="en-US" sz="900" dirty="0" smtClean="0">
                <a:ea typeface="Noto Sans CJK SC" pitchFamily="2"/>
                <a:cs typeface="Lohit Devanagari" pitchFamily="2"/>
              </a:rPr>
              <a:t>rank list or </a:t>
            </a:r>
            <a:br>
              <a:rPr lang="en-US" sz="900" dirty="0" smtClean="0">
                <a:ea typeface="Noto Sans CJK SC" pitchFamily="2"/>
                <a:cs typeface="Lohit Devanagari" pitchFamily="2"/>
              </a:rPr>
            </a:br>
            <a:r>
              <a:rPr lang="en-US" sz="900" b="1" dirty="0" smtClean="0">
                <a:ea typeface="Noto Sans CJK SC" pitchFamily="2"/>
                <a:cs typeface="Lohit Devanagari" pitchFamily="2"/>
              </a:rPr>
              <a:t>modified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proposal</a:t>
            </a:r>
          </a:p>
        </p:txBody>
      </p:sp>
      <p:sp>
        <p:nvSpPr>
          <p:cNvPr id="115" name="Freeform 114"/>
          <p:cNvSpPr/>
          <p:nvPr/>
        </p:nvSpPr>
        <p:spPr>
          <a:xfrm>
            <a:off x="2602594" y="3285240"/>
            <a:ext cx="895368" cy="745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6" name="TextBox 115"/>
          <p:cNvSpPr txBox="1"/>
          <p:nvPr/>
        </p:nvSpPr>
        <p:spPr>
          <a:xfrm>
            <a:off x="2552992" y="3235489"/>
            <a:ext cx="1035261" cy="795239"/>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p>
          <a:p>
            <a:pPr marL="0" marR="0" lvl="0" indent="0" hangingPunct="0">
              <a:lnSpc>
                <a:spcPct val="100000"/>
              </a:lnSpc>
              <a:spcBef>
                <a:spcPts val="0"/>
              </a:spcBef>
              <a:spcAft>
                <a:spcPts val="0"/>
              </a:spcAft>
              <a:buNone/>
              <a:tabLst/>
            </a:pPr>
            <a:r>
              <a:rPr lang="en-US" sz="900" dirty="0" smtClean="0">
                <a:ea typeface="Noto Sans CJK SC" pitchFamily="2"/>
                <a:cs typeface="Lohit Devanagari" pitchFamily="2"/>
              </a:rPr>
              <a:t>Send </a:t>
            </a:r>
            <a:r>
              <a:rPr lang="en-US" sz="900" i="1" u="sng" dirty="0" smtClean="0">
                <a:ea typeface="Noto Sans CJK SC" pitchFamily="2"/>
                <a:cs typeface="Lohit Devanagari" pitchFamily="2"/>
              </a:rPr>
              <a:t>Approved</a:t>
            </a:r>
            <a:r>
              <a:rPr lang="en-US" sz="900" u="sng" dirty="0" smtClean="0">
                <a:ea typeface="Noto Sans CJK SC" pitchFamily="2"/>
                <a:cs typeface="Lohit Devanagari" pitchFamily="2"/>
              </a:rPr>
              <a:t> </a:t>
            </a:r>
            <a:br>
              <a:rPr lang="en-US" sz="900" u="sng" dirty="0" smtClean="0">
                <a:ea typeface="Noto Sans CJK SC" pitchFamily="2"/>
                <a:cs typeface="Lohit Devanagari" pitchFamily="2"/>
              </a:rPr>
            </a:br>
            <a:r>
              <a:rPr lang="en-US" sz="900" b="1" dirty="0" smtClean="0">
                <a:ea typeface="Noto Sans CJK SC" pitchFamily="2"/>
                <a:cs typeface="Lohit Devanagari" pitchFamily="2"/>
              </a:rPr>
              <a:t>only if </a:t>
            </a:r>
            <a:r>
              <a:rPr lang="en-US" sz="900" dirty="0" smtClean="0">
                <a:ea typeface="Noto Sans CJK SC" pitchFamily="2"/>
                <a:cs typeface="Lohit Devanagari" pitchFamily="2"/>
              </a:rPr>
              <a:t>the </a:t>
            </a:r>
            <a:br>
              <a:rPr lang="en-US" sz="900" dirty="0" smtClean="0">
                <a:ea typeface="Noto Sans CJK SC" pitchFamily="2"/>
                <a:cs typeface="Lohit Devanagari" pitchFamily="2"/>
              </a:rPr>
            </a:br>
            <a:r>
              <a:rPr lang="en-US" sz="900" dirty="0" smtClean="0">
                <a:ea typeface="Noto Sans CJK SC" pitchFamily="2"/>
                <a:cs typeface="Lohit Devanagari" pitchFamily="2"/>
              </a:rPr>
              <a:t>teacher </a:t>
            </a:r>
            <a:r>
              <a:rPr lang="en-US" sz="900" b="1" dirty="0" smtClean="0">
                <a:ea typeface="Noto Sans CJK SC" pitchFamily="2"/>
                <a:cs typeface="Lohit Devanagari" pitchFamily="2"/>
              </a:rPr>
              <a:t>approves </a:t>
            </a:r>
            <a:br>
              <a:rPr lang="en-US" sz="900" b="1" dirty="0" smtClean="0">
                <a:ea typeface="Noto Sans CJK SC" pitchFamily="2"/>
                <a:cs typeface="Lohit Devanagari" pitchFamily="2"/>
              </a:rPr>
            </a:br>
            <a:r>
              <a:rPr lang="en-US" sz="900" dirty="0" smtClean="0">
                <a:ea typeface="Noto Sans CJK SC" pitchFamily="2"/>
                <a:cs typeface="Lohit Devanagari" pitchFamily="2"/>
              </a:rPr>
              <a:t>the proposal</a:t>
            </a:r>
          </a:p>
        </p:txBody>
      </p:sp>
      <p:sp>
        <p:nvSpPr>
          <p:cNvPr id="117" name="TextBox 116"/>
          <p:cNvSpPr txBox="1"/>
          <p:nvPr/>
        </p:nvSpPr>
        <p:spPr>
          <a:xfrm>
            <a:off x="2894156" y="2994587"/>
            <a:ext cx="293904" cy="2456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050" dirty="0" smtClean="0">
                <a:latin typeface="Liberation Sans" pitchFamily="18"/>
                <a:ea typeface="Noto Sans CJK SC" pitchFamily="2"/>
                <a:cs typeface="Lohit Devanagari" pitchFamily="2"/>
              </a:rPr>
              <a:t>o</a:t>
            </a:r>
            <a:r>
              <a:rPr lang="en-US" sz="1050" dirty="0">
                <a:latin typeface="Liberation Sans" pitchFamily="18"/>
                <a:ea typeface="Noto Sans CJK SC" pitchFamily="2"/>
                <a:cs typeface="Lohit Devanagari" pitchFamily="2"/>
              </a:rPr>
              <a:t>r</a:t>
            </a:r>
            <a:endParaRPr lang="en-US" sz="1050" dirty="0" smtClean="0">
              <a:latin typeface="Liberation Sans" pitchFamily="18"/>
              <a:ea typeface="Noto Sans CJK SC" pitchFamily="2"/>
              <a:cs typeface="Lohit Devanagari" pitchFamily="2"/>
            </a:endParaRPr>
          </a:p>
        </p:txBody>
      </p:sp>
      <p:sp>
        <p:nvSpPr>
          <p:cNvPr id="118" name="TextBox 117"/>
          <p:cNvSpPr txBox="1"/>
          <p:nvPr/>
        </p:nvSpPr>
        <p:spPr>
          <a:xfrm>
            <a:off x="3082092" y="4419793"/>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19" name="TextBox 118"/>
          <p:cNvSpPr txBox="1"/>
          <p:nvPr/>
        </p:nvSpPr>
        <p:spPr>
          <a:xfrm>
            <a:off x="1441341" y="4430644"/>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21" name="TextBox 120"/>
          <p:cNvSpPr txBox="1"/>
          <p:nvPr/>
        </p:nvSpPr>
        <p:spPr>
          <a:xfrm>
            <a:off x="5192332" y="4447559"/>
            <a:ext cx="957996" cy="37262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4.c - </a:t>
            </a:r>
            <a:r>
              <a:rPr lang="en-US" sz="900" b="1" i="0" u="none" strike="noStrike" kern="1200" cap="none" dirty="0"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738008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3825" y="1358959"/>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6" name="Freeform 5"/>
          <p:cNvSpPr/>
          <p:nvPr/>
        </p:nvSpPr>
        <p:spPr>
          <a:xfrm>
            <a:off x="357065" y="1303075"/>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7" name="Freeform 6"/>
          <p:cNvSpPr/>
          <p:nvPr/>
        </p:nvSpPr>
        <p:spPr>
          <a:xfrm>
            <a:off x="422045" y="1190479"/>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app</a:t>
            </a:r>
            <a:r>
              <a:rPr lang="en-US" sz="900" b="1" i="0" u="none" strike="noStrike" kern="1200" cap="none" dirty="0">
                <a:ln>
                  <a:noFill/>
                </a:ln>
                <a:ea typeface="Noto Sans CJK SC" pitchFamily="2"/>
                <a:cs typeface="Lohit Devanagari" pitchFamily="2"/>
              </a:rPr>
              <a:t>#1</a:t>
            </a:r>
          </a:p>
        </p:txBody>
      </p:sp>
      <p:sp>
        <p:nvSpPr>
          <p:cNvPr id="8" name="Freeform 7"/>
          <p:cNvSpPr/>
          <p:nvPr/>
        </p:nvSpPr>
        <p:spPr>
          <a:xfrm>
            <a:off x="439145" y="1460299"/>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9" name="Freeform 8"/>
          <p:cNvSpPr/>
          <p:nvPr/>
        </p:nvSpPr>
        <p:spPr>
          <a:xfrm>
            <a:off x="399318" y="1796370"/>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sp>
        <p:nvSpPr>
          <p:cNvPr id="11" name="Title 10"/>
          <p:cNvSpPr txBox="1">
            <a:spLocks noGrp="1"/>
          </p:cNvSpPr>
          <p:nvPr>
            <p:ph type="title" idx="4294967295"/>
          </p:nvPr>
        </p:nvSpPr>
        <p:spPr>
          <a:xfrm>
            <a:off x="504719" y="93240"/>
            <a:ext cx="9071640" cy="512157"/>
          </a:xfrm>
        </p:spPr>
        <p:txBody>
          <a:bodyPr/>
          <a:lstStyle/>
          <a:p>
            <a:pPr lvl="0"/>
            <a:r>
              <a:rPr lang="en-US" sz="1600" b="1" dirty="0">
                <a:latin typeface="+mn-lt"/>
              </a:rPr>
              <a:t>LCC Protocol : </a:t>
            </a:r>
            <a:br>
              <a:rPr lang="en-US" sz="1600" b="1" dirty="0">
                <a:latin typeface="+mn-lt"/>
              </a:rPr>
            </a:br>
            <a:r>
              <a:rPr lang="en-US" sz="1600" dirty="0" smtClean="0">
                <a:latin typeface="+mn-lt"/>
              </a:rPr>
              <a:t>Informing TCN about his/her group</a:t>
            </a:r>
            <a:endParaRPr lang="en-US" sz="1600" dirty="0">
              <a:latin typeface="+mn-lt"/>
            </a:endParaRPr>
          </a:p>
        </p:txBody>
      </p:sp>
      <p:cxnSp>
        <p:nvCxnSpPr>
          <p:cNvPr id="13" name="Straight Arrow Connector 12"/>
          <p:cNvCxnSpPr>
            <a:stCxn id="62" idx="0"/>
            <a:endCxn id="9" idx="2"/>
          </p:cNvCxnSpPr>
          <p:nvPr/>
        </p:nvCxnSpPr>
        <p:spPr>
          <a:xfrm flipH="1" flipV="1">
            <a:off x="917718" y="1972768"/>
            <a:ext cx="7713" cy="1218649"/>
          </a:xfrm>
          <a:prstGeom prst="straightConnector1">
            <a:avLst/>
          </a:prstGeom>
          <a:noFill/>
          <a:ln w="0">
            <a:solidFill>
              <a:srgbClr val="000000"/>
            </a:solidFill>
            <a:prstDash val="solid"/>
            <a:tailEnd type="arrow"/>
          </a:ln>
        </p:spPr>
      </p:cxnSp>
      <p:sp>
        <p:nvSpPr>
          <p:cNvPr id="61" name="Freeform 60"/>
          <p:cNvSpPr/>
          <p:nvPr/>
        </p:nvSpPr>
        <p:spPr>
          <a:xfrm>
            <a:off x="419235" y="3294279"/>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2" name="Freeform 61"/>
          <p:cNvSpPr/>
          <p:nvPr/>
        </p:nvSpPr>
        <p:spPr>
          <a:xfrm>
            <a:off x="639658" y="3191417"/>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smtClean="0">
                <a:ln>
                  <a:noFill/>
                </a:ln>
                <a:latin typeface="Liberation Sans" pitchFamily="18"/>
                <a:ea typeface="Noto Sans CJK SC" pitchFamily="2"/>
                <a:cs typeface="Lohit Devanagari" pitchFamily="2"/>
              </a:rPr>
              <a:t>Agent</a:t>
            </a:r>
            <a:r>
              <a:rPr lang="en-US" sz="900" b="1" i="0" u="none" strike="noStrike" kern="1200" cap="none" dirty="0" smtClean="0">
                <a:ln>
                  <a:noFill/>
                </a:ln>
                <a:latin typeface="Liberation Sans" pitchFamily="18"/>
                <a:ea typeface="Noto Sans CJK SC" pitchFamily="2"/>
                <a:cs typeface="Lohit Devanagari" pitchFamily="2"/>
              </a:rPr>
              <a:t>#1</a:t>
            </a:r>
            <a:endParaRPr lang="en-US" sz="900" b="1" i="0" u="none" strike="noStrike" kern="1200" cap="none" dirty="0">
              <a:ln>
                <a:noFill/>
              </a:ln>
              <a:latin typeface="Liberation Sans" pitchFamily="18"/>
              <a:ea typeface="Noto Sans CJK SC" pitchFamily="2"/>
              <a:cs typeface="Lohit Devanagari" pitchFamily="2"/>
            </a:endParaRPr>
          </a:p>
        </p:txBody>
      </p:sp>
      <p:sp>
        <p:nvSpPr>
          <p:cNvPr id="63" name="Freeform 62"/>
          <p:cNvSpPr/>
          <p:nvPr/>
        </p:nvSpPr>
        <p:spPr>
          <a:xfrm>
            <a:off x="483994" y="3655394"/>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sp>
        <p:nvSpPr>
          <p:cNvPr id="67" name="Freeform 66"/>
          <p:cNvSpPr/>
          <p:nvPr/>
        </p:nvSpPr>
        <p:spPr>
          <a:xfrm>
            <a:off x="2158943" y="4583942"/>
            <a:ext cx="1163935"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68" name="Freeform 67"/>
          <p:cNvSpPr/>
          <p:nvPr/>
        </p:nvSpPr>
        <p:spPr>
          <a:xfrm>
            <a:off x="2479589" y="4492682"/>
            <a:ext cx="48887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WPM</a:t>
            </a:r>
          </a:p>
        </p:txBody>
      </p:sp>
      <p:sp>
        <p:nvSpPr>
          <p:cNvPr id="69" name="Freeform 68"/>
          <p:cNvSpPr/>
          <p:nvPr/>
        </p:nvSpPr>
        <p:spPr>
          <a:xfrm>
            <a:off x="2650365" y="4845337"/>
            <a:ext cx="636188" cy="38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ea typeface="Noto Sans CJK SC" pitchFamily="2"/>
                <a:cs typeface="Lohit Devanagari" pitchFamily="2"/>
              </a:rPr>
              <a:t>Teacher</a:t>
            </a:r>
            <a:br>
              <a:rPr lang="en-US" sz="1000" b="0" i="0" u="none" strike="noStrike" kern="1200" cap="none" dirty="0">
                <a:ln>
                  <a:noFill/>
                </a:ln>
                <a:ea typeface="Noto Sans CJK SC" pitchFamily="2"/>
                <a:cs typeface="Lohit Devanagari" pitchFamily="2"/>
              </a:rPr>
            </a:br>
            <a:r>
              <a:rPr lang="en-US" sz="1000" b="0" i="0" u="none" strike="noStrike" kern="1200" cap="none" dirty="0">
                <a:ln>
                  <a:noFill/>
                </a:ln>
                <a:ea typeface="Noto Sans CJK SC" pitchFamily="2"/>
                <a:cs typeface="Lohit Devanagari" pitchFamily="2"/>
              </a:rPr>
              <a:t>Panel</a:t>
            </a:r>
          </a:p>
        </p:txBody>
      </p:sp>
      <p:sp>
        <p:nvSpPr>
          <p:cNvPr id="70" name="Freeform 69"/>
          <p:cNvSpPr/>
          <p:nvPr/>
        </p:nvSpPr>
        <p:spPr>
          <a:xfrm>
            <a:off x="2200061" y="5243102"/>
            <a:ext cx="1056915"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000" b="0" i="0" u="none" strike="noStrike" kern="1200" cap="none" dirty="0">
                <a:ln>
                  <a:noFill/>
                </a:ln>
                <a:solidFill>
                  <a:srgbClr val="FFFFFF"/>
                </a:solidFill>
                <a:ea typeface="Noto Sans CJK SC" pitchFamily="2"/>
                <a:cs typeface="Lohit Devanagari" pitchFamily="2"/>
              </a:rPr>
              <a:t>WPM Interface</a:t>
            </a:r>
          </a:p>
        </p:txBody>
      </p:sp>
      <p:cxnSp>
        <p:nvCxnSpPr>
          <p:cNvPr id="72" name="Elbow Connector 71"/>
          <p:cNvCxnSpPr>
            <a:stCxn id="63" idx="2"/>
            <a:endCxn id="67" idx="3"/>
          </p:cNvCxnSpPr>
          <p:nvPr/>
        </p:nvCxnSpPr>
        <p:spPr>
          <a:xfrm rot="16200000" flipH="1">
            <a:off x="986427" y="3799145"/>
            <a:ext cx="1113909" cy="1231123"/>
          </a:xfrm>
          <a:prstGeom prst="bentConnector2">
            <a:avLst/>
          </a:prstGeom>
          <a:noFill/>
          <a:ln w="0">
            <a:solidFill>
              <a:srgbClr val="000000"/>
            </a:solidFill>
            <a:prstDash val="solid"/>
            <a:tailEnd type="arrow"/>
          </a:ln>
        </p:spPr>
      </p:cxnSp>
      <p:sp>
        <p:nvSpPr>
          <p:cNvPr id="78" name="Freeform 77"/>
          <p:cNvSpPr/>
          <p:nvPr/>
        </p:nvSpPr>
        <p:spPr>
          <a:xfrm>
            <a:off x="4181320" y="1369514"/>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79" name="Freeform 78"/>
          <p:cNvSpPr/>
          <p:nvPr/>
        </p:nvSpPr>
        <p:spPr>
          <a:xfrm>
            <a:off x="4094560" y="1313630"/>
            <a:ext cx="1122480" cy="5818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0" name="Freeform 79"/>
          <p:cNvSpPr/>
          <p:nvPr/>
        </p:nvSpPr>
        <p:spPr>
          <a:xfrm>
            <a:off x="4159540" y="1201034"/>
            <a:ext cx="992520" cy="178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a:ln>
                  <a:noFill/>
                </a:ln>
                <a:ea typeface="Noto Sans CJK SC" pitchFamily="2"/>
                <a:cs typeface="Lohit Devanagari" pitchFamily="2"/>
              </a:rPr>
              <a:t>MyWelcome</a:t>
            </a:r>
            <a:r>
              <a:rPr lang="en-US" sz="900" b="0" i="0" u="none" strike="noStrike" kern="1200" cap="none" dirty="0">
                <a:ln>
                  <a:noFill/>
                </a:ln>
                <a:ea typeface="Noto Sans CJK SC" pitchFamily="2"/>
                <a:cs typeface="Lohit Devanagari" pitchFamily="2"/>
              </a:rPr>
              <a:t> </a:t>
            </a:r>
            <a:r>
              <a:rPr lang="en-US" sz="900" b="0" i="0" u="none" strike="noStrike" kern="1200" cap="none" dirty="0" err="1" smtClean="0">
                <a:ln>
                  <a:noFill/>
                </a:ln>
                <a:ea typeface="Noto Sans CJK SC" pitchFamily="2"/>
                <a:cs typeface="Lohit Devanagari" pitchFamily="2"/>
              </a:rPr>
              <a:t>app</a:t>
            </a:r>
            <a:r>
              <a:rPr lang="en-US" sz="900" b="1" i="0" u="none" strike="noStrike" kern="1200" cap="none" dirty="0" err="1" smtClean="0">
                <a:ln>
                  <a:noFill/>
                </a:ln>
                <a:ea typeface="Noto Sans CJK SC" pitchFamily="2"/>
                <a:cs typeface="Lohit Devanagari" pitchFamily="2"/>
              </a:rPr>
              <a:t>#m</a:t>
            </a:r>
            <a:endParaRPr lang="en-US" sz="900" b="1" i="0" u="none" strike="noStrike" kern="1200" cap="none" dirty="0">
              <a:ln>
                <a:noFill/>
              </a:ln>
              <a:ea typeface="Noto Sans CJK SC" pitchFamily="2"/>
              <a:cs typeface="Lohit Devanagari" pitchFamily="2"/>
            </a:endParaRPr>
          </a:p>
        </p:txBody>
      </p:sp>
      <p:sp>
        <p:nvSpPr>
          <p:cNvPr id="81" name="Freeform 80"/>
          <p:cNvSpPr/>
          <p:nvPr/>
        </p:nvSpPr>
        <p:spPr>
          <a:xfrm>
            <a:off x="4176640" y="1470854"/>
            <a:ext cx="581039" cy="201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ea typeface="Noto Sans CJK SC" pitchFamily="2"/>
                <a:cs typeface="Lohit Devanagari" pitchFamily="2"/>
              </a:rPr>
              <a:t>App-Logic</a:t>
            </a:r>
          </a:p>
        </p:txBody>
      </p:sp>
      <p:sp>
        <p:nvSpPr>
          <p:cNvPr id="82" name="Freeform 81"/>
          <p:cNvSpPr/>
          <p:nvPr/>
        </p:nvSpPr>
        <p:spPr>
          <a:xfrm>
            <a:off x="4136813" y="1806925"/>
            <a:ext cx="1036800" cy="17639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ea typeface="Noto Sans CJK SC" pitchFamily="2"/>
                <a:cs typeface="Lohit Devanagari" pitchFamily="2"/>
              </a:rPr>
              <a:t>App-Logic Interface</a:t>
            </a:r>
          </a:p>
        </p:txBody>
      </p:sp>
      <p:cxnSp>
        <p:nvCxnSpPr>
          <p:cNvPr id="83" name="Straight Arrow Connector 82"/>
          <p:cNvCxnSpPr>
            <a:stCxn id="85" idx="0"/>
            <a:endCxn id="82" idx="2"/>
          </p:cNvCxnSpPr>
          <p:nvPr/>
        </p:nvCxnSpPr>
        <p:spPr>
          <a:xfrm flipH="1" flipV="1">
            <a:off x="4655213" y="1983323"/>
            <a:ext cx="7713" cy="1218649"/>
          </a:xfrm>
          <a:prstGeom prst="straightConnector1">
            <a:avLst/>
          </a:prstGeom>
          <a:noFill/>
          <a:ln w="0">
            <a:solidFill>
              <a:srgbClr val="000000"/>
            </a:solidFill>
            <a:prstDash val="solid"/>
            <a:tailEnd type="arrow"/>
          </a:ln>
        </p:spPr>
      </p:cxnSp>
      <p:sp>
        <p:nvSpPr>
          <p:cNvPr id="84" name="Freeform 83"/>
          <p:cNvSpPr/>
          <p:nvPr/>
        </p:nvSpPr>
        <p:spPr>
          <a:xfrm>
            <a:off x="4156730" y="3304834"/>
            <a:ext cx="1016883" cy="48114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5" name="Freeform 84"/>
          <p:cNvSpPr/>
          <p:nvPr/>
        </p:nvSpPr>
        <p:spPr>
          <a:xfrm>
            <a:off x="4377153" y="3201972"/>
            <a:ext cx="571545"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err="1" smtClean="0">
                <a:ln>
                  <a:noFill/>
                </a:ln>
                <a:latin typeface="Liberation Sans" pitchFamily="18"/>
                <a:ea typeface="Noto Sans CJK SC" pitchFamily="2"/>
                <a:cs typeface="Lohit Devanagari" pitchFamily="2"/>
              </a:rPr>
              <a:t>Agent</a:t>
            </a:r>
            <a:r>
              <a:rPr lang="en-US" sz="900" b="1" i="0" u="none" strike="noStrike" kern="1200" cap="none" dirty="0" err="1" smtClean="0">
                <a:ln>
                  <a:noFill/>
                </a:ln>
                <a:latin typeface="Liberation Sans" pitchFamily="18"/>
                <a:ea typeface="Noto Sans CJK SC" pitchFamily="2"/>
                <a:cs typeface="Lohit Devanagari" pitchFamily="2"/>
              </a:rPr>
              <a:t>#m</a:t>
            </a:r>
            <a:endParaRPr lang="en-US" sz="900" b="1" i="0" u="none" strike="noStrike" kern="1200" cap="none" dirty="0">
              <a:ln>
                <a:noFill/>
              </a:ln>
              <a:latin typeface="Liberation Sans" pitchFamily="18"/>
              <a:ea typeface="Noto Sans CJK SC" pitchFamily="2"/>
              <a:cs typeface="Lohit Devanagari" pitchFamily="2"/>
            </a:endParaRPr>
          </a:p>
        </p:txBody>
      </p:sp>
      <p:sp>
        <p:nvSpPr>
          <p:cNvPr id="86" name="Freeform 85"/>
          <p:cNvSpPr/>
          <p:nvPr/>
        </p:nvSpPr>
        <p:spPr>
          <a:xfrm>
            <a:off x="4221489" y="3665949"/>
            <a:ext cx="887651" cy="202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900" b="0" i="0" u="none" strike="noStrike" kern="1200" cap="none" dirty="0">
                <a:ln>
                  <a:noFill/>
                </a:ln>
                <a:solidFill>
                  <a:srgbClr val="FFFFFF"/>
                </a:solidFill>
                <a:latin typeface="Liberation Sans" pitchFamily="18"/>
                <a:ea typeface="Noto Sans CJK SC" pitchFamily="2"/>
                <a:cs typeface="Lohit Devanagari" pitchFamily="2"/>
              </a:rPr>
              <a:t>Agent Interface</a:t>
            </a:r>
          </a:p>
        </p:txBody>
      </p:sp>
      <p:cxnSp>
        <p:nvCxnSpPr>
          <p:cNvPr id="87" name="Elbow Connector 86"/>
          <p:cNvCxnSpPr>
            <a:stCxn id="86" idx="2"/>
            <a:endCxn id="67" idx="1"/>
          </p:cNvCxnSpPr>
          <p:nvPr/>
        </p:nvCxnSpPr>
        <p:spPr>
          <a:xfrm rot="5400000">
            <a:off x="3442420" y="3748767"/>
            <a:ext cx="1103354" cy="1342437"/>
          </a:xfrm>
          <a:prstGeom prst="bentConnector2">
            <a:avLst/>
          </a:prstGeom>
          <a:noFill/>
          <a:ln w="0">
            <a:solidFill>
              <a:srgbClr val="000000"/>
            </a:solidFill>
            <a:prstDash val="solid"/>
            <a:tailEnd type="arrow"/>
          </a:ln>
        </p:spPr>
      </p:cxnSp>
      <p:sp>
        <p:nvSpPr>
          <p:cNvPr id="92" name="TextBox 91"/>
          <p:cNvSpPr txBox="1"/>
          <p:nvPr/>
        </p:nvSpPr>
        <p:spPr>
          <a:xfrm>
            <a:off x="925431" y="4326646"/>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5.b.1</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93" name="Rectangle 92"/>
          <p:cNvSpPr/>
          <p:nvPr/>
        </p:nvSpPr>
        <p:spPr>
          <a:xfrm>
            <a:off x="974064" y="4364059"/>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4" name="Freeform 93"/>
          <p:cNvSpPr/>
          <p:nvPr/>
        </p:nvSpPr>
        <p:spPr>
          <a:xfrm>
            <a:off x="1047379" y="2588228"/>
            <a:ext cx="815850" cy="4539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5" name="TextBox 94"/>
          <p:cNvSpPr txBox="1"/>
          <p:nvPr/>
        </p:nvSpPr>
        <p:spPr>
          <a:xfrm>
            <a:off x="997438" y="2548442"/>
            <a:ext cx="865791"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b="1" i="0" u="none" strike="noStrike" kern="1200" cap="none" dirty="0" smtClean="0">
                <a:ln>
                  <a:noFill/>
                </a:ln>
                <a:ea typeface="Noto Sans CJK SC" pitchFamily="2"/>
                <a:cs typeface="Lohit Devanagari" pitchFamily="2"/>
              </a:rPr>
              <a:t>[GROUP]</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of TCN</a:t>
            </a:r>
            <a:endParaRPr lang="en-US" sz="900" b="0" i="0" u="none" strike="noStrike" kern="1200" cap="none" dirty="0">
              <a:ln>
                <a:noFill/>
              </a:ln>
              <a:ea typeface="Noto Sans CJK SC" pitchFamily="2"/>
              <a:cs typeface="Lohit Devanagari" pitchFamily="2"/>
            </a:endParaRPr>
          </a:p>
        </p:txBody>
      </p:sp>
      <p:sp>
        <p:nvSpPr>
          <p:cNvPr id="96" name="TextBox 95"/>
          <p:cNvSpPr txBox="1"/>
          <p:nvPr/>
        </p:nvSpPr>
        <p:spPr>
          <a:xfrm>
            <a:off x="954011" y="2071023"/>
            <a:ext cx="774549"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5.a.1</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app-logic</a:t>
            </a:r>
            <a:endParaRPr lang="en-US" sz="900" b="0" i="1" u="none" strike="noStrike" kern="1200" cap="none" dirty="0">
              <a:ln>
                <a:noFill/>
              </a:ln>
              <a:ea typeface="Noto Sans CJK SC" pitchFamily="2"/>
              <a:cs typeface="Lohit Devanagari" pitchFamily="2"/>
            </a:endParaRPr>
          </a:p>
        </p:txBody>
      </p:sp>
      <p:sp>
        <p:nvSpPr>
          <p:cNvPr id="97" name="Rectangle 96"/>
          <p:cNvSpPr/>
          <p:nvPr/>
        </p:nvSpPr>
        <p:spPr>
          <a:xfrm>
            <a:off x="997439" y="2111789"/>
            <a:ext cx="909218" cy="1014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98" name="Freeform 97"/>
          <p:cNvSpPr/>
          <p:nvPr/>
        </p:nvSpPr>
        <p:spPr>
          <a:xfrm>
            <a:off x="4807619" y="2610045"/>
            <a:ext cx="815850" cy="4539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29160">
            <a:solidFill>
              <a:srgbClr val="3465A4"/>
            </a:solidFill>
            <a:prstDash val="solid"/>
          </a:ln>
        </p:spPr>
        <p:txBody>
          <a:bodyPr wrap="none" lIns="104400" tIns="59400" rIns="104400" bIns="594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99" name="TextBox 98"/>
          <p:cNvSpPr txBox="1"/>
          <p:nvPr/>
        </p:nvSpPr>
        <p:spPr>
          <a:xfrm>
            <a:off x="4757678" y="2570259"/>
            <a:ext cx="865791"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sng" strike="noStrike" kern="1200" cap="none" dirty="0" smtClean="0">
                <a:ln>
                  <a:noFill/>
                </a:ln>
                <a:ea typeface="Noto Sans CJK SC" pitchFamily="2"/>
                <a:cs typeface="Lohit Devanagari" pitchFamily="2"/>
              </a:rPr>
              <a:t>Info package</a:t>
            </a:r>
            <a:r>
              <a:rPr lang="en-US" sz="900" b="0" i="0" u="none" strike="noStrike" kern="1200" cap="none" dirty="0" smtClean="0">
                <a:ln>
                  <a:noFill/>
                </a:ln>
                <a:ea typeface="Noto Sans CJK SC" pitchFamily="2"/>
                <a:cs typeface="Lohit Devanagari" pitchFamily="2"/>
              </a:rPr>
              <a:t>:</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a:t>
            </a:r>
            <a:r>
              <a:rPr lang="en-US" sz="900" b="1" i="0" u="none" strike="noStrike" kern="1200" cap="none" dirty="0" smtClean="0">
                <a:ln>
                  <a:noFill/>
                </a:ln>
                <a:ea typeface="Noto Sans CJK SC" pitchFamily="2"/>
                <a:cs typeface="Lohit Devanagari" pitchFamily="2"/>
              </a:rPr>
              <a:t>[GROUP]</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of TCN</a:t>
            </a:r>
            <a:endParaRPr lang="en-US" sz="900" b="0" i="0" u="none" strike="noStrike" kern="1200" cap="none" dirty="0">
              <a:ln>
                <a:noFill/>
              </a:ln>
              <a:ea typeface="Noto Sans CJK SC" pitchFamily="2"/>
              <a:cs typeface="Lohit Devanagari" pitchFamily="2"/>
            </a:endParaRPr>
          </a:p>
        </p:txBody>
      </p:sp>
      <p:sp>
        <p:nvSpPr>
          <p:cNvPr id="100" name="TextBox 99"/>
          <p:cNvSpPr txBox="1"/>
          <p:nvPr/>
        </p:nvSpPr>
        <p:spPr>
          <a:xfrm>
            <a:off x="4714251" y="2092840"/>
            <a:ext cx="789488" cy="51349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5.a.m</a:t>
            </a:r>
            <a:r>
              <a:rPr lang="en-US" sz="900" b="0" i="0" u="none" strike="noStrike" kern="1200" cap="none" dirty="0" smtClean="0">
                <a:ln>
                  <a:noFill/>
                </a:ln>
                <a:ea typeface="Noto Sans CJK SC" pitchFamily="2"/>
                <a:cs typeface="Lohit Devanagari" pitchFamily="2"/>
              </a:rPr>
              <a:t>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info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app-logic</a:t>
            </a:r>
            <a:endParaRPr lang="en-US" sz="900" b="0" i="1" u="none" strike="noStrike" kern="1200" cap="none" dirty="0">
              <a:ln>
                <a:noFill/>
              </a:ln>
              <a:ea typeface="Noto Sans CJK SC" pitchFamily="2"/>
              <a:cs typeface="Lohit Devanagari" pitchFamily="2"/>
            </a:endParaRPr>
          </a:p>
        </p:txBody>
      </p:sp>
      <p:sp>
        <p:nvSpPr>
          <p:cNvPr id="101" name="Rectangle 100"/>
          <p:cNvSpPr/>
          <p:nvPr/>
        </p:nvSpPr>
        <p:spPr>
          <a:xfrm>
            <a:off x="4757679" y="2133606"/>
            <a:ext cx="909218" cy="1014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2" name="TextBox 101"/>
          <p:cNvSpPr txBox="1"/>
          <p:nvPr/>
        </p:nvSpPr>
        <p:spPr>
          <a:xfrm>
            <a:off x="3643524" y="4310899"/>
            <a:ext cx="1066231" cy="65436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5.b.m</a:t>
            </a:r>
            <a:r>
              <a:rPr lang="en-US" sz="900" b="0" i="0" u="none" strike="noStrike" kern="1200" cap="none" dirty="0" smtClean="0">
                <a:ln>
                  <a:noFill/>
                </a:ln>
                <a:ea typeface="Noto Sans CJK SC" pitchFamily="2"/>
                <a:cs typeface="Lohit Devanagari" pitchFamily="2"/>
              </a:rPr>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Send coordination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ended signal to </a:t>
            </a:r>
            <a:br>
              <a:rPr lang="en-US" sz="900" b="0" i="0" u="none" strike="noStrike" kern="1200" cap="none" dirty="0" smtClean="0">
                <a:ln>
                  <a:noFill/>
                </a:ln>
                <a:ea typeface="Noto Sans CJK SC" pitchFamily="2"/>
                <a:cs typeface="Lohit Devanagari" pitchFamily="2"/>
              </a:rPr>
            </a:br>
            <a:r>
              <a:rPr lang="en-US" sz="900" b="0" i="1" u="none" strike="noStrike" kern="1200" cap="none" dirty="0" smtClean="0">
                <a:ln>
                  <a:noFill/>
                </a:ln>
                <a:ea typeface="Noto Sans CJK SC" pitchFamily="2"/>
                <a:cs typeface="Lohit Devanagari" pitchFamily="2"/>
              </a:rPr>
              <a:t>WPM</a:t>
            </a:r>
            <a:endParaRPr lang="en-US" sz="900" b="0" i="1" u="none" strike="noStrike" kern="1200" cap="none" dirty="0">
              <a:ln>
                <a:noFill/>
              </a:ln>
              <a:ea typeface="Noto Sans CJK SC" pitchFamily="2"/>
              <a:cs typeface="Lohit Devanagari" pitchFamily="2"/>
            </a:endParaRPr>
          </a:p>
        </p:txBody>
      </p:sp>
      <p:sp>
        <p:nvSpPr>
          <p:cNvPr id="103" name="Rectangle 102"/>
          <p:cNvSpPr/>
          <p:nvPr/>
        </p:nvSpPr>
        <p:spPr>
          <a:xfrm>
            <a:off x="3692157" y="4348312"/>
            <a:ext cx="907754" cy="573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
        <p:nvSpPr>
          <p:cNvPr id="107" name="TextBox 106"/>
          <p:cNvSpPr txBox="1"/>
          <p:nvPr/>
        </p:nvSpPr>
        <p:spPr>
          <a:xfrm>
            <a:off x="2532517" y="3411480"/>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08" name="TextBox 107"/>
          <p:cNvSpPr txBox="1"/>
          <p:nvPr/>
        </p:nvSpPr>
        <p:spPr>
          <a:xfrm>
            <a:off x="2541459" y="1537599"/>
            <a:ext cx="374118" cy="26785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200" b="0" i="0" u="none" strike="noStrike" kern="1200" cap="none" dirty="0">
                <a:ln>
                  <a:noFill/>
                </a:ln>
                <a:latin typeface="Liberation Sans" pitchFamily="18"/>
                <a:ea typeface="Noto Sans CJK SC" pitchFamily="2"/>
                <a:cs typeface="Lohit Devanagari" pitchFamily="2"/>
              </a:rPr>
              <a:t>. . .</a:t>
            </a:r>
          </a:p>
        </p:txBody>
      </p:sp>
      <p:sp>
        <p:nvSpPr>
          <p:cNvPr id="109" name="TextBox 108"/>
          <p:cNvSpPr txBox="1"/>
          <p:nvPr/>
        </p:nvSpPr>
        <p:spPr>
          <a:xfrm>
            <a:off x="5604488" y="3294279"/>
            <a:ext cx="4504736" cy="1640470"/>
          </a:xfrm>
          <a:prstGeom prst="rect">
            <a:avLst/>
          </a:prstGeom>
          <a:noFill/>
          <a:ln>
            <a:noFill/>
          </a:ln>
        </p:spPr>
        <p:txBody>
          <a:bodyPr wrap="none" lIns="90000" tIns="45000" rIns="90000" bIns="45000" anchorCtr="0" compatLnSpc="0">
            <a:spAutoFit/>
          </a:bodyPr>
          <a:lstStyle/>
          <a:p>
            <a:pPr marL="0" marR="0" lvl="0" indent="0" algn="just"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Steps</a:t>
            </a:r>
            <a:r>
              <a:rPr lang="en-US" sz="900" b="0" i="0" u="none" strike="noStrike" kern="1200" cap="none" dirty="0" smtClean="0">
                <a:ln>
                  <a:noFill/>
                </a:ln>
                <a:ea typeface="Noto Sans CJK SC" pitchFamily="2"/>
                <a:cs typeface="Lohit Devanagari" pitchFamily="2"/>
              </a:rPr>
              <a:t>:</a:t>
            </a:r>
            <a:endParaRPr lang="en-US" sz="900" dirty="0">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900" b="1" i="0" u="none" strike="noStrike" kern="1200" cap="none" dirty="0" smtClean="0">
                <a:ln>
                  <a:noFill/>
                </a:ln>
                <a:ea typeface="Noto Sans CJK SC" pitchFamily="2"/>
                <a:cs typeface="Lohit Devanagari" pitchFamily="2"/>
              </a:rPr>
              <a:t>Phase 5.a</a:t>
            </a:r>
            <a:r>
              <a:rPr lang="en-US" sz="900" b="0" i="0" u="none" strike="noStrike" kern="1200" cap="none" dirty="0" smtClean="0">
                <a:ln>
                  <a:noFill/>
                </a:ln>
                <a:ea typeface="Noto Sans CJK SC" pitchFamily="2"/>
                <a:cs typeface="Lohit Devanagari" pitchFamily="2"/>
              </a:rPr>
              <a:t>. Once an agent receives the final grouping from WPM/Teacher, it sends only the</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group name to app-logic/TCN. Since agents don’t know the identities of other group </a:t>
            </a:r>
            <a:br>
              <a:rPr lang="en-US" sz="900" b="0" i="0" u="none" strike="noStrike" kern="1200" cap="none" dirty="0" smtClean="0">
                <a:ln>
                  <a:noFill/>
                </a:ln>
                <a:ea typeface="Noto Sans CJK SC" pitchFamily="2"/>
                <a:cs typeface="Lohit Devanagari" pitchFamily="2"/>
              </a:rPr>
            </a:br>
            <a:r>
              <a:rPr lang="en-US" sz="900" b="0" i="0" u="none" strike="noStrike" kern="1200" cap="none" dirty="0" smtClean="0">
                <a:ln>
                  <a:noFill/>
                </a:ln>
                <a:ea typeface="Noto Sans CJK SC" pitchFamily="2"/>
                <a:cs typeface="Lohit Devanagari" pitchFamily="2"/>
              </a:rPr>
              <a:t>members, they send the group name such that TCNs can find each other in the classroom. </a:t>
            </a:r>
          </a:p>
          <a:p>
            <a:pPr marL="0" marR="0" lvl="0" indent="0" algn="just" hangingPunct="0">
              <a:lnSpc>
                <a:spcPct val="100000"/>
              </a:lnSpc>
              <a:spcBef>
                <a:spcPts val="0"/>
              </a:spcBef>
              <a:spcAft>
                <a:spcPts val="0"/>
              </a:spcAft>
              <a:buNone/>
              <a:tabLst/>
            </a:pPr>
            <a:r>
              <a:rPr lang="en-US" sz="900" b="1" dirty="0" smtClean="0">
                <a:ea typeface="Noto Sans CJK SC" pitchFamily="2"/>
                <a:cs typeface="Lohit Devanagari" pitchFamily="2"/>
              </a:rPr>
              <a:t>Phase 5.b</a:t>
            </a:r>
            <a:r>
              <a:rPr lang="en-US" sz="900" dirty="0" smtClean="0">
                <a:ea typeface="Noto Sans CJK SC" pitchFamily="2"/>
                <a:cs typeface="Lohit Devanagari" pitchFamily="2"/>
              </a:rPr>
              <a:t>. Agents send </a:t>
            </a:r>
            <a:r>
              <a:rPr lang="en-US" sz="900" i="1" dirty="0" err="1" smtClean="0">
                <a:ea typeface="Noto Sans CJK SC" pitchFamily="2"/>
                <a:cs typeface="Lohit Devanagari" pitchFamily="2"/>
              </a:rPr>
              <a:t>coordination_ended</a:t>
            </a:r>
            <a:r>
              <a:rPr lang="en-US" sz="900" i="1" dirty="0" smtClean="0">
                <a:ea typeface="Noto Sans CJK SC" pitchFamily="2"/>
                <a:cs typeface="Lohit Devanagari" pitchFamily="2"/>
              </a:rPr>
              <a:t> </a:t>
            </a:r>
            <a:r>
              <a:rPr lang="en-US" sz="900" dirty="0" smtClean="0">
                <a:ea typeface="Noto Sans CJK SC" pitchFamily="2"/>
                <a:cs typeface="Lohit Devanagari" pitchFamily="2"/>
              </a:rPr>
              <a:t>signal to WPM such that WPM can request to </a:t>
            </a:r>
            <a:br>
              <a:rPr lang="en-US" sz="900" dirty="0" smtClean="0">
                <a:ea typeface="Noto Sans CJK SC" pitchFamily="2"/>
                <a:cs typeface="Lohit Devanagari" pitchFamily="2"/>
              </a:rPr>
            </a:br>
            <a:r>
              <a:rPr lang="en-US" sz="900" dirty="0" smtClean="0">
                <a:ea typeface="Noto Sans CJK SC" pitchFamily="2"/>
                <a:cs typeface="Lohit Devanagari" pitchFamily="2"/>
              </a:rPr>
              <a:t>kill them. </a:t>
            </a:r>
          </a:p>
          <a:p>
            <a:pPr marL="0" marR="0" lvl="0" indent="0" algn="just" hangingPunct="0">
              <a:lnSpc>
                <a:spcPct val="100000"/>
              </a:lnSpc>
              <a:spcBef>
                <a:spcPts val="0"/>
              </a:spcBef>
              <a:spcAft>
                <a:spcPts val="0"/>
              </a:spcAft>
              <a:buNone/>
              <a:tabLst/>
            </a:pPr>
            <a:endParaRPr lang="en-US" sz="900" b="0" i="0" u="none" strike="noStrike" kern="1200" cap="none" dirty="0" smtClean="0">
              <a:ln>
                <a:noFill/>
              </a:ln>
              <a:ea typeface="Noto Sans CJK SC" pitchFamily="2"/>
              <a:cs typeface="Lohit Devanagari" pitchFamily="2"/>
            </a:endParaRPr>
          </a:p>
          <a:p>
            <a:pPr marL="0" marR="0" lvl="0" indent="0" algn="just" hangingPunct="0">
              <a:lnSpc>
                <a:spcPct val="100000"/>
              </a:lnSpc>
              <a:spcBef>
                <a:spcPts val="0"/>
              </a:spcBef>
              <a:spcAft>
                <a:spcPts val="0"/>
              </a:spcAft>
              <a:buNone/>
              <a:tabLst/>
            </a:pPr>
            <a:endParaRPr lang="en-US" sz="900" b="0" i="0" u="none" strike="noStrike" kern="1200" cap="none" dirty="0">
              <a:ln>
                <a:noFill/>
              </a:ln>
              <a:ea typeface="Noto Sans CJK SC" pitchFamily="2"/>
              <a:cs typeface="Lohit Devanagari" pitchFamily="2"/>
            </a:endParaRPr>
          </a:p>
          <a:p>
            <a:pPr marL="0" marR="0" lvl="0" indent="0" algn="just" hangingPunct="0">
              <a:lnSpc>
                <a:spcPct val="100000"/>
              </a:lnSpc>
              <a:spcBef>
                <a:spcPts val="0"/>
              </a:spcBef>
              <a:spcAft>
                <a:spcPts val="0"/>
              </a:spcAft>
              <a:buNone/>
              <a:tabLst/>
            </a:pPr>
            <a:r>
              <a:rPr lang="en-US" sz="900" dirty="0" smtClean="0">
                <a:ea typeface="Noto Sans CJK SC" pitchFamily="2"/>
                <a:cs typeface="Lohit Devanagari" pitchFamily="2"/>
              </a:rPr>
              <a:t>-* In case the TCN is logged out when agent sends the group name (at </a:t>
            </a:r>
            <a:r>
              <a:rPr lang="en-US" sz="900" b="1" dirty="0" smtClean="0">
                <a:ea typeface="Noto Sans CJK SC" pitchFamily="2"/>
                <a:cs typeface="Lohit Devanagari" pitchFamily="2"/>
              </a:rPr>
              <a:t>phase 5.a</a:t>
            </a:r>
            <a:r>
              <a:rPr lang="en-US" sz="900" dirty="0" smtClean="0">
                <a:ea typeface="Noto Sans CJK SC" pitchFamily="2"/>
                <a:cs typeface="Lohit Devanagari" pitchFamily="2"/>
              </a:rPr>
              <a:t>), the agent </a:t>
            </a:r>
            <a:br>
              <a:rPr lang="en-US" sz="900" dirty="0" smtClean="0">
                <a:ea typeface="Noto Sans CJK SC" pitchFamily="2"/>
                <a:cs typeface="Lohit Devanagari" pitchFamily="2"/>
              </a:rPr>
            </a:br>
            <a:r>
              <a:rPr lang="en-US" sz="900" dirty="0" smtClean="0">
                <a:ea typeface="Noto Sans CJK SC" pitchFamily="2"/>
                <a:cs typeface="Lohit Devanagari" pitchFamily="2"/>
              </a:rPr>
              <a:t>will still continue to </a:t>
            </a:r>
            <a:r>
              <a:rPr lang="en-US" sz="900" b="1" dirty="0" smtClean="0">
                <a:ea typeface="Noto Sans CJK SC" pitchFamily="2"/>
                <a:cs typeface="Lohit Devanagari" pitchFamily="2"/>
              </a:rPr>
              <a:t>phase 5.b. </a:t>
            </a:r>
            <a:r>
              <a:rPr lang="en-US" sz="900" dirty="0" smtClean="0">
                <a:ea typeface="Noto Sans CJK SC" pitchFamily="2"/>
                <a:cs typeface="Lohit Devanagari" pitchFamily="2"/>
              </a:rPr>
              <a:t>Since agent stores the group name into LAKR, it is not lost. </a:t>
            </a:r>
            <a:br>
              <a:rPr lang="en-US" sz="900" dirty="0" smtClean="0">
                <a:ea typeface="Noto Sans CJK SC" pitchFamily="2"/>
                <a:cs typeface="Lohit Devanagari" pitchFamily="2"/>
              </a:rPr>
            </a:br>
            <a:r>
              <a:rPr lang="en-US" sz="900" dirty="0" smtClean="0">
                <a:ea typeface="Noto Sans CJK SC" pitchFamily="2"/>
                <a:cs typeface="Lohit Devanagari" pitchFamily="2"/>
              </a:rPr>
              <a:t>Therefore, TCN will always </a:t>
            </a:r>
            <a:r>
              <a:rPr lang="en-US" sz="900" smtClean="0">
                <a:ea typeface="Noto Sans CJK SC" pitchFamily="2"/>
                <a:cs typeface="Lohit Devanagari" pitchFamily="2"/>
              </a:rPr>
              <a:t>be able request </a:t>
            </a:r>
            <a:r>
              <a:rPr lang="en-US" sz="900" dirty="0" smtClean="0">
                <a:ea typeface="Noto Sans CJK SC" pitchFamily="2"/>
                <a:cs typeface="Lohit Devanagari" pitchFamily="2"/>
              </a:rPr>
              <a:t>it from the agent via app-logic. </a:t>
            </a:r>
            <a:endParaRPr lang="en-US" sz="900" b="0" i="0" u="none" strike="noStrike" kern="1200" cap="none" dirty="0" smtClean="0">
              <a:ln>
                <a:noFill/>
              </a:ln>
              <a:ea typeface="Noto Sans CJK SC" pitchFamily="2"/>
              <a:cs typeface="Lohit Devanagari" pitchFamily="2"/>
            </a:endParaRPr>
          </a:p>
        </p:txBody>
      </p:sp>
      <p:sp>
        <p:nvSpPr>
          <p:cNvPr id="110" name="TextBox 109"/>
          <p:cNvSpPr txBox="1"/>
          <p:nvPr/>
        </p:nvSpPr>
        <p:spPr>
          <a:xfrm>
            <a:off x="5666748" y="5046745"/>
            <a:ext cx="957996" cy="513495"/>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US" sz="900" b="0" i="0" u="sng" strike="noStrike" kern="1200" cap="none" dirty="0" smtClean="0">
                <a:ln>
                  <a:noFill/>
                </a:ln>
                <a:ea typeface="Noto Sans CJK SC" pitchFamily="2"/>
                <a:cs typeface="Lohit Devanagari" pitchFamily="2"/>
              </a:rPr>
              <a:t>Communication</a:t>
            </a:r>
            <a:r>
              <a:rPr lang="en-US" sz="900" b="0" i="0" u="none" strike="noStrike" kern="1200" cap="none" dirty="0" smtClean="0">
                <a:ln>
                  <a:noFill/>
                </a:ln>
                <a:ea typeface="Noto Sans CJK SC" pitchFamily="2"/>
                <a:cs typeface="Lohit Devanagari" pitchFamily="2"/>
              </a:rPr>
              <a:t>:</a:t>
            </a:r>
          </a:p>
          <a:p>
            <a:pPr marL="0" marR="0" lvl="0" indent="0" algn="l" hangingPunct="0">
              <a:lnSpc>
                <a:spcPct val="100000"/>
              </a:lnSpc>
              <a:spcBef>
                <a:spcPts val="0"/>
              </a:spcBef>
              <a:spcAft>
                <a:spcPts val="0"/>
              </a:spcAft>
              <a:buNone/>
              <a:tabLst/>
            </a:pPr>
            <a:r>
              <a:rPr lang="en-US" sz="900" b="0" i="0" u="none" strike="noStrike" kern="1200" cap="none" dirty="0" smtClean="0">
                <a:ln>
                  <a:noFill/>
                </a:ln>
                <a:ea typeface="Noto Sans CJK SC" pitchFamily="2"/>
                <a:cs typeface="Lohit Devanagari" pitchFamily="2"/>
              </a:rPr>
              <a:t>Phase 5.a – </a:t>
            </a:r>
            <a:r>
              <a:rPr lang="en-US" sz="900" b="1" i="0" u="none" strike="noStrike" kern="1200" cap="none" dirty="0" smtClean="0">
                <a:ln>
                  <a:noFill/>
                </a:ln>
                <a:ea typeface="Noto Sans CJK SC" pitchFamily="2"/>
                <a:cs typeface="Lohit Devanagari" pitchFamily="2"/>
              </a:rPr>
              <a:t>m</a:t>
            </a:r>
          </a:p>
          <a:p>
            <a:pPr hangingPunct="0"/>
            <a:r>
              <a:rPr lang="en-US" sz="900" dirty="0">
                <a:ea typeface="Noto Sans CJK SC" pitchFamily="2"/>
                <a:cs typeface="Lohit Devanagari" pitchFamily="2"/>
              </a:rPr>
              <a:t>Phase </a:t>
            </a:r>
            <a:r>
              <a:rPr lang="en-US" sz="900" dirty="0" smtClean="0">
                <a:ea typeface="Noto Sans CJK SC" pitchFamily="2"/>
                <a:cs typeface="Lohit Devanagari" pitchFamily="2"/>
              </a:rPr>
              <a:t>5.b </a:t>
            </a:r>
            <a:r>
              <a:rPr lang="en-US" sz="900" dirty="0">
                <a:ea typeface="Noto Sans CJK SC" pitchFamily="2"/>
                <a:cs typeface="Lohit Devanagari" pitchFamily="2"/>
              </a:rPr>
              <a:t>– </a:t>
            </a:r>
            <a:r>
              <a:rPr lang="en-US" sz="900" b="1" dirty="0" smtClean="0">
                <a:ea typeface="Noto Sans CJK SC" pitchFamily="2"/>
                <a:cs typeface="Lohit Devanagari" pitchFamily="2"/>
              </a:rPr>
              <a:t>m</a:t>
            </a:r>
            <a:endParaRPr lang="en-US" sz="900" i="0" u="none" strike="noStrike" kern="1200" cap="none" dirty="0">
              <a:ln>
                <a:noFill/>
              </a:ln>
              <a:ea typeface="Noto Sans CJK SC" pitchFamily="2"/>
              <a:cs typeface="Lohit Devanagari" pitchFamily="2"/>
            </a:endParaRPr>
          </a:p>
        </p:txBody>
      </p:sp>
    </p:spTree>
    <p:extLst>
      <p:ext uri="{BB962C8B-B14F-4D97-AF65-F5344CB8AC3E}">
        <p14:creationId xmlns:p14="http://schemas.microsoft.com/office/powerpoint/2010/main" val="224858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pPr lvl="0"/>
            <a:fld id="{AC4006FC-CD54-4BB5-B464-E8610B16DCA8}" type="slidenum">
              <a:t>8</a:t>
            </a:fld>
            <a:endParaRPr lang="en-US"/>
          </a:p>
        </p:txBody>
      </p:sp>
      <p:sp>
        <p:nvSpPr>
          <p:cNvPr id="2" name="Title 1"/>
          <p:cNvSpPr txBox="1">
            <a:spLocks noGrp="1"/>
          </p:cNvSpPr>
          <p:nvPr>
            <p:ph type="title" idx="4294967295"/>
          </p:nvPr>
        </p:nvSpPr>
        <p:spPr>
          <a:xfrm>
            <a:off x="457200" y="-123480"/>
            <a:ext cx="9071640" cy="580680"/>
          </a:xfrm>
        </p:spPr>
        <p:txBody>
          <a:bodyPr/>
          <a:lstStyle/>
          <a:p>
            <a:pPr lvl="0"/>
            <a:r>
              <a:rPr lang="en-US" sz="1600" dirty="0">
                <a:latin typeface="+mn-lt"/>
              </a:rPr>
              <a:t>Involved </a:t>
            </a:r>
            <a:r>
              <a:rPr lang="en-US" sz="1600" dirty="0" smtClean="0">
                <a:latin typeface="+mn-lt"/>
              </a:rPr>
              <a:t>Components and Functionalities to be provided</a:t>
            </a:r>
            <a:endParaRPr lang="en-US" sz="1600" dirty="0">
              <a:latin typeface="+mn-lt"/>
            </a:endParaRPr>
          </a:p>
        </p:txBody>
      </p:sp>
      <p:sp>
        <p:nvSpPr>
          <p:cNvPr id="3" name="Freeform 2"/>
          <p:cNvSpPr/>
          <p:nvPr/>
        </p:nvSpPr>
        <p:spPr>
          <a:xfrm>
            <a:off x="91440" y="1017359"/>
            <a:ext cx="1737359"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4" name="Freeform 3"/>
          <p:cNvSpPr/>
          <p:nvPr/>
        </p:nvSpPr>
        <p:spPr>
          <a:xfrm>
            <a:off x="229680" y="925919"/>
            <a:ext cx="150768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WPM</a:t>
            </a:r>
          </a:p>
        </p:txBody>
      </p:sp>
      <p:sp>
        <p:nvSpPr>
          <p:cNvPr id="5" name="Freeform 4"/>
          <p:cNvSpPr/>
          <p:nvPr/>
        </p:nvSpPr>
        <p:spPr>
          <a:xfrm>
            <a:off x="914400" y="1172520"/>
            <a:ext cx="822960" cy="465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BF44"/>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Teacher</a:t>
            </a:r>
            <a:br>
              <a:rPr lang="en-US" sz="1300" b="0" i="0" u="none" strike="noStrike" kern="1200" cap="none">
                <a:ln>
                  <a:noFill/>
                </a:ln>
                <a:latin typeface="Liberation Sans" pitchFamily="18"/>
                <a:ea typeface="Noto Sans CJK SC" pitchFamily="2"/>
                <a:cs typeface="Lohit Devanagari" pitchFamily="2"/>
              </a:rPr>
            </a:br>
            <a:r>
              <a:rPr lang="en-US" sz="1300" b="0" i="0" u="none" strike="noStrike" kern="1200" cap="none">
                <a:ln>
                  <a:noFill/>
                </a:ln>
                <a:latin typeface="Liberation Sans" pitchFamily="18"/>
                <a:ea typeface="Noto Sans CJK SC" pitchFamily="2"/>
                <a:cs typeface="Lohit Devanagari" pitchFamily="2"/>
              </a:rPr>
              <a:t>Panel</a:t>
            </a:r>
          </a:p>
        </p:txBody>
      </p:sp>
      <p:sp>
        <p:nvSpPr>
          <p:cNvPr id="6" name="Freeform 5"/>
          <p:cNvSpPr/>
          <p:nvPr/>
        </p:nvSpPr>
        <p:spPr>
          <a:xfrm>
            <a:off x="182880" y="1715400"/>
            <a:ext cx="1554479" cy="232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WPM Interface</a:t>
            </a:r>
          </a:p>
        </p:txBody>
      </p:sp>
      <p:sp>
        <p:nvSpPr>
          <p:cNvPr id="7" name="Freeform 6"/>
          <p:cNvSpPr/>
          <p:nvPr/>
        </p:nvSpPr>
        <p:spPr>
          <a:xfrm>
            <a:off x="3291839" y="1005840"/>
            <a:ext cx="1645920" cy="775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8" name="Freeform 7"/>
          <p:cNvSpPr/>
          <p:nvPr/>
        </p:nvSpPr>
        <p:spPr>
          <a:xfrm>
            <a:off x="3383280" y="914400"/>
            <a:ext cx="1428120" cy="16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Agent</a:t>
            </a:r>
          </a:p>
        </p:txBody>
      </p:sp>
      <p:sp>
        <p:nvSpPr>
          <p:cNvPr id="9" name="Freeform 8"/>
          <p:cNvSpPr/>
          <p:nvPr/>
        </p:nvSpPr>
        <p:spPr>
          <a:xfrm>
            <a:off x="3383280" y="1687319"/>
            <a:ext cx="1472400" cy="232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Agent Interface</a:t>
            </a:r>
          </a:p>
        </p:txBody>
      </p:sp>
      <p:sp>
        <p:nvSpPr>
          <p:cNvPr id="10" name="Freeform 9"/>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1" name="Freeform 10"/>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12" name="Freeform 11"/>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3" name="Freeform 12"/>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4" name="Freeform 13"/>
          <p:cNvSpPr/>
          <p:nvPr/>
        </p:nvSpPr>
        <p:spPr>
          <a:xfrm>
            <a:off x="648756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D1F63"/>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5" name="Freeform 14"/>
          <p:cNvSpPr/>
          <p:nvPr/>
        </p:nvSpPr>
        <p:spPr>
          <a:xfrm>
            <a:off x="6618599"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a:t>
            </a:r>
          </a:p>
        </p:txBody>
      </p:sp>
      <p:sp>
        <p:nvSpPr>
          <p:cNvPr id="16" name="Freeform 15"/>
          <p:cNvSpPr/>
          <p:nvPr/>
        </p:nvSpPr>
        <p:spPr>
          <a:xfrm>
            <a:off x="6574319"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17" name="Freeform 16"/>
          <p:cNvSpPr/>
          <p:nvPr/>
        </p:nvSpPr>
        <p:spPr>
          <a:xfrm>
            <a:off x="6574319"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18" name="Freeform 17"/>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729FCF"/>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19" name="Freeform 18"/>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MyWelcome app_1</a:t>
            </a:r>
          </a:p>
        </p:txBody>
      </p:sp>
      <p:sp>
        <p:nvSpPr>
          <p:cNvPr id="20" name="Freeform 19"/>
          <p:cNvSpPr/>
          <p:nvPr/>
        </p:nvSpPr>
        <p:spPr>
          <a:xfrm>
            <a:off x="8407800" y="1130760"/>
            <a:ext cx="779400" cy="394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AA61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App-Logic</a:t>
            </a:r>
          </a:p>
        </p:txBody>
      </p:sp>
      <p:sp>
        <p:nvSpPr>
          <p:cNvPr id="21" name="Freeform 20"/>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App-Logic Interface</a:t>
            </a:r>
          </a:p>
        </p:txBody>
      </p:sp>
      <p:sp>
        <p:nvSpPr>
          <p:cNvPr id="22" name="Freeform 21"/>
          <p:cNvSpPr/>
          <p:nvPr/>
        </p:nvSpPr>
        <p:spPr>
          <a:xfrm>
            <a:off x="8321040" y="999000"/>
            <a:ext cx="1645920" cy="65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B75BC"/>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3" name="Freeform 22"/>
          <p:cNvSpPr/>
          <p:nvPr/>
        </p:nvSpPr>
        <p:spPr>
          <a:xfrm>
            <a:off x="8452080" y="921600"/>
            <a:ext cx="1428120" cy="143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latin typeface="Liberation Sans" pitchFamily="18"/>
                <a:ea typeface="Noto Sans CJK SC" pitchFamily="2"/>
                <a:cs typeface="Lohit Devanagari" pitchFamily="2"/>
              </a:rPr>
              <a:t>Dispatcher</a:t>
            </a:r>
          </a:p>
        </p:txBody>
      </p:sp>
      <p:sp>
        <p:nvSpPr>
          <p:cNvPr id="24" name="Freeform 23"/>
          <p:cNvSpPr/>
          <p:nvPr/>
        </p:nvSpPr>
        <p:spPr>
          <a:xfrm>
            <a:off x="8407800" y="1591200"/>
            <a:ext cx="1472400" cy="197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US" sz="1300" b="0" i="0" u="none" strike="noStrike" kern="1200" cap="none">
                <a:ln>
                  <a:noFill/>
                </a:ln>
                <a:solidFill>
                  <a:srgbClr val="FFFFFF"/>
                </a:solidFill>
                <a:latin typeface="Liberation Sans" pitchFamily="18"/>
                <a:ea typeface="Noto Sans CJK SC" pitchFamily="2"/>
                <a:cs typeface="Lohit Devanagari" pitchFamily="2"/>
              </a:rPr>
              <a:t>Dispatcher Interface</a:t>
            </a:r>
          </a:p>
        </p:txBody>
      </p:sp>
      <p:sp>
        <p:nvSpPr>
          <p:cNvPr id="25" name="TextBox 24"/>
          <p:cNvSpPr txBox="1"/>
          <p:nvPr/>
        </p:nvSpPr>
        <p:spPr>
          <a:xfrm>
            <a:off x="91440" y="2256120"/>
            <a:ext cx="1860744" cy="739518"/>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Teacher panel (doesn’t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have to be in WPM) </a:t>
            </a:r>
          </a:p>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Receiving </a:t>
            </a:r>
            <a:r>
              <a:rPr lang="en-US" sz="1100" i="1" dirty="0" smtClean="0">
                <a:latin typeface="Liberation Sans" pitchFamily="18"/>
                <a:ea typeface="Noto Sans CJK SC" pitchFamily="2"/>
                <a:cs typeface="Lohit Devanagari" pitchFamily="2"/>
              </a:rPr>
              <a:t>coordination_</a:t>
            </a:r>
            <a:br>
              <a:rPr lang="en-US" sz="1100" i="1" dirty="0" smtClean="0">
                <a:latin typeface="Liberation Sans" pitchFamily="18"/>
                <a:ea typeface="Noto Sans CJK SC" pitchFamily="2"/>
                <a:cs typeface="Lohit Devanagari" pitchFamily="2"/>
              </a:rPr>
            </a:br>
            <a:r>
              <a:rPr lang="en-US" sz="1100" i="1" dirty="0" smtClean="0">
                <a:latin typeface="Liberation Sans" pitchFamily="18"/>
                <a:ea typeface="Noto Sans CJK SC" pitchFamily="2"/>
                <a:cs typeface="Lohit Devanagari" pitchFamily="2"/>
              </a:rPr>
              <a:t>ended</a:t>
            </a:r>
            <a:r>
              <a:rPr lang="en-US" sz="1100" dirty="0" smtClean="0">
                <a:latin typeface="Liberation Sans" pitchFamily="18"/>
                <a:ea typeface="Noto Sans CJK SC" pitchFamily="2"/>
                <a:cs typeface="Lohit Devanagari" pitchFamily="2"/>
              </a:rPr>
              <a:t> signal</a:t>
            </a:r>
            <a:endParaRPr lang="en-US" sz="1100" b="0" i="0" u="none" strike="noStrike" kern="1200" cap="none" dirty="0" smtClean="0">
              <a:ln>
                <a:noFill/>
              </a:ln>
              <a:latin typeface="Liberation Sans" pitchFamily="18"/>
              <a:ea typeface="Noto Sans CJK SC" pitchFamily="2"/>
              <a:cs typeface="Lohit Devanagari" pitchFamily="2"/>
            </a:endParaRPr>
          </a:p>
        </p:txBody>
      </p:sp>
      <p:sp>
        <p:nvSpPr>
          <p:cNvPr id="26" name="TextBox 25"/>
          <p:cNvSpPr txBox="1"/>
          <p:nvPr/>
        </p:nvSpPr>
        <p:spPr>
          <a:xfrm>
            <a:off x="2209457" y="2184189"/>
            <a:ext cx="4085006" cy="1550317"/>
          </a:xfrm>
          <a:prstGeom prst="rect">
            <a:avLst/>
          </a:prstGeom>
          <a:noFill/>
          <a:ln>
            <a:noFill/>
          </a:ln>
        </p:spPr>
        <p:txBody>
          <a:bodyPr wrap="none" lIns="90000" tIns="45000" rIns="90000" bIns="45000" anchorCtr="0" compatLnSpc="0">
            <a:spAutoFit/>
          </a:bodyPr>
          <a:lstStyle/>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Receive exercise result, calculate and store.</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a:t>
            </a:r>
            <a:r>
              <a:rPr lang="en-US" sz="1100" dirty="0" err="1" smtClean="0">
                <a:latin typeface="Liberation Sans" pitchFamily="18"/>
                <a:ea typeface="Noto Sans CJK SC" pitchFamily="2"/>
                <a:cs typeface="Lohit Devanagari" pitchFamily="2"/>
              </a:rPr>
              <a:t>start_coordination</a:t>
            </a:r>
            <a:r>
              <a:rPr lang="en-US" sz="1100" dirty="0" smtClean="0">
                <a:latin typeface="Liberation Sans" pitchFamily="18"/>
                <a:ea typeface="Noto Sans CJK SC" pitchFamily="2"/>
                <a:cs typeface="Lohit Devanagari" pitchFamily="2"/>
              </a:rPr>
              <a:t> signal and share info.</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personal info and broadcast to others (dedicated agent).</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complete personal info from dedicated agent. </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a:t>
            </a:r>
            <a:r>
              <a:rPr lang="en-US" sz="1100" dirty="0">
                <a:latin typeface="Liberation Sans" pitchFamily="18"/>
                <a:ea typeface="Noto Sans CJK SC" pitchFamily="2"/>
                <a:cs typeface="Lohit Devanagari" pitchFamily="2"/>
              </a:rPr>
              <a:t>coalition value info from other </a:t>
            </a:r>
            <a:r>
              <a:rPr lang="en-US" sz="1100" dirty="0" smtClean="0">
                <a:latin typeface="Liberation Sans" pitchFamily="18"/>
                <a:ea typeface="Noto Sans CJK SC" pitchFamily="2"/>
                <a:cs typeface="Lohit Devanagari" pitchFamily="2"/>
              </a:rPr>
              <a:t>agents, build and </a:t>
            </a:r>
            <a:br>
              <a:rPr lang="en-US" sz="1100" dirty="0" smtClean="0">
                <a:latin typeface="Liberation Sans" pitchFamily="18"/>
                <a:ea typeface="Noto Sans CJK SC" pitchFamily="2"/>
                <a:cs typeface="Lohit Devanagari" pitchFamily="2"/>
              </a:rPr>
            </a:br>
            <a:r>
              <a:rPr lang="en-US" sz="1100" dirty="0" smtClean="0">
                <a:latin typeface="Liberation Sans" pitchFamily="18"/>
                <a:ea typeface="Noto Sans CJK SC" pitchFamily="2"/>
                <a:cs typeface="Lohit Devanagari" pitchFamily="2"/>
              </a:rPr>
              <a:t>broadcast CSGP.</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Solve CSG, broadcast to other agents and share with WPM.</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Receive “</a:t>
            </a:r>
            <a:r>
              <a:rPr lang="en-US" sz="1100" i="1" dirty="0" smtClean="0">
                <a:latin typeface="Liberation Sans" pitchFamily="18"/>
                <a:ea typeface="Noto Sans CJK SC" pitchFamily="2"/>
                <a:cs typeface="Lohit Devanagari" pitchFamily="2"/>
              </a:rPr>
              <a:t>approved</a:t>
            </a:r>
            <a:r>
              <a:rPr lang="en-US" sz="1100" dirty="0" smtClean="0">
                <a:latin typeface="Liberation Sans" pitchFamily="18"/>
                <a:ea typeface="Noto Sans CJK SC" pitchFamily="2"/>
                <a:cs typeface="Lohit Devanagari" pitchFamily="2"/>
              </a:rPr>
              <a:t>” or grouping from WPM, share with TCN.</a:t>
            </a:r>
          </a:p>
          <a:p>
            <a:pPr marL="285750" marR="0" lvl="0" indent="-285750" algn="just" hangingPunct="0">
              <a:lnSpc>
                <a:spcPct val="100000"/>
              </a:lnSpc>
              <a:spcBef>
                <a:spcPts val="0"/>
              </a:spcBef>
              <a:spcAft>
                <a:spcPts val="0"/>
              </a:spcAft>
              <a:buSzPct val="45000"/>
              <a:buFont typeface="Arial" panose="020B0604020202020204" pitchFamily="34" charset="0"/>
              <a:buChar char="•"/>
              <a:tabLst/>
            </a:pPr>
            <a:r>
              <a:rPr lang="en-US" sz="1100" dirty="0" smtClean="0">
                <a:latin typeface="Liberation Sans" pitchFamily="18"/>
                <a:ea typeface="Noto Sans CJK SC" pitchFamily="2"/>
                <a:cs typeface="Lohit Devanagari" pitchFamily="2"/>
              </a:rPr>
              <a:t>Send </a:t>
            </a:r>
            <a:r>
              <a:rPr lang="en-US" sz="1100" i="1" dirty="0" err="1" smtClean="0">
                <a:latin typeface="Liberation Sans" pitchFamily="18"/>
                <a:ea typeface="Noto Sans CJK SC" pitchFamily="2"/>
                <a:cs typeface="Lohit Devanagari" pitchFamily="2"/>
              </a:rPr>
              <a:t>coordination_ended</a:t>
            </a:r>
            <a:r>
              <a:rPr lang="en-US" sz="1100" i="1" dirty="0" smtClean="0">
                <a:latin typeface="Liberation Sans" pitchFamily="18"/>
                <a:ea typeface="Noto Sans CJK SC" pitchFamily="2"/>
                <a:cs typeface="Lohit Devanagari" pitchFamily="2"/>
              </a:rPr>
              <a:t> </a:t>
            </a:r>
            <a:r>
              <a:rPr lang="en-US" sz="1100" dirty="0" smtClean="0">
                <a:latin typeface="Liberation Sans" pitchFamily="18"/>
                <a:ea typeface="Noto Sans CJK SC" pitchFamily="2"/>
                <a:cs typeface="Lohit Devanagari" pitchFamily="2"/>
              </a:rPr>
              <a:t>signal to WPM.</a:t>
            </a:r>
          </a:p>
        </p:txBody>
      </p:sp>
      <p:sp>
        <p:nvSpPr>
          <p:cNvPr id="27" name="TextBox 26"/>
          <p:cNvSpPr txBox="1"/>
          <p:nvPr/>
        </p:nvSpPr>
        <p:spPr>
          <a:xfrm>
            <a:off x="6400799" y="2191320"/>
            <a:ext cx="1872285" cy="415198"/>
          </a:xfrm>
          <a:prstGeom prst="rect">
            <a:avLst/>
          </a:prstGeom>
          <a:noFill/>
          <a:ln>
            <a:noFill/>
          </a:ln>
        </p:spPr>
        <p:txBody>
          <a:bodyPr wrap="none" lIns="90000" tIns="45000" rIns="90000" bIns="45000" anchorCtr="0" compatLnSpc="0">
            <a:spAutoFit/>
          </a:bodyPr>
          <a:lstStyle/>
          <a:p>
            <a:pPr marL="285750" marR="0" lvl="0" indent="-285750" hangingPunct="0">
              <a:lnSpc>
                <a:spcPct val="100000"/>
              </a:lnSpc>
              <a:spcBef>
                <a:spcPts val="0"/>
              </a:spcBef>
              <a:spcAft>
                <a:spcPts val="0"/>
              </a:spcAft>
              <a:buSzPct val="45000"/>
              <a:buFont typeface="Arial" panose="020B0604020202020204" pitchFamily="34" charset="0"/>
              <a:buChar char="•"/>
              <a:tabLst/>
            </a:pPr>
            <a:r>
              <a:rPr lang="en-US" sz="1100" b="0" i="0" u="none" strike="noStrike" kern="1200" cap="none" dirty="0" smtClean="0">
                <a:ln>
                  <a:noFill/>
                </a:ln>
                <a:latin typeface="Liberation Sans" pitchFamily="18"/>
                <a:ea typeface="Noto Sans CJK SC" pitchFamily="2"/>
                <a:cs typeface="Lohit Devanagari" pitchFamily="2"/>
              </a:rPr>
              <a:t>Receive the group name </a:t>
            </a:r>
            <a:br>
              <a:rPr lang="en-US" sz="1100" b="0" i="0" u="none" strike="noStrike" kern="1200" cap="none" dirty="0" smtClean="0">
                <a:ln>
                  <a:noFill/>
                </a:ln>
                <a:latin typeface="Liberation Sans" pitchFamily="18"/>
                <a:ea typeface="Noto Sans CJK SC" pitchFamily="2"/>
                <a:cs typeface="Lohit Devanagari" pitchFamily="2"/>
              </a:rPr>
            </a:br>
            <a:r>
              <a:rPr lang="en-US" sz="1100" b="0" i="0" u="none" strike="noStrike" kern="1200" cap="none" dirty="0" smtClean="0">
                <a:ln>
                  <a:noFill/>
                </a:ln>
                <a:latin typeface="Liberation Sans" pitchFamily="18"/>
                <a:ea typeface="Noto Sans CJK SC" pitchFamily="2"/>
                <a:cs typeface="Lohit Devanagari" pitchFamily="2"/>
              </a:rPr>
              <a:t>of TCN from agent</a:t>
            </a:r>
            <a:endParaRPr lang="en-US" sz="1100" b="0" i="0" u="none" strike="noStrike" kern="1200" cap="none" dirty="0">
              <a:ln>
                <a:noFill/>
              </a:ln>
              <a:latin typeface="Liberation Sans" pitchFamily="18"/>
              <a:ea typeface="Noto Sans CJK SC" pitchFamily="2"/>
              <a:cs typeface="Lohit Devanagari" pitchFamily="2"/>
            </a:endParaRPr>
          </a:p>
        </p:txBody>
      </p:sp>
      <p:sp>
        <p:nvSpPr>
          <p:cNvPr id="28" name="Straight Connector 27"/>
          <p:cNvSpPr/>
          <p:nvPr/>
        </p:nvSpPr>
        <p:spPr>
          <a:xfrm>
            <a:off x="2103120" y="1006559"/>
            <a:ext cx="0" cy="466344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29" name="Straight Connector 28"/>
          <p:cNvSpPr/>
          <p:nvPr/>
        </p:nvSpPr>
        <p:spPr>
          <a:xfrm>
            <a:off x="6400799" y="1097280"/>
            <a:ext cx="0" cy="4572720"/>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
        <p:nvSpPr>
          <p:cNvPr id="30" name="Straight Connector 29"/>
          <p:cNvSpPr/>
          <p:nvPr/>
        </p:nvSpPr>
        <p:spPr>
          <a:xfrm>
            <a:off x="8229600" y="1005119"/>
            <a:ext cx="0" cy="4572721"/>
          </a:xfrm>
          <a:prstGeom prst="line">
            <a:avLst/>
          </a:pr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cap="none">
              <a:ln>
                <a:noFill/>
              </a:ln>
              <a:latin typeface="Liberation Sans" pitchFamily="18"/>
              <a:ea typeface="Noto Sans CJK SC" pitchFamily="2"/>
              <a:cs typeface="Lohit Devanaga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123480"/>
            <a:ext cx="9071640" cy="580680"/>
          </a:xfrm>
        </p:spPr>
        <p:txBody>
          <a:bodyPr/>
          <a:lstStyle/>
          <a:p>
            <a:pPr lvl="0"/>
            <a:r>
              <a:rPr lang="en-US" sz="1600" dirty="0" smtClean="0">
                <a:latin typeface="+mn-lt"/>
              </a:rPr>
              <a:t>Functions</a:t>
            </a:r>
            <a:endParaRPr lang="en-US" sz="1600" dirty="0">
              <a:latin typeface="+mn-lt"/>
            </a:endParaRPr>
          </a:p>
        </p:txBody>
      </p:sp>
      <p:pic>
        <p:nvPicPr>
          <p:cNvPr id="32" name="Picture 31"/>
          <p:cNvPicPr>
            <a:picLocks noChangeAspect="1"/>
          </p:cNvPicPr>
          <p:nvPr/>
        </p:nvPicPr>
        <p:blipFill>
          <a:blip r:embed="rId3"/>
          <a:stretch>
            <a:fillRect/>
          </a:stretch>
        </p:blipFill>
        <p:spPr>
          <a:xfrm>
            <a:off x="1524000" y="690543"/>
            <a:ext cx="7243864" cy="4870556"/>
          </a:xfrm>
          <a:prstGeom prst="rect">
            <a:avLst/>
          </a:prstGeom>
        </p:spPr>
      </p:pic>
      <p:sp>
        <p:nvSpPr>
          <p:cNvPr id="36" name="TextBox 35"/>
          <p:cNvSpPr txBox="1"/>
          <p:nvPr/>
        </p:nvSpPr>
        <p:spPr>
          <a:xfrm>
            <a:off x="4343751" y="437504"/>
            <a:ext cx="1298538" cy="253039"/>
          </a:xfrm>
          <a:prstGeom prst="rect">
            <a:avLst/>
          </a:prstGeom>
          <a:noFill/>
          <a:ln>
            <a:noFill/>
          </a:ln>
        </p:spPr>
        <p:txBody>
          <a:bodyPr wrap="none" lIns="90000" tIns="45000" rIns="90000" bIns="45000" anchorCtr="0" compatLnSpc="0">
            <a:spAutoFit/>
          </a:bodyPr>
          <a:lstStyle/>
          <a:p>
            <a:pPr marR="0" lvl="0" hangingPunct="0">
              <a:lnSpc>
                <a:spcPct val="100000"/>
              </a:lnSpc>
              <a:spcBef>
                <a:spcPts val="0"/>
              </a:spcBef>
              <a:spcAft>
                <a:spcPts val="0"/>
              </a:spcAft>
              <a:buSzPct val="45000"/>
              <a:tabLst/>
            </a:pPr>
            <a:r>
              <a:rPr lang="en-US" sz="1100" b="1" i="0" u="none" strike="noStrike" kern="1200" cap="none" dirty="0" smtClean="0">
                <a:ln>
                  <a:noFill/>
                </a:ln>
                <a:latin typeface="Liberation Sans" pitchFamily="18"/>
                <a:ea typeface="Noto Sans CJK SC" pitchFamily="2"/>
                <a:cs typeface="Lohit Devanagari" pitchFamily="2"/>
              </a:rPr>
              <a:t>Filtering functions</a:t>
            </a:r>
          </a:p>
        </p:txBody>
      </p:sp>
    </p:spTree>
    <p:extLst>
      <p:ext uri="{BB962C8B-B14F-4D97-AF65-F5344CB8AC3E}">
        <p14:creationId xmlns:p14="http://schemas.microsoft.com/office/powerpoint/2010/main" val="3007589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3751</TotalTime>
  <Words>936</Words>
  <Application>Microsoft Office PowerPoint</Application>
  <PresentationFormat>Custom</PresentationFormat>
  <Paragraphs>302</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Cambria Math</vt:lpstr>
      <vt:lpstr>DejaVu Sans</vt:lpstr>
      <vt:lpstr>Liberation Sans</vt:lpstr>
      <vt:lpstr>Liberation Serif</vt:lpstr>
      <vt:lpstr>Lohit Devanagari</vt:lpstr>
      <vt:lpstr>Noto Sans CJK SC</vt:lpstr>
      <vt:lpstr>Default</vt:lpstr>
      <vt:lpstr>LCC_CSGP Protocol</vt:lpstr>
      <vt:lpstr>App-Agent communication:  Submitting and saving exercise result</vt:lpstr>
      <vt:lpstr>LCC Protocol:  Teacher requests grouping proposal</vt:lpstr>
      <vt:lpstr>LCC Protocol :  Agents share info</vt:lpstr>
      <vt:lpstr>LCC Protocol :  Agents find solution</vt:lpstr>
      <vt:lpstr>LCC Protocol :  Sending final grouping to agents</vt:lpstr>
      <vt:lpstr>LCC Protocol :  Informing TCN about his/her group</vt:lpstr>
      <vt:lpstr>Involved Components and Functionalities to be provided</vt:lpstr>
      <vt:lpstr>Functions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classroom information of a TCN is entered into the  Welcome system and where to store it?</dc:title>
  <dc:creator>Akbar Kazimov</dc:creator>
  <cp:lastModifiedBy>Akbar Kazimov</cp:lastModifiedBy>
  <cp:revision>317</cp:revision>
  <dcterms:created xsi:type="dcterms:W3CDTF">2020-10-25T17:43:52Z</dcterms:created>
  <dcterms:modified xsi:type="dcterms:W3CDTF">2021-01-11T11:20:07Z</dcterms:modified>
</cp:coreProperties>
</file>