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2"/>
    <p:sldId id="267" r:id="rId3"/>
  </p:sldIdLst>
  <p:sldSz cx="10080625" cy="5670550"/>
  <p:notesSz cx="7559675" cy="10691813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5C06E9-62D6-4C33-B951-C1DF558C44C5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0F7809-930A-4A7F-A015-6FDBC143EEB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5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A77E79-41C5-42AE-8F67-B7CDEBAA3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4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6CB22B-89A9-4824-8D0D-697E59865E15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DDB59-6482-4A47-A9F7-48223429F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5DCC1-3CE8-4970-9BAB-5D0780C5E1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476E5-562C-4C9C-8046-BE1BF276FE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9A5F-2851-437F-8FE8-21B015EC1B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56128-BC2E-485F-AB74-F81300F40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553BC7-BAF4-4DBC-8D78-4F74B79787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A9DAD-77C1-4C60-8736-A5B41EE1E8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24A4-AAD2-4CA5-8599-24BFD5493E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48E43B-32BC-4FE3-9CDC-CE731C4FC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CA012-E8B6-4DB8-B0EF-614925364E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0734FB-4FFC-4428-9DD6-D3190AA5B6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E12A76-3157-43FF-8DA3-BAD3ED7F235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29560" y="1979640"/>
            <a:ext cx="9071640" cy="946440"/>
          </a:xfrm>
        </p:spPr>
        <p:txBody>
          <a:bodyPr/>
          <a:lstStyle/>
          <a:p>
            <a:pPr lvl="0"/>
            <a:r>
              <a:rPr lang="en-US" sz="4000" dirty="0" smtClean="0"/>
              <a:t>Required Functions for LCC and Teacher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425DA-C84D-4526-929E-55C179D3D4B7}" type="slidenum">
              <a:t>2</a:t>
            </a:fld>
            <a:endParaRPr lang="en-US"/>
          </a:p>
        </p:txBody>
      </p:sp>
      <p:sp>
        <p:nvSpPr>
          <p:cNvPr id="22" name="Title 21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512323"/>
          </a:xfrm>
        </p:spPr>
        <p:txBody>
          <a:bodyPr/>
          <a:lstStyle/>
          <a:p>
            <a:pPr lvl="0"/>
            <a:r>
              <a:rPr lang="en-US" sz="1600" b="1" dirty="0" smtClean="0">
                <a:latin typeface="+mn-lt"/>
              </a:rPr>
              <a:t>LCC Interaction Sequence</a:t>
            </a:r>
            <a:endParaRPr lang="en-US" sz="1600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35244" y="477227"/>
            <a:ext cx="3740395" cy="248570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Additional functionalities which are required by teacher and not reflected in the diagram:</a:t>
            </a:r>
          </a:p>
          <a:p>
            <a:pPr marL="171450" marR="0" lvl="0" indent="-1714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Teacher Panel</a:t>
            </a:r>
          </a:p>
          <a:p>
            <a:pPr marL="628650" lvl="1" indent="-171450" algn="just" hangingPunct="0">
              <a:buFontTx/>
              <a:buChar char="-"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Functionality to modify the Course Progress Level of TCNs at anytime (even when the agents are down)</a:t>
            </a:r>
          </a:p>
          <a:p>
            <a:pPr marL="628650" lvl="1" indent="-171450" algn="just" hangingPunct="0">
              <a:buFontTx/>
              <a:buChar char="-"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Agents don’t share the name of their TCNs among each other’s, therefore Teacher panel needs to map agent names into their TCN names to display the result to the teacher</a:t>
            </a:r>
          </a:p>
          <a:p>
            <a:pPr marL="171450" indent="-171450" algn="just" hangingPunct="0">
              <a:buFont typeface="Arial" panose="020B0604020202020204" pitchFamily="34" charset="0"/>
              <a:buChar char="•"/>
            </a:pPr>
            <a:r>
              <a:rPr lang="en-US" sz="900" b="1" dirty="0" err="1" smtClean="0">
                <a:ea typeface="Noto Sans CJK SC" pitchFamily="2"/>
                <a:cs typeface="Lohit Devanagari" pitchFamily="2"/>
              </a:rPr>
              <a:t>MyWelcome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 App</a:t>
            </a:r>
          </a:p>
          <a:p>
            <a:pPr marL="628650" lvl="1" indent="-171450" algn="just" hangingPunct="0">
              <a:buFontTx/>
              <a:buChar char="-"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Assessment activities should be disabled by default and should be enabled for a certain amount of time when agent sends a signal</a:t>
            </a:r>
          </a:p>
          <a:p>
            <a:pPr marL="628650" lvl="1" indent="-171450" algn="just" hangingPunct="0">
              <a:buFontTx/>
              <a:buChar char="-"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Once TCN submits the answers of assessment activities, he/she cannot modify anymore</a:t>
            </a:r>
          </a:p>
          <a:p>
            <a:pPr marL="628650" lvl="1" indent="-171450" algn="just" hangingPunct="0">
              <a:buFontTx/>
              <a:buChar char="-"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If TCN doesn’t submit the answers until there is a certain amount of time left (e.g. 10 minutes), app informs TCN that he/she should complete the activities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8" y="477227"/>
            <a:ext cx="5634606" cy="5011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146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Default</vt:lpstr>
      <vt:lpstr>Required Functions for LCC and Teacher</vt:lpstr>
      <vt:lpstr>LCC Interaction Sequence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classroom information of a TCN is entered into the  Welcome system and where to store it?</dc:title>
  <dc:creator>Akbar Kazimov</dc:creator>
  <cp:lastModifiedBy>Akbar Kazimov</cp:lastModifiedBy>
  <cp:revision>377</cp:revision>
  <dcterms:created xsi:type="dcterms:W3CDTF">2020-10-25T17:43:52Z</dcterms:created>
  <dcterms:modified xsi:type="dcterms:W3CDTF">2021-05-12T09:37:12Z</dcterms:modified>
</cp:coreProperties>
</file>