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5" r:id="rId4"/>
    <p:sldId id="266" r:id="rId5"/>
    <p:sldId id="267" r:id="rId6"/>
    <p:sldId id="268" r:id="rId7"/>
    <p:sldId id="261" r:id="rId8"/>
    <p:sldId id="264"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3E67-AEE8-90DD-9250-06C203E9E291}"/>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9DB990CC-E148-529C-4FBE-B19AB9FF5625}"/>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895C4222-96A4-8B28-B935-9DBA74BDCEF1}"/>
              </a:ext>
            </a:extLst>
          </p:cNvPr>
          <p:cNvSpPr txBox="1">
            <a:spLocks noGrp="1"/>
          </p:cNvSpPr>
          <p:nvPr>
            <p:ph type="dt" sz="half" idx="7"/>
          </p:nvPr>
        </p:nvSpPr>
        <p:spPr/>
        <p:txBody>
          <a:bodyPr/>
          <a:lstStyle>
            <a:lvl1pPr>
              <a:defRPr/>
            </a:lvl1pPr>
          </a:lstStyle>
          <a:p>
            <a:pPr lvl="0"/>
            <a:fld id="{9428F46F-CCEC-4805-8E6C-6F25FB38919E}" type="datetime1">
              <a:rPr lang="en-US"/>
              <a:pPr lvl="0"/>
              <a:t>3/2/2025</a:t>
            </a:fld>
            <a:endParaRPr lang="en-US"/>
          </a:p>
        </p:txBody>
      </p:sp>
      <p:sp>
        <p:nvSpPr>
          <p:cNvPr id="5" name="Footer Placeholder 4">
            <a:extLst>
              <a:ext uri="{FF2B5EF4-FFF2-40B4-BE49-F238E27FC236}">
                <a16:creationId xmlns:a16="http://schemas.microsoft.com/office/drawing/2014/main" id="{9EE58EC3-62C5-50E9-B8F6-23F1A836721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055B1B14-92AC-02D0-45E1-CAA8D3DE8574}"/>
              </a:ext>
            </a:extLst>
          </p:cNvPr>
          <p:cNvSpPr txBox="1">
            <a:spLocks noGrp="1"/>
          </p:cNvSpPr>
          <p:nvPr>
            <p:ph type="sldNum" sz="quarter" idx="8"/>
          </p:nvPr>
        </p:nvSpPr>
        <p:spPr/>
        <p:txBody>
          <a:bodyPr/>
          <a:lstStyle>
            <a:lvl1pPr>
              <a:defRPr/>
            </a:lvl1pPr>
          </a:lstStyle>
          <a:p>
            <a:pPr lvl="0"/>
            <a:fld id="{D1857586-3A18-4BAF-AA26-C908699CBB40}" type="slidenum">
              <a:t>‹#›</a:t>
            </a:fld>
            <a:endParaRPr lang="en-US"/>
          </a:p>
        </p:txBody>
      </p:sp>
    </p:spTree>
    <p:extLst>
      <p:ext uri="{BB962C8B-B14F-4D97-AF65-F5344CB8AC3E}">
        <p14:creationId xmlns:p14="http://schemas.microsoft.com/office/powerpoint/2010/main" val="48768380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0DB22-D020-EB8C-492A-779763E38C5E}"/>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F10B01C-620E-F8B4-6A1F-2367D35225C7}"/>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9ED13-EACA-02F8-A934-2C86AEFB13A9}"/>
              </a:ext>
            </a:extLst>
          </p:cNvPr>
          <p:cNvSpPr txBox="1">
            <a:spLocks noGrp="1"/>
          </p:cNvSpPr>
          <p:nvPr>
            <p:ph type="dt" sz="half" idx="7"/>
          </p:nvPr>
        </p:nvSpPr>
        <p:spPr/>
        <p:txBody>
          <a:bodyPr/>
          <a:lstStyle>
            <a:lvl1pPr>
              <a:defRPr/>
            </a:lvl1pPr>
          </a:lstStyle>
          <a:p>
            <a:pPr lvl="0"/>
            <a:fld id="{9DA99C72-5F80-4C70-98C8-1DCFFE6BC220}" type="datetime1">
              <a:rPr lang="en-US"/>
              <a:pPr lvl="0"/>
              <a:t>3/2/2025</a:t>
            </a:fld>
            <a:endParaRPr lang="en-US"/>
          </a:p>
        </p:txBody>
      </p:sp>
      <p:sp>
        <p:nvSpPr>
          <p:cNvPr id="5" name="Footer Placeholder 4">
            <a:extLst>
              <a:ext uri="{FF2B5EF4-FFF2-40B4-BE49-F238E27FC236}">
                <a16:creationId xmlns:a16="http://schemas.microsoft.com/office/drawing/2014/main" id="{B07EF1AD-6E89-D91D-B74B-8C4BF642D2F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B2FB40F-3E02-F9B0-AC26-5CF4F6E1AC1A}"/>
              </a:ext>
            </a:extLst>
          </p:cNvPr>
          <p:cNvSpPr txBox="1">
            <a:spLocks noGrp="1"/>
          </p:cNvSpPr>
          <p:nvPr>
            <p:ph type="sldNum" sz="quarter" idx="8"/>
          </p:nvPr>
        </p:nvSpPr>
        <p:spPr/>
        <p:txBody>
          <a:bodyPr/>
          <a:lstStyle>
            <a:lvl1pPr>
              <a:defRPr/>
            </a:lvl1pPr>
          </a:lstStyle>
          <a:p>
            <a:pPr lvl="0"/>
            <a:fld id="{2252B64C-BC8E-47F2-B2E0-14A8D9A0BBFF}" type="slidenum">
              <a:t>‹#›</a:t>
            </a:fld>
            <a:endParaRPr lang="en-US"/>
          </a:p>
        </p:txBody>
      </p:sp>
    </p:spTree>
    <p:extLst>
      <p:ext uri="{BB962C8B-B14F-4D97-AF65-F5344CB8AC3E}">
        <p14:creationId xmlns:p14="http://schemas.microsoft.com/office/powerpoint/2010/main" val="390330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82E0A-4C77-DDC2-F0CA-4B853F247C93}"/>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DF779F05-99C2-EC7B-E967-CE3D94EFF646}"/>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11F9E-EAAD-ADA1-9CDC-6EEF5CA050B0}"/>
              </a:ext>
            </a:extLst>
          </p:cNvPr>
          <p:cNvSpPr txBox="1">
            <a:spLocks noGrp="1"/>
          </p:cNvSpPr>
          <p:nvPr>
            <p:ph type="dt" sz="half" idx="7"/>
          </p:nvPr>
        </p:nvSpPr>
        <p:spPr/>
        <p:txBody>
          <a:bodyPr/>
          <a:lstStyle>
            <a:lvl1pPr>
              <a:defRPr/>
            </a:lvl1pPr>
          </a:lstStyle>
          <a:p>
            <a:pPr lvl="0"/>
            <a:fld id="{34769144-096D-48A8-B548-AC944094834B}" type="datetime1">
              <a:rPr lang="en-US"/>
              <a:pPr lvl="0"/>
              <a:t>3/2/2025</a:t>
            </a:fld>
            <a:endParaRPr lang="en-US"/>
          </a:p>
        </p:txBody>
      </p:sp>
      <p:sp>
        <p:nvSpPr>
          <p:cNvPr id="5" name="Footer Placeholder 4">
            <a:extLst>
              <a:ext uri="{FF2B5EF4-FFF2-40B4-BE49-F238E27FC236}">
                <a16:creationId xmlns:a16="http://schemas.microsoft.com/office/drawing/2014/main" id="{14460509-2C65-47C1-0B51-6F5130922A5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935ACF00-C60A-9663-EDBA-212E542D1107}"/>
              </a:ext>
            </a:extLst>
          </p:cNvPr>
          <p:cNvSpPr txBox="1">
            <a:spLocks noGrp="1"/>
          </p:cNvSpPr>
          <p:nvPr>
            <p:ph type="sldNum" sz="quarter" idx="8"/>
          </p:nvPr>
        </p:nvSpPr>
        <p:spPr/>
        <p:txBody>
          <a:bodyPr/>
          <a:lstStyle>
            <a:lvl1pPr>
              <a:defRPr/>
            </a:lvl1pPr>
          </a:lstStyle>
          <a:p>
            <a:pPr lvl="0"/>
            <a:fld id="{970827E9-9E0C-4CDF-B433-0F8A3E1F6C99}" type="slidenum">
              <a:t>‹#›</a:t>
            </a:fld>
            <a:endParaRPr lang="en-US"/>
          </a:p>
        </p:txBody>
      </p:sp>
    </p:spTree>
    <p:extLst>
      <p:ext uri="{BB962C8B-B14F-4D97-AF65-F5344CB8AC3E}">
        <p14:creationId xmlns:p14="http://schemas.microsoft.com/office/powerpoint/2010/main" val="2961395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1154F-8C7A-3845-6D74-61C39B09041C}"/>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DCA93BE1-E096-FA32-D004-4F5D0C2A598D}"/>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5914C-23B0-C630-9CC5-CCE2FC9418DD}"/>
              </a:ext>
            </a:extLst>
          </p:cNvPr>
          <p:cNvSpPr txBox="1">
            <a:spLocks noGrp="1"/>
          </p:cNvSpPr>
          <p:nvPr>
            <p:ph type="dt" sz="half" idx="7"/>
          </p:nvPr>
        </p:nvSpPr>
        <p:spPr/>
        <p:txBody>
          <a:bodyPr/>
          <a:lstStyle>
            <a:lvl1pPr>
              <a:defRPr/>
            </a:lvl1pPr>
          </a:lstStyle>
          <a:p>
            <a:pPr lvl="0"/>
            <a:fld id="{FE0FAF87-BF08-44A4-B0A1-6AB651A457D3}" type="datetime1">
              <a:rPr lang="en-US"/>
              <a:pPr lvl="0"/>
              <a:t>3/2/2025</a:t>
            </a:fld>
            <a:endParaRPr lang="en-US"/>
          </a:p>
        </p:txBody>
      </p:sp>
      <p:sp>
        <p:nvSpPr>
          <p:cNvPr id="5" name="Footer Placeholder 4">
            <a:extLst>
              <a:ext uri="{FF2B5EF4-FFF2-40B4-BE49-F238E27FC236}">
                <a16:creationId xmlns:a16="http://schemas.microsoft.com/office/drawing/2014/main" id="{4387A9AA-6F53-B419-7473-B8C1EBF312C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D8ADAF7B-FFA9-C3F8-DC33-7C1F2E89E7EC}"/>
              </a:ext>
            </a:extLst>
          </p:cNvPr>
          <p:cNvSpPr txBox="1">
            <a:spLocks noGrp="1"/>
          </p:cNvSpPr>
          <p:nvPr>
            <p:ph type="sldNum" sz="quarter" idx="8"/>
          </p:nvPr>
        </p:nvSpPr>
        <p:spPr/>
        <p:txBody>
          <a:bodyPr/>
          <a:lstStyle>
            <a:lvl1pPr>
              <a:defRPr/>
            </a:lvl1pPr>
          </a:lstStyle>
          <a:p>
            <a:pPr lvl="0"/>
            <a:fld id="{2636F118-5EEC-4756-A05A-F3ECA0CBEAAE}" type="slidenum">
              <a:t>‹#›</a:t>
            </a:fld>
            <a:endParaRPr lang="en-US"/>
          </a:p>
        </p:txBody>
      </p:sp>
    </p:spTree>
    <p:extLst>
      <p:ext uri="{BB962C8B-B14F-4D97-AF65-F5344CB8AC3E}">
        <p14:creationId xmlns:p14="http://schemas.microsoft.com/office/powerpoint/2010/main" val="109639803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E2C4-1538-140D-2911-6A498D036078}"/>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7B3FCDDD-AEAA-E6D7-5069-EDE17BB7F3BE}"/>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FFD634F4-D5FE-95CC-B735-174B8026C82F}"/>
              </a:ext>
            </a:extLst>
          </p:cNvPr>
          <p:cNvSpPr txBox="1">
            <a:spLocks noGrp="1"/>
          </p:cNvSpPr>
          <p:nvPr>
            <p:ph type="dt" sz="half" idx="7"/>
          </p:nvPr>
        </p:nvSpPr>
        <p:spPr/>
        <p:txBody>
          <a:bodyPr/>
          <a:lstStyle>
            <a:lvl1pPr>
              <a:defRPr/>
            </a:lvl1pPr>
          </a:lstStyle>
          <a:p>
            <a:pPr lvl="0"/>
            <a:fld id="{D4E7F9AF-74DB-4606-B820-503E3413FEB8}" type="datetime1">
              <a:rPr lang="en-US"/>
              <a:pPr lvl="0"/>
              <a:t>3/2/2025</a:t>
            </a:fld>
            <a:endParaRPr lang="en-US"/>
          </a:p>
        </p:txBody>
      </p:sp>
      <p:sp>
        <p:nvSpPr>
          <p:cNvPr id="5" name="Footer Placeholder 4">
            <a:extLst>
              <a:ext uri="{FF2B5EF4-FFF2-40B4-BE49-F238E27FC236}">
                <a16:creationId xmlns:a16="http://schemas.microsoft.com/office/drawing/2014/main" id="{51C3623B-202A-6D39-7C34-D4C04161E2EB}"/>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D768D74-C8E4-FE0E-F4A6-2B678A43370C}"/>
              </a:ext>
            </a:extLst>
          </p:cNvPr>
          <p:cNvSpPr txBox="1">
            <a:spLocks noGrp="1"/>
          </p:cNvSpPr>
          <p:nvPr>
            <p:ph type="sldNum" sz="quarter" idx="8"/>
          </p:nvPr>
        </p:nvSpPr>
        <p:spPr/>
        <p:txBody>
          <a:bodyPr/>
          <a:lstStyle>
            <a:lvl1pPr>
              <a:defRPr/>
            </a:lvl1pPr>
          </a:lstStyle>
          <a:p>
            <a:pPr lvl="0"/>
            <a:fld id="{B45BB5B7-B3B9-4608-8C04-97F38C29E6EC}" type="slidenum">
              <a:t>‹#›</a:t>
            </a:fld>
            <a:endParaRPr lang="en-US"/>
          </a:p>
        </p:txBody>
      </p:sp>
    </p:spTree>
    <p:extLst>
      <p:ext uri="{BB962C8B-B14F-4D97-AF65-F5344CB8AC3E}">
        <p14:creationId xmlns:p14="http://schemas.microsoft.com/office/powerpoint/2010/main" val="900295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88C50-015C-D620-9FA8-248194274EEA}"/>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F29CA6CD-2550-D3A3-677F-FB311E615E3A}"/>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05F4C2-81EB-E892-1859-D9DCEDEAA1D7}"/>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11AF8D-7B9D-160D-47BB-DFC40A3AA483}"/>
              </a:ext>
            </a:extLst>
          </p:cNvPr>
          <p:cNvSpPr txBox="1">
            <a:spLocks noGrp="1"/>
          </p:cNvSpPr>
          <p:nvPr>
            <p:ph type="dt" sz="half" idx="7"/>
          </p:nvPr>
        </p:nvSpPr>
        <p:spPr/>
        <p:txBody>
          <a:bodyPr/>
          <a:lstStyle>
            <a:lvl1pPr>
              <a:defRPr/>
            </a:lvl1pPr>
          </a:lstStyle>
          <a:p>
            <a:pPr lvl="0"/>
            <a:fld id="{814ECBCE-9F79-4289-9569-C0331CA610F9}" type="datetime1">
              <a:rPr lang="en-US"/>
              <a:pPr lvl="0"/>
              <a:t>3/2/2025</a:t>
            </a:fld>
            <a:endParaRPr lang="en-US"/>
          </a:p>
        </p:txBody>
      </p:sp>
      <p:sp>
        <p:nvSpPr>
          <p:cNvPr id="6" name="Footer Placeholder 5">
            <a:extLst>
              <a:ext uri="{FF2B5EF4-FFF2-40B4-BE49-F238E27FC236}">
                <a16:creationId xmlns:a16="http://schemas.microsoft.com/office/drawing/2014/main" id="{54C4D29F-8810-0DD8-698D-178130EDB733}"/>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8D49A9ED-F769-7BE7-C9CD-25D0FCBB3A68}"/>
              </a:ext>
            </a:extLst>
          </p:cNvPr>
          <p:cNvSpPr txBox="1">
            <a:spLocks noGrp="1"/>
          </p:cNvSpPr>
          <p:nvPr>
            <p:ph type="sldNum" sz="quarter" idx="8"/>
          </p:nvPr>
        </p:nvSpPr>
        <p:spPr/>
        <p:txBody>
          <a:bodyPr/>
          <a:lstStyle>
            <a:lvl1pPr>
              <a:defRPr/>
            </a:lvl1pPr>
          </a:lstStyle>
          <a:p>
            <a:pPr lvl="0"/>
            <a:fld id="{32153C97-3CE6-47FD-ADA8-6D3FEBCEE26F}" type="slidenum">
              <a:t>‹#›</a:t>
            </a:fld>
            <a:endParaRPr lang="en-US"/>
          </a:p>
        </p:txBody>
      </p:sp>
    </p:spTree>
    <p:extLst>
      <p:ext uri="{BB962C8B-B14F-4D97-AF65-F5344CB8AC3E}">
        <p14:creationId xmlns:p14="http://schemas.microsoft.com/office/powerpoint/2010/main" val="192200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8211-D2B0-1EC6-B372-DF6334636C30}"/>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35231FD1-2B98-D170-A8BF-E375D9986BCE}"/>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5FA38333-41EA-1288-B003-8DF02BC61C9F}"/>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71AC2CB-1270-BE8A-E58D-237E51EBF7B5}"/>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8265AD1B-2608-6633-CFFD-7460C4F51B36}"/>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DACE9-0DF9-A626-2327-D99203AEC050}"/>
              </a:ext>
            </a:extLst>
          </p:cNvPr>
          <p:cNvSpPr txBox="1">
            <a:spLocks noGrp="1"/>
          </p:cNvSpPr>
          <p:nvPr>
            <p:ph type="dt" sz="half" idx="7"/>
          </p:nvPr>
        </p:nvSpPr>
        <p:spPr/>
        <p:txBody>
          <a:bodyPr/>
          <a:lstStyle>
            <a:lvl1pPr>
              <a:defRPr/>
            </a:lvl1pPr>
          </a:lstStyle>
          <a:p>
            <a:pPr lvl="0"/>
            <a:fld id="{308912BD-172E-47EE-B915-CB2F1B4032E6}" type="datetime1">
              <a:rPr lang="en-US"/>
              <a:pPr lvl="0"/>
              <a:t>3/2/2025</a:t>
            </a:fld>
            <a:endParaRPr lang="en-US"/>
          </a:p>
        </p:txBody>
      </p:sp>
      <p:sp>
        <p:nvSpPr>
          <p:cNvPr id="8" name="Footer Placeholder 7">
            <a:extLst>
              <a:ext uri="{FF2B5EF4-FFF2-40B4-BE49-F238E27FC236}">
                <a16:creationId xmlns:a16="http://schemas.microsoft.com/office/drawing/2014/main" id="{34EF6A98-42D8-5BBC-DD7C-6D5C38229696}"/>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FCE3B5FC-538B-00C6-E287-42A6F32C3960}"/>
              </a:ext>
            </a:extLst>
          </p:cNvPr>
          <p:cNvSpPr txBox="1">
            <a:spLocks noGrp="1"/>
          </p:cNvSpPr>
          <p:nvPr>
            <p:ph type="sldNum" sz="quarter" idx="8"/>
          </p:nvPr>
        </p:nvSpPr>
        <p:spPr/>
        <p:txBody>
          <a:bodyPr/>
          <a:lstStyle>
            <a:lvl1pPr>
              <a:defRPr/>
            </a:lvl1pPr>
          </a:lstStyle>
          <a:p>
            <a:pPr lvl="0"/>
            <a:fld id="{AA438963-3D74-457C-859C-115DF4844684}" type="slidenum">
              <a:t>‹#›</a:t>
            </a:fld>
            <a:endParaRPr lang="en-US"/>
          </a:p>
        </p:txBody>
      </p:sp>
    </p:spTree>
    <p:extLst>
      <p:ext uri="{BB962C8B-B14F-4D97-AF65-F5344CB8AC3E}">
        <p14:creationId xmlns:p14="http://schemas.microsoft.com/office/powerpoint/2010/main" val="3440519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CC63-B78A-810E-C8CE-A9EF155B1491}"/>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0C72F2F3-1E1E-740F-B888-BB230E042C0D}"/>
              </a:ext>
            </a:extLst>
          </p:cNvPr>
          <p:cNvSpPr txBox="1">
            <a:spLocks noGrp="1"/>
          </p:cNvSpPr>
          <p:nvPr>
            <p:ph type="dt" sz="half" idx="7"/>
          </p:nvPr>
        </p:nvSpPr>
        <p:spPr/>
        <p:txBody>
          <a:bodyPr/>
          <a:lstStyle>
            <a:lvl1pPr>
              <a:defRPr/>
            </a:lvl1pPr>
          </a:lstStyle>
          <a:p>
            <a:pPr lvl="0"/>
            <a:fld id="{97DF67AA-26E1-4AB7-B274-9B3BED5E399D}" type="datetime1">
              <a:rPr lang="en-US"/>
              <a:pPr lvl="0"/>
              <a:t>3/2/2025</a:t>
            </a:fld>
            <a:endParaRPr lang="en-US"/>
          </a:p>
        </p:txBody>
      </p:sp>
      <p:sp>
        <p:nvSpPr>
          <p:cNvPr id="4" name="Footer Placeholder 3">
            <a:extLst>
              <a:ext uri="{FF2B5EF4-FFF2-40B4-BE49-F238E27FC236}">
                <a16:creationId xmlns:a16="http://schemas.microsoft.com/office/drawing/2014/main" id="{FB1C54B5-28A4-33FF-1483-F61E705A761E}"/>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9788F2A4-F7CA-2FEB-DAEE-B17829E00B2B}"/>
              </a:ext>
            </a:extLst>
          </p:cNvPr>
          <p:cNvSpPr txBox="1">
            <a:spLocks noGrp="1"/>
          </p:cNvSpPr>
          <p:nvPr>
            <p:ph type="sldNum" sz="quarter" idx="8"/>
          </p:nvPr>
        </p:nvSpPr>
        <p:spPr/>
        <p:txBody>
          <a:bodyPr/>
          <a:lstStyle>
            <a:lvl1pPr>
              <a:defRPr/>
            </a:lvl1pPr>
          </a:lstStyle>
          <a:p>
            <a:pPr lvl="0"/>
            <a:fld id="{868FC4E8-35BB-4470-A243-0873CAF43052}" type="slidenum">
              <a:t>‹#›</a:t>
            </a:fld>
            <a:endParaRPr lang="en-US"/>
          </a:p>
        </p:txBody>
      </p:sp>
    </p:spTree>
    <p:extLst>
      <p:ext uri="{BB962C8B-B14F-4D97-AF65-F5344CB8AC3E}">
        <p14:creationId xmlns:p14="http://schemas.microsoft.com/office/powerpoint/2010/main" val="1478157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A24A5C-E958-D1C4-6B79-5AC2D0D0F991}"/>
              </a:ext>
            </a:extLst>
          </p:cNvPr>
          <p:cNvSpPr txBox="1">
            <a:spLocks noGrp="1"/>
          </p:cNvSpPr>
          <p:nvPr>
            <p:ph type="dt" sz="half" idx="7"/>
          </p:nvPr>
        </p:nvSpPr>
        <p:spPr/>
        <p:txBody>
          <a:bodyPr/>
          <a:lstStyle>
            <a:lvl1pPr>
              <a:defRPr/>
            </a:lvl1pPr>
          </a:lstStyle>
          <a:p>
            <a:pPr lvl="0"/>
            <a:fld id="{3E34827A-9E11-476A-9C33-BBF6C8A11E60}" type="datetime1">
              <a:rPr lang="en-US"/>
              <a:pPr lvl="0"/>
              <a:t>3/2/2025</a:t>
            </a:fld>
            <a:endParaRPr lang="en-US"/>
          </a:p>
        </p:txBody>
      </p:sp>
      <p:sp>
        <p:nvSpPr>
          <p:cNvPr id="3" name="Footer Placeholder 2">
            <a:extLst>
              <a:ext uri="{FF2B5EF4-FFF2-40B4-BE49-F238E27FC236}">
                <a16:creationId xmlns:a16="http://schemas.microsoft.com/office/drawing/2014/main" id="{8DDDCD04-F432-6EA1-46EE-E598BB2C686D}"/>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C5DA31F6-FD3D-47BF-F218-36D19BAC9811}"/>
              </a:ext>
            </a:extLst>
          </p:cNvPr>
          <p:cNvSpPr txBox="1">
            <a:spLocks noGrp="1"/>
          </p:cNvSpPr>
          <p:nvPr>
            <p:ph type="sldNum" sz="quarter" idx="8"/>
          </p:nvPr>
        </p:nvSpPr>
        <p:spPr/>
        <p:txBody>
          <a:bodyPr/>
          <a:lstStyle>
            <a:lvl1pPr>
              <a:defRPr/>
            </a:lvl1pPr>
          </a:lstStyle>
          <a:p>
            <a:pPr lvl="0"/>
            <a:fld id="{E00D1E3B-8B79-4374-9C66-6B6B339B8AB0}" type="slidenum">
              <a:t>‹#›</a:t>
            </a:fld>
            <a:endParaRPr lang="en-US"/>
          </a:p>
        </p:txBody>
      </p:sp>
    </p:spTree>
    <p:extLst>
      <p:ext uri="{BB962C8B-B14F-4D97-AF65-F5344CB8AC3E}">
        <p14:creationId xmlns:p14="http://schemas.microsoft.com/office/powerpoint/2010/main" val="297855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9796-6E83-2528-8F5C-B2202A6AFDD3}"/>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88DE8478-106A-FDE6-FAEF-19E46D6BFE42}"/>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67C66C-D5EE-93DC-CDDC-161C26495B59}"/>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9CDC3746-FF14-D843-D209-9EF6B993B17C}"/>
              </a:ext>
            </a:extLst>
          </p:cNvPr>
          <p:cNvSpPr txBox="1">
            <a:spLocks noGrp="1"/>
          </p:cNvSpPr>
          <p:nvPr>
            <p:ph type="dt" sz="half" idx="7"/>
          </p:nvPr>
        </p:nvSpPr>
        <p:spPr/>
        <p:txBody>
          <a:bodyPr/>
          <a:lstStyle>
            <a:lvl1pPr>
              <a:defRPr/>
            </a:lvl1pPr>
          </a:lstStyle>
          <a:p>
            <a:pPr lvl="0"/>
            <a:fld id="{3AB56883-6CC6-4FCB-8E64-66BCA04E6871}" type="datetime1">
              <a:rPr lang="en-US"/>
              <a:pPr lvl="0"/>
              <a:t>3/2/2025</a:t>
            </a:fld>
            <a:endParaRPr lang="en-US"/>
          </a:p>
        </p:txBody>
      </p:sp>
      <p:sp>
        <p:nvSpPr>
          <p:cNvPr id="6" name="Footer Placeholder 5">
            <a:extLst>
              <a:ext uri="{FF2B5EF4-FFF2-40B4-BE49-F238E27FC236}">
                <a16:creationId xmlns:a16="http://schemas.microsoft.com/office/drawing/2014/main" id="{4C24CEC1-BB3A-E6D4-D71D-1AEFBFA88A21}"/>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16D9493C-D0AB-5F5E-58D5-E8F29501B5EF}"/>
              </a:ext>
            </a:extLst>
          </p:cNvPr>
          <p:cNvSpPr txBox="1">
            <a:spLocks noGrp="1"/>
          </p:cNvSpPr>
          <p:nvPr>
            <p:ph type="sldNum" sz="quarter" idx="8"/>
          </p:nvPr>
        </p:nvSpPr>
        <p:spPr/>
        <p:txBody>
          <a:bodyPr/>
          <a:lstStyle>
            <a:lvl1pPr>
              <a:defRPr/>
            </a:lvl1pPr>
          </a:lstStyle>
          <a:p>
            <a:pPr lvl="0"/>
            <a:fld id="{1F5FE78B-3CFD-42BF-B9EC-0BE6B01550D7}" type="slidenum">
              <a:t>‹#›</a:t>
            </a:fld>
            <a:endParaRPr lang="en-US"/>
          </a:p>
        </p:txBody>
      </p:sp>
    </p:spTree>
    <p:extLst>
      <p:ext uri="{BB962C8B-B14F-4D97-AF65-F5344CB8AC3E}">
        <p14:creationId xmlns:p14="http://schemas.microsoft.com/office/powerpoint/2010/main" val="3407479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2C48-F6C4-9C8E-16F4-DE1A0AC2749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DA5D9BC4-1C15-02A6-3719-3A54087A407B}"/>
              </a:ext>
            </a:extLst>
          </p:cNvPr>
          <p:cNvSpPr txBox="1">
            <a:spLocks noGrp="1"/>
          </p:cNvSpPr>
          <p:nvPr>
            <p:ph type="pic" idx="1"/>
          </p:nvPr>
        </p:nvSpPr>
        <p:spPr>
          <a:xfrm>
            <a:off x="5183184" y="987423"/>
            <a:ext cx="6172200" cy="4873623"/>
          </a:xfrm>
        </p:spPr>
        <p:txBody>
          <a:bodyPr/>
          <a:lstStyle>
            <a:lvl1pPr marL="0" indent="0">
              <a:buNone/>
              <a:defRPr sz="3200"/>
            </a:lvl1pPr>
          </a:lstStyle>
          <a:p>
            <a:pPr lvl="0"/>
            <a:endParaRPr lang="en-US"/>
          </a:p>
        </p:txBody>
      </p:sp>
      <p:sp>
        <p:nvSpPr>
          <p:cNvPr id="4" name="Text Placeholder 3">
            <a:extLst>
              <a:ext uri="{FF2B5EF4-FFF2-40B4-BE49-F238E27FC236}">
                <a16:creationId xmlns:a16="http://schemas.microsoft.com/office/drawing/2014/main" id="{5D4B3BB3-B864-CED0-B714-437802831913}"/>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F76062BB-D42F-9411-C7D7-2BDF0116C371}"/>
              </a:ext>
            </a:extLst>
          </p:cNvPr>
          <p:cNvSpPr txBox="1">
            <a:spLocks noGrp="1"/>
          </p:cNvSpPr>
          <p:nvPr>
            <p:ph type="dt" sz="half" idx="7"/>
          </p:nvPr>
        </p:nvSpPr>
        <p:spPr/>
        <p:txBody>
          <a:bodyPr/>
          <a:lstStyle>
            <a:lvl1pPr>
              <a:defRPr/>
            </a:lvl1pPr>
          </a:lstStyle>
          <a:p>
            <a:pPr lvl="0"/>
            <a:fld id="{5D216F5B-60C4-4999-8935-EBD352ABD97D}" type="datetime1">
              <a:rPr lang="en-US"/>
              <a:pPr lvl="0"/>
              <a:t>3/2/2025</a:t>
            </a:fld>
            <a:endParaRPr lang="en-US"/>
          </a:p>
        </p:txBody>
      </p:sp>
      <p:sp>
        <p:nvSpPr>
          <p:cNvPr id="6" name="Footer Placeholder 5">
            <a:extLst>
              <a:ext uri="{FF2B5EF4-FFF2-40B4-BE49-F238E27FC236}">
                <a16:creationId xmlns:a16="http://schemas.microsoft.com/office/drawing/2014/main" id="{2518AD72-EF22-3194-D491-041F9A3544CD}"/>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A72D317-4950-4F7D-38AA-21B0DCEA9AE1}"/>
              </a:ext>
            </a:extLst>
          </p:cNvPr>
          <p:cNvSpPr txBox="1">
            <a:spLocks noGrp="1"/>
          </p:cNvSpPr>
          <p:nvPr>
            <p:ph type="sldNum" sz="quarter" idx="8"/>
          </p:nvPr>
        </p:nvSpPr>
        <p:spPr/>
        <p:txBody>
          <a:bodyPr/>
          <a:lstStyle>
            <a:lvl1pPr>
              <a:defRPr/>
            </a:lvl1pPr>
          </a:lstStyle>
          <a:p>
            <a:pPr lvl="0"/>
            <a:fld id="{28D7FDEA-2417-49BB-982D-370FDC3DA732}" type="slidenum">
              <a:t>‹#›</a:t>
            </a:fld>
            <a:endParaRPr lang="en-US"/>
          </a:p>
        </p:txBody>
      </p:sp>
    </p:spTree>
    <p:extLst>
      <p:ext uri="{BB962C8B-B14F-4D97-AF65-F5344CB8AC3E}">
        <p14:creationId xmlns:p14="http://schemas.microsoft.com/office/powerpoint/2010/main" val="3645204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E48713-5FCA-0D06-89BD-B74AF129BACD}"/>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15ACE227-53D4-D7C1-F2AB-031D7F8AA259}"/>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257BE-907E-8F1C-5A38-7A6236D46A22}"/>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767676"/>
                </a:solidFill>
                <a:uFillTx/>
                <a:latin typeface="Aptos"/>
              </a:defRPr>
            </a:lvl1pPr>
          </a:lstStyle>
          <a:p>
            <a:pPr lvl="0"/>
            <a:fld id="{7E66AE7D-E57A-4E75-B7A3-4CED8BF241E9}" type="datetime1">
              <a:rPr lang="en-US"/>
              <a:pPr lvl="0"/>
              <a:t>3/2/2025</a:t>
            </a:fld>
            <a:endParaRPr lang="en-US"/>
          </a:p>
        </p:txBody>
      </p:sp>
      <p:sp>
        <p:nvSpPr>
          <p:cNvPr id="5" name="Footer Placeholder 4">
            <a:extLst>
              <a:ext uri="{FF2B5EF4-FFF2-40B4-BE49-F238E27FC236}">
                <a16:creationId xmlns:a16="http://schemas.microsoft.com/office/drawing/2014/main" id="{C6F710CF-BA42-EA4A-3EAF-A994F329952B}"/>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767676"/>
                </a:solidFill>
                <a:uFillTx/>
                <a:latin typeface="Aptos"/>
              </a:defRPr>
            </a:lvl1pPr>
          </a:lstStyle>
          <a:p>
            <a:pPr lvl="0"/>
            <a:endParaRPr lang="en-US"/>
          </a:p>
        </p:txBody>
      </p:sp>
      <p:sp>
        <p:nvSpPr>
          <p:cNvPr id="6" name="Slide Number Placeholder 5">
            <a:extLst>
              <a:ext uri="{FF2B5EF4-FFF2-40B4-BE49-F238E27FC236}">
                <a16:creationId xmlns:a16="http://schemas.microsoft.com/office/drawing/2014/main" id="{DF35B62E-3908-0EB2-EDCD-B1A6576D30A9}"/>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767676"/>
                </a:solidFill>
                <a:uFillTx/>
                <a:latin typeface="Aptos"/>
              </a:defRPr>
            </a:lvl1pPr>
          </a:lstStyle>
          <a:p>
            <a:pPr lvl="0"/>
            <a:fld id="{87D69C22-6AD4-4648-973F-8CB7BD4DCEF5}"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towardsdatascience.com/exploratory-data-analysis-8fc1cb20fd1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2">
    <p:bg>
      <p:bgPr>
        <a:solidFill>
          <a:srgbClr val="FFFFFF"/>
        </a:solidFill>
        <a:effectLst/>
      </p:bgPr>
    </p:bg>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97137F26-49CA-C9EE-1F01-0006609996C5}"/>
              </a:ext>
              <a:ext uri="{C183D7F6-B498-43B3-948B-1728B52AA6E4}">
                <adec:decorative xmlns:adec="http://schemas.microsoft.com/office/drawing/2017/decorative" val="1"/>
              </a:ext>
            </a:extLst>
          </p:cNvPr>
          <p:cNvSpPr>
            <a:spLocks noMove="1" noResize="1"/>
          </p:cNvSpPr>
          <p:nvPr/>
        </p:nvSpPr>
        <p:spPr>
          <a:xfrm>
            <a:off x="0" y="0"/>
            <a:ext cx="12191996" cy="6858000"/>
          </a:xfrm>
          <a:prstGeom prst="rect">
            <a:avLst/>
          </a:prstGeom>
          <a:solidFill>
            <a:srgbClr val="FFFFFF"/>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3" name="Title 1">
            <a:extLst>
              <a:ext uri="{FF2B5EF4-FFF2-40B4-BE49-F238E27FC236}">
                <a16:creationId xmlns:a16="http://schemas.microsoft.com/office/drawing/2014/main" id="{C124BF11-A5E2-7837-C92D-6F74E8E6BEEE}"/>
              </a:ext>
            </a:extLst>
          </p:cNvPr>
          <p:cNvSpPr txBox="1">
            <a:spLocks noGrp="1"/>
          </p:cNvSpPr>
          <p:nvPr>
            <p:ph type="ctrTitle"/>
          </p:nvPr>
        </p:nvSpPr>
        <p:spPr>
          <a:xfrm>
            <a:off x="6194712" y="739978"/>
            <a:ext cx="5334929" cy="3004142"/>
          </a:xfrm>
        </p:spPr>
        <p:txBody>
          <a:bodyPr/>
          <a:lstStyle/>
          <a:p>
            <a:pPr lvl="0"/>
            <a:r>
              <a:rPr lang="en-GB" sz="5600" b="1"/>
              <a:t>Exploratory Data Analysis in R</a:t>
            </a:r>
            <a:br>
              <a:rPr lang="en-GB" sz="5600" b="1"/>
            </a:br>
            <a:endParaRPr lang="en-GB" sz="5600" b="1"/>
          </a:p>
        </p:txBody>
      </p:sp>
      <p:sp>
        <p:nvSpPr>
          <p:cNvPr id="4" name="Subtitle 3">
            <a:extLst>
              <a:ext uri="{FF2B5EF4-FFF2-40B4-BE49-F238E27FC236}">
                <a16:creationId xmlns:a16="http://schemas.microsoft.com/office/drawing/2014/main" id="{BCBEC637-6575-A4DD-006F-02CBD14F5257}"/>
              </a:ext>
            </a:extLst>
          </p:cNvPr>
          <p:cNvSpPr txBox="1">
            <a:spLocks noGrp="1"/>
          </p:cNvSpPr>
          <p:nvPr>
            <p:ph type="subTitle" idx="1"/>
          </p:nvPr>
        </p:nvSpPr>
        <p:spPr>
          <a:xfrm>
            <a:off x="6194712" y="3289444"/>
            <a:ext cx="5334929" cy="2189210"/>
          </a:xfrm>
        </p:spPr>
        <p:txBody>
          <a:bodyPr>
            <a:normAutofit/>
          </a:bodyPr>
          <a:lstStyle/>
          <a:p>
            <a:pPr lvl="0"/>
            <a:r>
              <a:rPr lang="en-US" dirty="0"/>
              <a:t>Akbar Rahmati Ziveh</a:t>
            </a:r>
          </a:p>
          <a:p>
            <a:pPr algn="l">
              <a:spcBef>
                <a:spcPts val="1200"/>
              </a:spcBef>
              <a:spcAft>
                <a:spcPts val="600"/>
              </a:spcAft>
            </a:pPr>
            <a:r>
              <a:rPr lang="en-US" dirty="0"/>
              <a:t>PhD student at the Faculty of Environmental Sciences, Department of Water Resources and Environmental Modeling.</a:t>
            </a:r>
            <a:endParaRPr lang="en-GB" dirty="0"/>
          </a:p>
        </p:txBody>
      </p:sp>
      <p:sp>
        <p:nvSpPr>
          <p:cNvPr id="5" name="Freeform: Shape 11">
            <a:extLst>
              <a:ext uri="{FF2B5EF4-FFF2-40B4-BE49-F238E27FC236}">
                <a16:creationId xmlns:a16="http://schemas.microsoft.com/office/drawing/2014/main" id="{FEAB457C-BC3A-FB37-D8EC-9E9BE9DF1709}"/>
              </a:ext>
              <a:ext uri="{C183D7F6-B498-43B3-948B-1728B52AA6E4}">
                <adec:decorative xmlns:adec="http://schemas.microsoft.com/office/drawing/2017/decorative" val="1"/>
              </a:ext>
            </a:extLst>
          </p:cNvPr>
          <p:cNvSpPr>
            <a:spLocks noMove="1" noResize="1"/>
          </p:cNvSpPr>
          <p:nvPr/>
        </p:nvSpPr>
        <p:spPr>
          <a:xfrm flipH="1">
            <a:off x="530525" y="0"/>
            <a:ext cx="1155143" cy="591013"/>
          </a:xfrm>
          <a:custGeom>
            <a:avLst/>
            <a:gdLst>
              <a:gd name="f0" fmla="val 10800000"/>
              <a:gd name="f1" fmla="val 5400000"/>
              <a:gd name="f2" fmla="val 180"/>
              <a:gd name="f3" fmla="val w"/>
              <a:gd name="f4" fmla="val h"/>
              <a:gd name="f5" fmla="val 0"/>
              <a:gd name="f6" fmla="val 1155142"/>
              <a:gd name="f7" fmla="val 591009"/>
              <a:gd name="f8" fmla="val 1355"/>
              <a:gd name="f9" fmla="val 1153787"/>
              <a:gd name="f10" fmla="val 13438"/>
              <a:gd name="f11" fmla="val 332422"/>
              <a:gd name="f12" fmla="val 896555"/>
              <a:gd name="f13" fmla="val 577571"/>
              <a:gd name="f14" fmla="val 258587"/>
              <a:gd name="f15" fmla="+- 0 0 -90"/>
              <a:gd name="f16" fmla="*/ f3 1 1155142"/>
              <a:gd name="f17" fmla="*/ f4 1 591009"/>
              <a:gd name="f18" fmla="val f5"/>
              <a:gd name="f19" fmla="val f6"/>
              <a:gd name="f20" fmla="val f7"/>
              <a:gd name="f21" fmla="*/ f15 f0 1"/>
              <a:gd name="f22" fmla="+- f20 0 f18"/>
              <a:gd name="f23" fmla="+- f19 0 f18"/>
              <a:gd name="f24" fmla="*/ f21 1 f2"/>
              <a:gd name="f25" fmla="*/ f23 1 1155142"/>
              <a:gd name="f26" fmla="*/ f22 1 591009"/>
              <a:gd name="f27" fmla="*/ 1355 f23 1"/>
              <a:gd name="f28" fmla="*/ 0 f22 1"/>
              <a:gd name="f29" fmla="*/ 1153787 f23 1"/>
              <a:gd name="f30" fmla="*/ 1155142 f23 1"/>
              <a:gd name="f31" fmla="*/ 13438 f22 1"/>
              <a:gd name="f32" fmla="*/ 577571 f23 1"/>
              <a:gd name="f33" fmla="*/ 591009 f22 1"/>
              <a:gd name="f34" fmla="*/ 0 f23 1"/>
              <a:gd name="f35" fmla="+- f24 0 f1"/>
              <a:gd name="f36" fmla="*/ f27 1 1155142"/>
              <a:gd name="f37" fmla="*/ f28 1 591009"/>
              <a:gd name="f38" fmla="*/ f29 1 1155142"/>
              <a:gd name="f39" fmla="*/ f30 1 1155142"/>
              <a:gd name="f40" fmla="*/ f31 1 591009"/>
              <a:gd name="f41" fmla="*/ f32 1 1155142"/>
              <a:gd name="f42" fmla="*/ f33 1 591009"/>
              <a:gd name="f43" fmla="*/ f34 1 1155142"/>
              <a:gd name="f44" fmla="*/ f18 1 f25"/>
              <a:gd name="f45" fmla="*/ f19 1 f25"/>
              <a:gd name="f46" fmla="*/ f18 1 f26"/>
              <a:gd name="f47" fmla="*/ f20 1 f26"/>
              <a:gd name="f48" fmla="*/ f36 1 f25"/>
              <a:gd name="f49" fmla="*/ f37 1 f26"/>
              <a:gd name="f50" fmla="*/ f38 1 f25"/>
              <a:gd name="f51" fmla="*/ f39 1 f25"/>
              <a:gd name="f52" fmla="*/ f40 1 f26"/>
              <a:gd name="f53" fmla="*/ f41 1 f25"/>
              <a:gd name="f54" fmla="*/ f42 1 f26"/>
              <a:gd name="f55" fmla="*/ f43 1 f25"/>
              <a:gd name="f56" fmla="*/ f44 f16 1"/>
              <a:gd name="f57" fmla="*/ f45 f16 1"/>
              <a:gd name="f58" fmla="*/ f47 f17 1"/>
              <a:gd name="f59" fmla="*/ f46 f17 1"/>
              <a:gd name="f60" fmla="*/ f48 f16 1"/>
              <a:gd name="f61" fmla="*/ f49 f17 1"/>
              <a:gd name="f62" fmla="*/ f50 f16 1"/>
              <a:gd name="f63" fmla="*/ f51 f16 1"/>
              <a:gd name="f64" fmla="*/ f52 f17 1"/>
              <a:gd name="f65" fmla="*/ f53 f16 1"/>
              <a:gd name="f66" fmla="*/ f54 f17 1"/>
              <a:gd name="f67" fmla="*/ f55 f16 1"/>
            </a:gdLst>
            <a:ahLst/>
            <a:cxnLst>
              <a:cxn ang="3cd4">
                <a:pos x="hc" y="t"/>
              </a:cxn>
              <a:cxn ang="0">
                <a:pos x="r" y="vc"/>
              </a:cxn>
              <a:cxn ang="cd4">
                <a:pos x="hc" y="b"/>
              </a:cxn>
              <a:cxn ang="cd2">
                <a:pos x="l" y="vc"/>
              </a:cxn>
              <a:cxn ang="f35">
                <a:pos x="f60" y="f61"/>
              </a:cxn>
              <a:cxn ang="f35">
                <a:pos x="f62" y="f61"/>
              </a:cxn>
              <a:cxn ang="f35">
                <a:pos x="f63" y="f64"/>
              </a:cxn>
              <a:cxn ang="f35">
                <a:pos x="f65" y="f66"/>
              </a:cxn>
              <a:cxn ang="f35">
                <a:pos x="f67" y="f64"/>
              </a:cxn>
            </a:cxnLst>
            <a:rect l="f56" t="f59" r="f57" b="f58"/>
            <a:pathLst>
              <a:path w="1155142" h="591009">
                <a:moveTo>
                  <a:pt x="f8" y="f5"/>
                </a:moveTo>
                <a:lnTo>
                  <a:pt x="f9" y="f5"/>
                </a:lnTo>
                <a:lnTo>
                  <a:pt x="f6" y="f10"/>
                </a:lnTo>
                <a:cubicBezTo>
                  <a:pt x="f6" y="f11"/>
                  <a:pt x="f12" y="f7"/>
                  <a:pt x="f13" y="f7"/>
                </a:cubicBezTo>
                <a:cubicBezTo>
                  <a:pt x="f14" y="f7"/>
                  <a:pt x="f5" y="f11"/>
                  <a:pt x="f5" y="f10"/>
                </a:cubicBezTo>
                <a:close/>
              </a:path>
            </a:pathLst>
          </a:custGeom>
          <a:solidFill>
            <a:srgbClr val="A02B93"/>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6" name="Freeform: Shape 13">
            <a:extLst>
              <a:ext uri="{FF2B5EF4-FFF2-40B4-BE49-F238E27FC236}">
                <a16:creationId xmlns:a16="http://schemas.microsoft.com/office/drawing/2014/main" id="{B5063C36-BA2F-B051-435C-93FA4A6C1199}"/>
              </a:ext>
              <a:ext uri="{C183D7F6-B498-43B3-948B-1728B52AA6E4}">
                <adec:decorative xmlns:adec="http://schemas.microsoft.com/office/drawing/2017/decorative" val="1"/>
              </a:ext>
            </a:extLst>
          </p:cNvPr>
          <p:cNvSpPr>
            <a:spLocks noMove="1" noResize="1"/>
          </p:cNvSpPr>
          <p:nvPr/>
        </p:nvSpPr>
        <p:spPr>
          <a:xfrm flipH="1">
            <a:off x="4349050" y="0"/>
            <a:ext cx="1737396" cy="959534"/>
          </a:xfrm>
          <a:custGeom>
            <a:avLst/>
            <a:gdLst>
              <a:gd name="f0" fmla="val 10800000"/>
              <a:gd name="f1" fmla="val 5400000"/>
              <a:gd name="f2" fmla="val 180"/>
              <a:gd name="f3" fmla="val w"/>
              <a:gd name="f4" fmla="val h"/>
              <a:gd name="f5" fmla="val 0"/>
              <a:gd name="f6" fmla="val 1737401"/>
              <a:gd name="f7" fmla="val 959536"/>
              <a:gd name="f8" fmla="val 123825"/>
              <a:gd name="f9" fmla="val 790277"/>
              <a:gd name="f10" fmla="val 1490095"/>
              <a:gd name="f11" fmla="val 92869"/>
              <a:gd name="f12" fmla="val 951249"/>
              <a:gd name="f13" fmla="val 83458"/>
              <a:gd name="f14" fmla="val 956688"/>
              <a:gd name="f15" fmla="val 72780"/>
              <a:gd name="f16" fmla="val 959546"/>
              <a:gd name="f17" fmla="val 61913"/>
              <a:gd name="f18" fmla="val 27719"/>
              <a:gd name="f19" fmla="val 931818"/>
              <a:gd name="f20" fmla="val 897624"/>
              <a:gd name="f21" fmla="+- 0 0 -90"/>
              <a:gd name="f22" fmla="*/ f3 1 1737401"/>
              <a:gd name="f23" fmla="*/ f4 1 959536"/>
              <a:gd name="f24" fmla="val f5"/>
              <a:gd name="f25" fmla="val f6"/>
              <a:gd name="f26" fmla="val f7"/>
              <a:gd name="f27" fmla="*/ f21 f0 1"/>
              <a:gd name="f28" fmla="+- f26 0 f24"/>
              <a:gd name="f29" fmla="+- f25 0 f24"/>
              <a:gd name="f30" fmla="*/ f27 1 f2"/>
              <a:gd name="f31" fmla="*/ f29 1 1737401"/>
              <a:gd name="f32" fmla="*/ f28 1 959536"/>
              <a:gd name="f33" fmla="*/ 0 f29 1"/>
              <a:gd name="f34" fmla="*/ 0 f28 1"/>
              <a:gd name="f35" fmla="*/ 123825 f29 1"/>
              <a:gd name="f36" fmla="*/ 790277 f28 1"/>
              <a:gd name="f37" fmla="*/ 1490095 f29 1"/>
              <a:gd name="f38" fmla="*/ 1737401 f29 1"/>
              <a:gd name="f39" fmla="*/ 92869 f29 1"/>
              <a:gd name="f40" fmla="*/ 951249 f28 1"/>
              <a:gd name="f41" fmla="*/ 61913 f29 1"/>
              <a:gd name="f42" fmla="*/ 959536 f28 1"/>
              <a:gd name="f43" fmla="*/ 897624 f28 1"/>
              <a:gd name="f44" fmla="+- f30 0 f1"/>
              <a:gd name="f45" fmla="*/ f33 1 1737401"/>
              <a:gd name="f46" fmla="*/ f34 1 959536"/>
              <a:gd name="f47" fmla="*/ f35 1 1737401"/>
              <a:gd name="f48" fmla="*/ f36 1 959536"/>
              <a:gd name="f49" fmla="*/ f37 1 1737401"/>
              <a:gd name="f50" fmla="*/ f38 1 1737401"/>
              <a:gd name="f51" fmla="*/ f39 1 1737401"/>
              <a:gd name="f52" fmla="*/ f40 1 959536"/>
              <a:gd name="f53" fmla="*/ f41 1 1737401"/>
              <a:gd name="f54" fmla="*/ f42 1 959536"/>
              <a:gd name="f55" fmla="*/ f43 1 959536"/>
              <a:gd name="f56" fmla="*/ f24 1 f31"/>
              <a:gd name="f57" fmla="*/ f25 1 f31"/>
              <a:gd name="f58" fmla="*/ f24 1 f32"/>
              <a:gd name="f59" fmla="*/ f26 1 f32"/>
              <a:gd name="f60" fmla="*/ f45 1 f31"/>
              <a:gd name="f61" fmla="*/ f46 1 f32"/>
              <a:gd name="f62" fmla="*/ f47 1 f31"/>
              <a:gd name="f63" fmla="*/ f48 1 f32"/>
              <a:gd name="f64" fmla="*/ f49 1 f31"/>
              <a:gd name="f65" fmla="*/ f50 1 f31"/>
              <a:gd name="f66" fmla="*/ f51 1 f31"/>
              <a:gd name="f67" fmla="*/ f52 1 f32"/>
              <a:gd name="f68" fmla="*/ f53 1 f31"/>
              <a:gd name="f69" fmla="*/ f54 1 f32"/>
              <a:gd name="f70" fmla="*/ f55 1 f32"/>
              <a:gd name="f71" fmla="*/ f56 f22 1"/>
              <a:gd name="f72" fmla="*/ f57 f22 1"/>
              <a:gd name="f73" fmla="*/ f59 f23 1"/>
              <a:gd name="f74" fmla="*/ f58 f23 1"/>
              <a:gd name="f75" fmla="*/ f60 f22 1"/>
              <a:gd name="f76" fmla="*/ f61 f23 1"/>
              <a:gd name="f77" fmla="*/ f62 f22 1"/>
              <a:gd name="f78" fmla="*/ f63 f23 1"/>
              <a:gd name="f79" fmla="*/ f64 f22 1"/>
              <a:gd name="f80" fmla="*/ f65 f22 1"/>
              <a:gd name="f81" fmla="*/ f66 f22 1"/>
              <a:gd name="f82" fmla="*/ f67 f23 1"/>
              <a:gd name="f83" fmla="*/ f68 f22 1"/>
              <a:gd name="f84" fmla="*/ f69 f23 1"/>
              <a:gd name="f85" fmla="*/ f70 f23 1"/>
            </a:gdLst>
            <a:ahLst/>
            <a:cxnLst>
              <a:cxn ang="3cd4">
                <a:pos x="hc" y="t"/>
              </a:cxn>
              <a:cxn ang="0">
                <a:pos x="r" y="vc"/>
              </a:cxn>
              <a:cxn ang="cd4">
                <a:pos x="hc" y="b"/>
              </a:cxn>
              <a:cxn ang="cd2">
                <a:pos x="l" y="vc"/>
              </a:cxn>
              <a:cxn ang="f44">
                <a:pos x="f75" y="f76"/>
              </a:cxn>
              <a:cxn ang="f44">
                <a:pos x="f77" y="f76"/>
              </a:cxn>
              <a:cxn ang="f44">
                <a:pos x="f77" y="f78"/>
              </a:cxn>
              <a:cxn ang="f44">
                <a:pos x="f79" y="f76"/>
              </a:cxn>
              <a:cxn ang="f44">
                <a:pos x="f80" y="f76"/>
              </a:cxn>
              <a:cxn ang="f44">
                <a:pos x="f81" y="f82"/>
              </a:cxn>
              <a:cxn ang="f44">
                <a:pos x="f83" y="f84"/>
              </a:cxn>
              <a:cxn ang="f44">
                <a:pos x="f75" y="f85"/>
              </a:cxn>
            </a:cxnLst>
            <a:rect l="f71" t="f74" r="f72" b="f73"/>
            <a:pathLst>
              <a:path w="1737401" h="959536">
                <a:moveTo>
                  <a:pt x="f5" y="f5"/>
                </a:moveTo>
                <a:lnTo>
                  <a:pt x="f8" y="f5"/>
                </a:lnTo>
                <a:lnTo>
                  <a:pt x="f8" y="f9"/>
                </a:lnTo>
                <a:lnTo>
                  <a:pt x="f10" y="f5"/>
                </a:lnTo>
                <a:lnTo>
                  <a:pt x="f6" y="f5"/>
                </a:lnTo>
                <a:lnTo>
                  <a:pt x="f11" y="f12"/>
                </a:lnTo>
                <a:cubicBezTo>
                  <a:pt x="f13" y="f14"/>
                  <a:pt x="f15" y="f16"/>
                  <a:pt x="f17" y="f7"/>
                </a:cubicBezTo>
                <a:cubicBezTo>
                  <a:pt x="f18" y="f7"/>
                  <a:pt x="f5" y="f19"/>
                  <a:pt x="f5" y="f20"/>
                </a:cubicBezTo>
                <a:close/>
              </a:path>
            </a:pathLst>
          </a:custGeom>
          <a:solidFill>
            <a:srgbClr val="4EA72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sp>
        <p:nvSpPr>
          <p:cNvPr id="7" name="Freeform: Shape 15">
            <a:extLst>
              <a:ext uri="{FF2B5EF4-FFF2-40B4-BE49-F238E27FC236}">
                <a16:creationId xmlns:a16="http://schemas.microsoft.com/office/drawing/2014/main" id="{D6DF50D1-20EE-E234-1C16-D8CDDDA949CE}"/>
              </a:ext>
              <a:ext uri="{C183D7F6-B498-43B3-948B-1728B52AA6E4}">
                <adec:decorative xmlns:adec="http://schemas.microsoft.com/office/drawing/2017/decorative" val="1"/>
              </a:ext>
            </a:extLst>
          </p:cNvPr>
          <p:cNvSpPr>
            <a:spLocks noMove="1" noResize="1"/>
          </p:cNvSpPr>
          <p:nvPr/>
        </p:nvSpPr>
        <p:spPr>
          <a:xfrm flipH="1">
            <a:off x="0" y="2916241"/>
            <a:ext cx="159736" cy="552992"/>
          </a:xfrm>
          <a:custGeom>
            <a:avLst/>
            <a:gdLst>
              <a:gd name="f0" fmla="val 10800000"/>
              <a:gd name="f1" fmla="val 5400000"/>
              <a:gd name="f2" fmla="val 180"/>
              <a:gd name="f3" fmla="val w"/>
              <a:gd name="f4" fmla="val h"/>
              <a:gd name="f5" fmla="val 0"/>
              <a:gd name="f6" fmla="val 159741"/>
              <a:gd name="f7" fmla="val 552996"/>
              <a:gd name="f8" fmla="val 141849"/>
              <a:gd name="f9" fmla="val 543285"/>
              <a:gd name="f10" fmla="val 56268"/>
              <a:gd name="f11" fmla="val 485467"/>
              <a:gd name="f12" fmla="val 387554"/>
              <a:gd name="f13" fmla="val 276498"/>
              <a:gd name="f14" fmla="val 165443"/>
              <a:gd name="f15" fmla="val 67529"/>
              <a:gd name="f16" fmla="val 9711"/>
              <a:gd name="f17" fmla="+- 0 0 -90"/>
              <a:gd name="f18" fmla="*/ f3 1 159741"/>
              <a:gd name="f19" fmla="*/ f4 1 552996"/>
              <a:gd name="f20" fmla="val f5"/>
              <a:gd name="f21" fmla="val f6"/>
              <a:gd name="f22" fmla="val f7"/>
              <a:gd name="f23" fmla="*/ f17 f0 1"/>
              <a:gd name="f24" fmla="+- f22 0 f20"/>
              <a:gd name="f25" fmla="+- f21 0 f20"/>
              <a:gd name="f26" fmla="*/ f23 1 f2"/>
              <a:gd name="f27" fmla="*/ f25 1 159741"/>
              <a:gd name="f28" fmla="*/ f24 1 552996"/>
              <a:gd name="f29" fmla="*/ 159741 f25 1"/>
              <a:gd name="f30" fmla="*/ 0 f24 1"/>
              <a:gd name="f31" fmla="*/ 552996 f24 1"/>
              <a:gd name="f32" fmla="*/ 141849 f25 1"/>
              <a:gd name="f33" fmla="*/ 543285 f24 1"/>
              <a:gd name="f34" fmla="*/ 0 f25 1"/>
              <a:gd name="f35" fmla="*/ 276498 f24 1"/>
              <a:gd name="f36" fmla="*/ 9711 f24 1"/>
              <a:gd name="f37" fmla="+- f26 0 f1"/>
              <a:gd name="f38" fmla="*/ f29 1 159741"/>
              <a:gd name="f39" fmla="*/ f30 1 552996"/>
              <a:gd name="f40" fmla="*/ f31 1 552996"/>
              <a:gd name="f41" fmla="*/ f32 1 159741"/>
              <a:gd name="f42" fmla="*/ f33 1 552996"/>
              <a:gd name="f43" fmla="*/ f34 1 159741"/>
              <a:gd name="f44" fmla="*/ f35 1 552996"/>
              <a:gd name="f45" fmla="*/ f36 1 552996"/>
              <a:gd name="f46" fmla="*/ f20 1 f27"/>
              <a:gd name="f47" fmla="*/ f21 1 f27"/>
              <a:gd name="f48" fmla="*/ f20 1 f28"/>
              <a:gd name="f49" fmla="*/ f22 1 f28"/>
              <a:gd name="f50" fmla="*/ f38 1 f27"/>
              <a:gd name="f51" fmla="*/ f39 1 f28"/>
              <a:gd name="f52" fmla="*/ f40 1 f28"/>
              <a:gd name="f53" fmla="*/ f41 1 f27"/>
              <a:gd name="f54" fmla="*/ f42 1 f28"/>
              <a:gd name="f55" fmla="*/ f43 1 f27"/>
              <a:gd name="f56" fmla="*/ f44 1 f28"/>
              <a:gd name="f57" fmla="*/ f45 1 f28"/>
              <a:gd name="f58" fmla="*/ f46 f18 1"/>
              <a:gd name="f59" fmla="*/ f47 f18 1"/>
              <a:gd name="f60" fmla="*/ f49 f19 1"/>
              <a:gd name="f61" fmla="*/ f48 f19 1"/>
              <a:gd name="f62" fmla="*/ f50 f18 1"/>
              <a:gd name="f63" fmla="*/ f51 f19 1"/>
              <a:gd name="f64" fmla="*/ f52 f19 1"/>
              <a:gd name="f65" fmla="*/ f53 f18 1"/>
              <a:gd name="f66" fmla="*/ f54 f19 1"/>
              <a:gd name="f67" fmla="*/ f55 f18 1"/>
              <a:gd name="f68" fmla="*/ f56 f19 1"/>
              <a:gd name="f69" fmla="*/ f57 f19 1"/>
            </a:gdLst>
            <a:ahLst/>
            <a:cxnLst>
              <a:cxn ang="3cd4">
                <a:pos x="hc" y="t"/>
              </a:cxn>
              <a:cxn ang="0">
                <a:pos x="r" y="vc"/>
              </a:cxn>
              <a:cxn ang="cd4">
                <a:pos x="hc" y="b"/>
              </a:cxn>
              <a:cxn ang="cd2">
                <a:pos x="l" y="vc"/>
              </a:cxn>
              <a:cxn ang="f37">
                <a:pos x="f62" y="f63"/>
              </a:cxn>
              <a:cxn ang="f37">
                <a:pos x="f62" y="f64"/>
              </a:cxn>
              <a:cxn ang="f37">
                <a:pos x="f65" y="f66"/>
              </a:cxn>
              <a:cxn ang="f37">
                <a:pos x="f67" y="f68"/>
              </a:cxn>
              <a:cxn ang="f37">
                <a:pos x="f65" y="f69"/>
              </a:cxn>
            </a:cxnLst>
            <a:rect l="f58" t="f61" r="f59" b="f60"/>
            <a:pathLst>
              <a:path w="159741" h="552996">
                <a:moveTo>
                  <a:pt x="f6" y="f5"/>
                </a:moveTo>
                <a:lnTo>
                  <a:pt x="f6" y="f7"/>
                </a:lnTo>
                <a:lnTo>
                  <a:pt x="f8" y="f9"/>
                </a:lnTo>
                <a:cubicBezTo>
                  <a:pt x="f10" y="f11"/>
                  <a:pt x="f5" y="f12"/>
                  <a:pt x="f5" y="f13"/>
                </a:cubicBezTo>
                <a:cubicBezTo>
                  <a:pt x="f5" y="f14"/>
                  <a:pt x="f10" y="f15"/>
                  <a:pt x="f8" y="f16"/>
                </a:cubicBezTo>
                <a:close/>
              </a:path>
            </a:pathLst>
          </a:custGeom>
          <a:solidFill>
            <a:srgbClr val="E9713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
        <p:nvSpPr>
          <p:cNvPr id="8" name="Freeform: Shape 17">
            <a:extLst>
              <a:ext uri="{FF2B5EF4-FFF2-40B4-BE49-F238E27FC236}">
                <a16:creationId xmlns:a16="http://schemas.microsoft.com/office/drawing/2014/main" id="{87968C68-69AC-48C9-CF1C-E0D5FD4CE024}"/>
              </a:ext>
              <a:ext uri="{C183D7F6-B498-43B3-948B-1728B52AA6E4}">
                <adec:decorative xmlns:adec="http://schemas.microsoft.com/office/drawing/2017/decorative" val="1"/>
              </a:ext>
            </a:extLst>
          </p:cNvPr>
          <p:cNvSpPr>
            <a:spLocks noMove="1" noResize="1"/>
          </p:cNvSpPr>
          <p:nvPr/>
        </p:nvSpPr>
        <p:spPr>
          <a:xfrm flipH="1">
            <a:off x="0" y="5835645"/>
            <a:ext cx="1548179" cy="1022354"/>
          </a:xfrm>
          <a:custGeom>
            <a:avLst/>
            <a:gdLst>
              <a:gd name="f0" fmla="val 10800000"/>
              <a:gd name="f1" fmla="val 5400000"/>
              <a:gd name="f2" fmla="val 180"/>
              <a:gd name="f3" fmla="val w"/>
              <a:gd name="f4" fmla="val h"/>
              <a:gd name="f5" fmla="val 0"/>
              <a:gd name="f6" fmla="val 1548180"/>
              <a:gd name="f7" fmla="val 1022351"/>
              <a:gd name="f8" fmla="val 61913"/>
              <a:gd name="f9" fmla="val 123825"/>
              <a:gd name="f10" fmla="val 27719"/>
              <a:gd name="f11" fmla="+- 0 0 -90"/>
              <a:gd name="f12" fmla="*/ f3 1 1548180"/>
              <a:gd name="f13" fmla="*/ f4 1 1022351"/>
              <a:gd name="f14" fmla="val f5"/>
              <a:gd name="f15" fmla="val f6"/>
              <a:gd name="f16" fmla="val f7"/>
              <a:gd name="f17" fmla="*/ f11 f0 1"/>
              <a:gd name="f18" fmla="+- f16 0 f14"/>
              <a:gd name="f19" fmla="+- f15 0 f14"/>
              <a:gd name="f20" fmla="*/ f17 1 f2"/>
              <a:gd name="f21" fmla="*/ f19 1 1548180"/>
              <a:gd name="f22" fmla="*/ f18 1 1022351"/>
              <a:gd name="f23" fmla="*/ 61913 f19 1"/>
              <a:gd name="f24" fmla="*/ 0 f18 1"/>
              <a:gd name="f25" fmla="*/ 1548180 f19 1"/>
              <a:gd name="f26" fmla="*/ 123825 f18 1"/>
              <a:gd name="f27" fmla="*/ 123825 f19 1"/>
              <a:gd name="f28" fmla="*/ 1022351 f18 1"/>
              <a:gd name="f29" fmla="*/ 0 f19 1"/>
              <a:gd name="f30" fmla="*/ 61913 f18 1"/>
              <a:gd name="f31" fmla="+- f20 0 f1"/>
              <a:gd name="f32" fmla="*/ f23 1 1548180"/>
              <a:gd name="f33" fmla="*/ f24 1 1022351"/>
              <a:gd name="f34" fmla="*/ f25 1 1548180"/>
              <a:gd name="f35" fmla="*/ f26 1 1022351"/>
              <a:gd name="f36" fmla="*/ f27 1 1548180"/>
              <a:gd name="f37" fmla="*/ f28 1 1022351"/>
              <a:gd name="f38" fmla="*/ f29 1 1548180"/>
              <a:gd name="f39" fmla="*/ f30 1 1022351"/>
              <a:gd name="f40" fmla="*/ f14 1 f21"/>
              <a:gd name="f41" fmla="*/ f15 1 f21"/>
              <a:gd name="f42" fmla="*/ f14 1 f22"/>
              <a:gd name="f43" fmla="*/ f16 1 f22"/>
              <a:gd name="f44" fmla="*/ f32 1 f21"/>
              <a:gd name="f45" fmla="*/ f33 1 f22"/>
              <a:gd name="f46" fmla="*/ f34 1 f21"/>
              <a:gd name="f47" fmla="*/ f35 1 f22"/>
              <a:gd name="f48" fmla="*/ f36 1 f21"/>
              <a:gd name="f49" fmla="*/ f37 1 f22"/>
              <a:gd name="f50" fmla="*/ f38 1 f21"/>
              <a:gd name="f51" fmla="*/ f39 1 f22"/>
              <a:gd name="f52" fmla="*/ f40 f12 1"/>
              <a:gd name="f53" fmla="*/ f41 f12 1"/>
              <a:gd name="f54" fmla="*/ f43 f13 1"/>
              <a:gd name="f55" fmla="*/ f42 f13 1"/>
              <a:gd name="f56" fmla="*/ f44 f12 1"/>
              <a:gd name="f57" fmla="*/ f45 f13 1"/>
              <a:gd name="f58" fmla="*/ f46 f12 1"/>
              <a:gd name="f59" fmla="*/ f47 f13 1"/>
              <a:gd name="f60" fmla="*/ f48 f12 1"/>
              <a:gd name="f61" fmla="*/ f49 f13 1"/>
              <a:gd name="f62" fmla="*/ f50 f12 1"/>
              <a:gd name="f63" fmla="*/ f51 f13 1"/>
            </a:gdLst>
            <a:ahLst/>
            <a:cxnLst>
              <a:cxn ang="3cd4">
                <a:pos x="hc" y="t"/>
              </a:cxn>
              <a:cxn ang="0">
                <a:pos x="r" y="vc"/>
              </a:cxn>
              <a:cxn ang="cd4">
                <a:pos x="hc" y="b"/>
              </a:cxn>
              <a:cxn ang="cd2">
                <a:pos x="l" y="vc"/>
              </a:cxn>
              <a:cxn ang="f31">
                <a:pos x="f56" y="f57"/>
              </a:cxn>
              <a:cxn ang="f31">
                <a:pos x="f58" y="f57"/>
              </a:cxn>
              <a:cxn ang="f31">
                <a:pos x="f58" y="f59"/>
              </a:cxn>
              <a:cxn ang="f31">
                <a:pos x="f60" y="f59"/>
              </a:cxn>
              <a:cxn ang="f31">
                <a:pos x="f60" y="f61"/>
              </a:cxn>
              <a:cxn ang="f31">
                <a:pos x="f62" y="f61"/>
              </a:cxn>
              <a:cxn ang="f31">
                <a:pos x="f62" y="f63"/>
              </a:cxn>
              <a:cxn ang="f31">
                <a:pos x="f56" y="f57"/>
              </a:cxn>
            </a:cxnLst>
            <a:rect l="f52" t="f55" r="f53" b="f54"/>
            <a:pathLst>
              <a:path w="1548180" h="1022351">
                <a:moveTo>
                  <a:pt x="f8" y="f5"/>
                </a:moveTo>
                <a:lnTo>
                  <a:pt x="f6" y="f5"/>
                </a:lnTo>
                <a:lnTo>
                  <a:pt x="f6" y="f9"/>
                </a:lnTo>
                <a:lnTo>
                  <a:pt x="f9" y="f9"/>
                </a:lnTo>
                <a:lnTo>
                  <a:pt x="f9" y="f7"/>
                </a:lnTo>
                <a:lnTo>
                  <a:pt x="f5" y="f7"/>
                </a:lnTo>
                <a:lnTo>
                  <a:pt x="f5" y="f8"/>
                </a:lnTo>
                <a:cubicBezTo>
                  <a:pt x="f5" y="f10"/>
                  <a:pt x="f10" y="f5"/>
                  <a:pt x="f8" y="f5"/>
                </a:cubicBezTo>
                <a:close/>
              </a:path>
            </a:pathLst>
          </a:custGeom>
          <a:solidFill>
            <a:srgbClr val="4EA72E"/>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sp>
        <p:nvSpPr>
          <p:cNvPr id="9" name="Freeform: Shape 19">
            <a:extLst>
              <a:ext uri="{FF2B5EF4-FFF2-40B4-BE49-F238E27FC236}">
                <a16:creationId xmlns:a16="http://schemas.microsoft.com/office/drawing/2014/main" id="{589AB35A-8059-8639-AF91-B5940E4D1599}"/>
              </a:ext>
              <a:ext uri="{C183D7F6-B498-43B3-948B-1728B52AA6E4}">
                <adec:decorative xmlns:adec="http://schemas.microsoft.com/office/drawing/2017/decorative" val="1"/>
              </a:ext>
            </a:extLst>
          </p:cNvPr>
          <p:cNvSpPr>
            <a:spLocks noMove="1" noResize="1"/>
          </p:cNvSpPr>
          <p:nvPr/>
        </p:nvSpPr>
        <p:spPr>
          <a:xfrm flipH="1">
            <a:off x="3697760" y="5717907"/>
            <a:ext cx="1771613" cy="1140092"/>
          </a:xfrm>
          <a:custGeom>
            <a:avLst/>
            <a:gdLst>
              <a:gd name="f0" fmla="val 10800000"/>
              <a:gd name="f1" fmla="val 5400000"/>
              <a:gd name="f2" fmla="val 180"/>
              <a:gd name="f3" fmla="val w"/>
              <a:gd name="f4" fmla="val h"/>
              <a:gd name="f5" fmla="val 0"/>
              <a:gd name="f6" fmla="val 1771609"/>
              <a:gd name="f7" fmla="val 1140095"/>
              <a:gd name="f8" fmla="val 1561721"/>
              <a:gd name="f9" fmla="val 763041"/>
              <a:gd name="f10" fmla="val 1585506"/>
              <a:gd name="f11" fmla="val 760324"/>
              <a:gd name="f12" fmla="val 1609722"/>
              <a:gd name="f13" fmla="val 771249"/>
              <a:gd name="f14" fmla="val 1623024"/>
              <a:gd name="f15" fmla="val 792810"/>
              <a:gd name="f16" fmla="val 1656300"/>
              <a:gd name="f17" fmla="val 850065"/>
              <a:gd name="f18" fmla="val 1685920"/>
              <a:gd name="f19" fmla="val 909291"/>
              <a:gd name="f20" fmla="val 1711735"/>
              <a:gd name="f21" fmla="val 970132"/>
              <a:gd name="f22" fmla="val 1637225"/>
              <a:gd name="f23" fmla="val 1594820"/>
              <a:gd name="f24" fmla="val 1019711"/>
              <a:gd name="f25" fmla="val 1571072"/>
              <a:gd name="f26" fmla="val 963753"/>
              <a:gd name="f27" fmla="val 1543818"/>
              <a:gd name="f28" fmla="val 909282"/>
              <a:gd name="f29" fmla="val 1513200"/>
              <a:gd name="f30" fmla="val 856627"/>
              <a:gd name="f31" fmla="val 1496379"/>
              <a:gd name="f32" fmla="val 825834"/>
              <a:gd name="f33" fmla="val 1507704"/>
              <a:gd name="f34" fmla="val 787236"/>
              <a:gd name="f35" fmla="val 1538499"/>
              <a:gd name="f36" fmla="val 770415"/>
              <a:gd name="f37" fmla="val 1545912"/>
              <a:gd name="f38" fmla="val 766367"/>
              <a:gd name="f39" fmla="val 1553792"/>
              <a:gd name="f40" fmla="val 763946"/>
              <a:gd name="f41" fmla="val 933455"/>
              <a:gd name="f42" fmla="val 161309"/>
              <a:gd name="f43" fmla="val 941693"/>
              <a:gd name="f44" fmla="val 161855"/>
              <a:gd name="f45" fmla="val 949959"/>
              <a:gd name="f46" fmla="val 164025"/>
              <a:gd name="f47" fmla="val 957797"/>
              <a:gd name="f48" fmla="val 167970"/>
              <a:gd name="f49" fmla="val 1076184"/>
              <a:gd name="f50" fmla="val 227289"/>
              <a:gd name="f51" fmla="val 1186759"/>
              <a:gd name="f52" fmla="val 301068"/>
              <a:gd name="f53" fmla="val 1286982"/>
              <a:gd name="f54" fmla="val 387616"/>
              <a:gd name="f55" fmla="val 1313547"/>
              <a:gd name="f56" fmla="val 410457"/>
              <a:gd name="f57" fmla="val 1316566"/>
              <a:gd name="f58" fmla="val 450510"/>
              <a:gd name="f59" fmla="val 1293725"/>
              <a:gd name="f60" fmla="val 477075"/>
              <a:gd name="f61" fmla="val 1281638"/>
              <a:gd name="f62" fmla="val 491137"/>
              <a:gd name="f63" fmla="val 1263998"/>
              <a:gd name="f64" fmla="val 499204"/>
              <a:gd name="f65" fmla="val 1245453"/>
              <a:gd name="f66" fmla="val 499154"/>
              <a:gd name="f67" fmla="val 1245167"/>
              <a:gd name="f68" fmla="val 1229965"/>
              <a:gd name="f69" fmla="val 499301"/>
              <a:gd name="f70" fmla="val 1215220"/>
              <a:gd name="f71" fmla="val 493956"/>
              <a:gd name="f72" fmla="val 1203638"/>
              <a:gd name="f73" fmla="val 484104"/>
              <a:gd name="f74" fmla="val 1111407"/>
              <a:gd name="f75" fmla="val 404300"/>
              <a:gd name="f76" fmla="val 1009633"/>
              <a:gd name="f77" fmla="val 336248"/>
              <a:gd name="f78" fmla="val 900647"/>
              <a:gd name="f79" fmla="val 281508"/>
              <a:gd name="f80" fmla="val 869295"/>
              <a:gd name="f81" fmla="val 265726"/>
              <a:gd name="f82" fmla="val 856672"/>
              <a:gd name="f83" fmla="val 227516"/>
              <a:gd name="f84" fmla="val 872454"/>
              <a:gd name="f85" fmla="val 196164"/>
              <a:gd name="f86" fmla="val 884290"/>
              <a:gd name="f87" fmla="val 172650"/>
              <a:gd name="f88" fmla="val 908742"/>
              <a:gd name="f89" fmla="val 159670"/>
              <a:gd name="f90" fmla="val 256260"/>
              <a:gd name="f91" fmla="val 29"/>
              <a:gd name="f92" fmla="val 322331"/>
              <a:gd name="f93" fmla="val 427"/>
              <a:gd name="f94" fmla="val 388378"/>
              <a:gd name="f95" fmla="val 4909"/>
              <a:gd name="f96" fmla="val 454020"/>
              <a:gd name="f97" fmla="val 13474"/>
              <a:gd name="f98" fmla="val 488793"/>
              <a:gd name="f99" fmla="val 17752"/>
              <a:gd name="f100" fmla="val 513514"/>
              <a:gd name="f101" fmla="val 49409"/>
              <a:gd name="f102" fmla="val 509236"/>
              <a:gd name="f103" fmla="val 84182"/>
              <a:gd name="f104" fmla="val 505303"/>
              <a:gd name="f105" fmla="val 116151"/>
              <a:gd name="f106" fmla="val 478038"/>
              <a:gd name="f107" fmla="val 140098"/>
              <a:gd name="f108" fmla="val 445829"/>
              <a:gd name="f109" fmla="val 139871"/>
              <a:gd name="f110" fmla="val 443027"/>
              <a:gd name="f111" fmla="val 139899"/>
              <a:gd name="f112" fmla="val 440227"/>
              <a:gd name="f113" fmla="val 139740"/>
              <a:gd name="f114" fmla="val 437447"/>
              <a:gd name="f115" fmla="val 139395"/>
              <a:gd name="f116" fmla="val 316592"/>
              <a:gd name="f117" fmla="val 123615"/>
              <a:gd name="f118" fmla="val 194247"/>
              <a:gd name="f119" fmla="val 122878"/>
              <a:gd name="f120" fmla="val 73211"/>
              <a:gd name="f121" fmla="val 137204"/>
              <a:gd name="f122" fmla="val 38532"/>
              <a:gd name="f123" fmla="val 142545"/>
              <a:gd name="f124" fmla="val 6090"/>
              <a:gd name="f125" fmla="val 118762"/>
              <a:gd name="f126" fmla="val 749"/>
              <a:gd name="f127" fmla="val 84082"/>
              <a:gd name="f128" fmla="val -4591"/>
              <a:gd name="f129" fmla="val 49403"/>
              <a:gd name="f130" fmla="val 19192"/>
              <a:gd name="f131" fmla="val 16961"/>
              <a:gd name="f132" fmla="val 53871"/>
              <a:gd name="f133" fmla="val 11621"/>
              <a:gd name="f134" fmla="val 55358"/>
              <a:gd name="f135" fmla="val 11392"/>
              <a:gd name="f136" fmla="val 56852"/>
              <a:gd name="f137" fmla="val 11216"/>
              <a:gd name="f138" fmla="val 58352"/>
              <a:gd name="f139" fmla="val 11093"/>
              <a:gd name="f140" fmla="val 124093"/>
              <a:gd name="f141" fmla="val 3319"/>
              <a:gd name="f142" fmla="val 190189"/>
              <a:gd name="f143" fmla="val -369"/>
              <a:gd name="f144" fmla="+- 0 0 -90"/>
              <a:gd name="f145" fmla="*/ f3 1 1771609"/>
              <a:gd name="f146" fmla="*/ f4 1 1140095"/>
              <a:gd name="f147" fmla="val f5"/>
              <a:gd name="f148" fmla="val f6"/>
              <a:gd name="f149" fmla="val f7"/>
              <a:gd name="f150" fmla="*/ f144 f0 1"/>
              <a:gd name="f151" fmla="+- f149 0 f147"/>
              <a:gd name="f152" fmla="+- f148 0 f147"/>
              <a:gd name="f153" fmla="*/ f150 1 f2"/>
              <a:gd name="f154" fmla="*/ f152 1 1771609"/>
              <a:gd name="f155" fmla="*/ f151 1 1140095"/>
              <a:gd name="f156" fmla="*/ 1561721 f152 1"/>
              <a:gd name="f157" fmla="*/ 763041 f151 1"/>
              <a:gd name="f158" fmla="*/ 1623024 f152 1"/>
              <a:gd name="f159" fmla="*/ 792810 f151 1"/>
              <a:gd name="f160" fmla="*/ 1711735 f152 1"/>
              <a:gd name="f161" fmla="*/ 970132 f151 1"/>
              <a:gd name="f162" fmla="*/ 1771609 f152 1"/>
              <a:gd name="f163" fmla="*/ 1140095 f151 1"/>
              <a:gd name="f164" fmla="*/ 1637225 f152 1"/>
              <a:gd name="f165" fmla="*/ 1594820 f152 1"/>
              <a:gd name="f166" fmla="*/ 1019711 f151 1"/>
              <a:gd name="f167" fmla="*/ 1513200 f152 1"/>
              <a:gd name="f168" fmla="*/ 856627 f151 1"/>
              <a:gd name="f169" fmla="*/ 1538499 f152 1"/>
              <a:gd name="f170" fmla="*/ 770415 f151 1"/>
              <a:gd name="f171" fmla="*/ 933455 f152 1"/>
              <a:gd name="f172" fmla="*/ 161309 f151 1"/>
              <a:gd name="f173" fmla="*/ 957797 f152 1"/>
              <a:gd name="f174" fmla="*/ 167970 f151 1"/>
              <a:gd name="f175" fmla="*/ 1286982 f152 1"/>
              <a:gd name="f176" fmla="*/ 387616 f151 1"/>
              <a:gd name="f177" fmla="*/ 1293725 f152 1"/>
              <a:gd name="f178" fmla="*/ 477075 f151 1"/>
              <a:gd name="f179" fmla="*/ 1245453 f152 1"/>
              <a:gd name="f180" fmla="*/ 499154 f151 1"/>
              <a:gd name="f181" fmla="*/ 1245167 f152 1"/>
              <a:gd name="f182" fmla="*/ 1203638 f152 1"/>
              <a:gd name="f183" fmla="*/ 484104 f151 1"/>
              <a:gd name="f184" fmla="*/ 900647 f152 1"/>
              <a:gd name="f185" fmla="*/ 281508 f151 1"/>
              <a:gd name="f186" fmla="*/ 872454 f152 1"/>
              <a:gd name="f187" fmla="*/ 196164 f151 1"/>
              <a:gd name="f188" fmla="*/ 256260 f152 1"/>
              <a:gd name="f189" fmla="*/ 29 f151 1"/>
              <a:gd name="f190" fmla="*/ 454020 f152 1"/>
              <a:gd name="f191" fmla="*/ 13474 f151 1"/>
              <a:gd name="f192" fmla="*/ 509236 f152 1"/>
              <a:gd name="f193" fmla="*/ 84182 f151 1"/>
              <a:gd name="f194" fmla="*/ 445829 f152 1"/>
              <a:gd name="f195" fmla="*/ 139871 f151 1"/>
              <a:gd name="f196" fmla="*/ 437447 f152 1"/>
              <a:gd name="f197" fmla="*/ 139395 f151 1"/>
              <a:gd name="f198" fmla="*/ 73211 f152 1"/>
              <a:gd name="f199" fmla="*/ 137204 f151 1"/>
              <a:gd name="f200" fmla="*/ 749 f152 1"/>
              <a:gd name="f201" fmla="*/ 84082 f151 1"/>
              <a:gd name="f202" fmla="*/ 53871 f152 1"/>
              <a:gd name="f203" fmla="*/ 11621 f151 1"/>
              <a:gd name="f204" fmla="*/ 58352 f152 1"/>
              <a:gd name="f205" fmla="*/ 11093 f151 1"/>
              <a:gd name="f206" fmla="+- f153 0 f1"/>
              <a:gd name="f207" fmla="*/ f156 1 1771609"/>
              <a:gd name="f208" fmla="*/ f157 1 1140095"/>
              <a:gd name="f209" fmla="*/ f158 1 1771609"/>
              <a:gd name="f210" fmla="*/ f159 1 1140095"/>
              <a:gd name="f211" fmla="*/ f160 1 1771609"/>
              <a:gd name="f212" fmla="*/ f161 1 1140095"/>
              <a:gd name="f213" fmla="*/ f162 1 1771609"/>
              <a:gd name="f214" fmla="*/ f163 1 1140095"/>
              <a:gd name="f215" fmla="*/ f164 1 1771609"/>
              <a:gd name="f216" fmla="*/ f165 1 1771609"/>
              <a:gd name="f217" fmla="*/ f166 1 1140095"/>
              <a:gd name="f218" fmla="*/ f167 1 1771609"/>
              <a:gd name="f219" fmla="*/ f168 1 1140095"/>
              <a:gd name="f220" fmla="*/ f169 1 1771609"/>
              <a:gd name="f221" fmla="*/ f170 1 1140095"/>
              <a:gd name="f222" fmla="*/ f171 1 1771609"/>
              <a:gd name="f223" fmla="*/ f172 1 1140095"/>
              <a:gd name="f224" fmla="*/ f173 1 1771609"/>
              <a:gd name="f225" fmla="*/ f174 1 1140095"/>
              <a:gd name="f226" fmla="*/ f175 1 1771609"/>
              <a:gd name="f227" fmla="*/ f176 1 1140095"/>
              <a:gd name="f228" fmla="*/ f177 1 1771609"/>
              <a:gd name="f229" fmla="*/ f178 1 1140095"/>
              <a:gd name="f230" fmla="*/ f179 1 1771609"/>
              <a:gd name="f231" fmla="*/ f180 1 1140095"/>
              <a:gd name="f232" fmla="*/ f181 1 1771609"/>
              <a:gd name="f233" fmla="*/ f182 1 1771609"/>
              <a:gd name="f234" fmla="*/ f183 1 1140095"/>
              <a:gd name="f235" fmla="*/ f184 1 1771609"/>
              <a:gd name="f236" fmla="*/ f185 1 1140095"/>
              <a:gd name="f237" fmla="*/ f186 1 1771609"/>
              <a:gd name="f238" fmla="*/ f187 1 1140095"/>
              <a:gd name="f239" fmla="*/ f188 1 1771609"/>
              <a:gd name="f240" fmla="*/ f189 1 1140095"/>
              <a:gd name="f241" fmla="*/ f190 1 1771609"/>
              <a:gd name="f242" fmla="*/ f191 1 1140095"/>
              <a:gd name="f243" fmla="*/ f192 1 1771609"/>
              <a:gd name="f244" fmla="*/ f193 1 1140095"/>
              <a:gd name="f245" fmla="*/ f194 1 1771609"/>
              <a:gd name="f246" fmla="*/ f195 1 1140095"/>
              <a:gd name="f247" fmla="*/ f196 1 1771609"/>
              <a:gd name="f248" fmla="*/ f197 1 1140095"/>
              <a:gd name="f249" fmla="*/ f198 1 1771609"/>
              <a:gd name="f250" fmla="*/ f199 1 1140095"/>
              <a:gd name="f251" fmla="*/ f200 1 1771609"/>
              <a:gd name="f252" fmla="*/ f201 1 1140095"/>
              <a:gd name="f253" fmla="*/ f202 1 1771609"/>
              <a:gd name="f254" fmla="*/ f203 1 1140095"/>
              <a:gd name="f255" fmla="*/ f204 1 1771609"/>
              <a:gd name="f256" fmla="*/ f205 1 1140095"/>
              <a:gd name="f257" fmla="*/ f147 1 f154"/>
              <a:gd name="f258" fmla="*/ f148 1 f154"/>
              <a:gd name="f259" fmla="*/ f147 1 f155"/>
              <a:gd name="f260" fmla="*/ f149 1 f155"/>
              <a:gd name="f261" fmla="*/ f207 1 f154"/>
              <a:gd name="f262" fmla="*/ f208 1 f155"/>
              <a:gd name="f263" fmla="*/ f209 1 f154"/>
              <a:gd name="f264" fmla="*/ f210 1 f155"/>
              <a:gd name="f265" fmla="*/ f211 1 f154"/>
              <a:gd name="f266" fmla="*/ f212 1 f155"/>
              <a:gd name="f267" fmla="*/ f213 1 f154"/>
              <a:gd name="f268" fmla="*/ f214 1 f155"/>
              <a:gd name="f269" fmla="*/ f215 1 f154"/>
              <a:gd name="f270" fmla="*/ f216 1 f154"/>
              <a:gd name="f271" fmla="*/ f217 1 f155"/>
              <a:gd name="f272" fmla="*/ f218 1 f154"/>
              <a:gd name="f273" fmla="*/ f219 1 f155"/>
              <a:gd name="f274" fmla="*/ f220 1 f154"/>
              <a:gd name="f275" fmla="*/ f221 1 f155"/>
              <a:gd name="f276" fmla="*/ f222 1 f154"/>
              <a:gd name="f277" fmla="*/ f223 1 f155"/>
              <a:gd name="f278" fmla="*/ f224 1 f154"/>
              <a:gd name="f279" fmla="*/ f225 1 f155"/>
              <a:gd name="f280" fmla="*/ f226 1 f154"/>
              <a:gd name="f281" fmla="*/ f227 1 f155"/>
              <a:gd name="f282" fmla="*/ f228 1 f154"/>
              <a:gd name="f283" fmla="*/ f229 1 f155"/>
              <a:gd name="f284" fmla="*/ f230 1 f154"/>
              <a:gd name="f285" fmla="*/ f231 1 f155"/>
              <a:gd name="f286" fmla="*/ f232 1 f154"/>
              <a:gd name="f287" fmla="*/ f233 1 f154"/>
              <a:gd name="f288" fmla="*/ f234 1 f155"/>
              <a:gd name="f289" fmla="*/ f235 1 f154"/>
              <a:gd name="f290" fmla="*/ f236 1 f155"/>
              <a:gd name="f291" fmla="*/ f237 1 f154"/>
              <a:gd name="f292" fmla="*/ f238 1 f155"/>
              <a:gd name="f293" fmla="*/ f239 1 f154"/>
              <a:gd name="f294" fmla="*/ f240 1 f155"/>
              <a:gd name="f295" fmla="*/ f241 1 f154"/>
              <a:gd name="f296" fmla="*/ f242 1 f155"/>
              <a:gd name="f297" fmla="*/ f243 1 f154"/>
              <a:gd name="f298" fmla="*/ f244 1 f155"/>
              <a:gd name="f299" fmla="*/ f245 1 f154"/>
              <a:gd name="f300" fmla="*/ f246 1 f155"/>
              <a:gd name="f301" fmla="*/ f247 1 f154"/>
              <a:gd name="f302" fmla="*/ f248 1 f155"/>
              <a:gd name="f303" fmla="*/ f249 1 f154"/>
              <a:gd name="f304" fmla="*/ f250 1 f155"/>
              <a:gd name="f305" fmla="*/ f251 1 f154"/>
              <a:gd name="f306" fmla="*/ f252 1 f155"/>
              <a:gd name="f307" fmla="*/ f253 1 f154"/>
              <a:gd name="f308" fmla="*/ f254 1 f155"/>
              <a:gd name="f309" fmla="*/ f255 1 f154"/>
              <a:gd name="f310" fmla="*/ f256 1 f155"/>
              <a:gd name="f311" fmla="*/ f257 f145 1"/>
              <a:gd name="f312" fmla="*/ f258 f145 1"/>
              <a:gd name="f313" fmla="*/ f260 f146 1"/>
              <a:gd name="f314" fmla="*/ f259 f146 1"/>
              <a:gd name="f315" fmla="*/ f261 f145 1"/>
              <a:gd name="f316" fmla="*/ f262 f146 1"/>
              <a:gd name="f317" fmla="*/ f263 f145 1"/>
              <a:gd name="f318" fmla="*/ f264 f146 1"/>
              <a:gd name="f319" fmla="*/ f265 f145 1"/>
              <a:gd name="f320" fmla="*/ f266 f146 1"/>
              <a:gd name="f321" fmla="*/ f267 f145 1"/>
              <a:gd name="f322" fmla="*/ f268 f146 1"/>
              <a:gd name="f323" fmla="*/ f269 f145 1"/>
              <a:gd name="f324" fmla="*/ f270 f145 1"/>
              <a:gd name="f325" fmla="*/ f271 f146 1"/>
              <a:gd name="f326" fmla="*/ f272 f145 1"/>
              <a:gd name="f327" fmla="*/ f273 f146 1"/>
              <a:gd name="f328" fmla="*/ f274 f145 1"/>
              <a:gd name="f329" fmla="*/ f275 f146 1"/>
              <a:gd name="f330" fmla="*/ f276 f145 1"/>
              <a:gd name="f331" fmla="*/ f277 f146 1"/>
              <a:gd name="f332" fmla="*/ f278 f145 1"/>
              <a:gd name="f333" fmla="*/ f279 f146 1"/>
              <a:gd name="f334" fmla="*/ f280 f145 1"/>
              <a:gd name="f335" fmla="*/ f281 f146 1"/>
              <a:gd name="f336" fmla="*/ f282 f145 1"/>
              <a:gd name="f337" fmla="*/ f283 f146 1"/>
              <a:gd name="f338" fmla="*/ f284 f145 1"/>
              <a:gd name="f339" fmla="*/ f285 f146 1"/>
              <a:gd name="f340" fmla="*/ f286 f145 1"/>
              <a:gd name="f341" fmla="*/ f287 f145 1"/>
              <a:gd name="f342" fmla="*/ f288 f146 1"/>
              <a:gd name="f343" fmla="*/ f289 f145 1"/>
              <a:gd name="f344" fmla="*/ f290 f146 1"/>
              <a:gd name="f345" fmla="*/ f291 f145 1"/>
              <a:gd name="f346" fmla="*/ f292 f146 1"/>
              <a:gd name="f347" fmla="*/ f293 f145 1"/>
              <a:gd name="f348" fmla="*/ f294 f146 1"/>
              <a:gd name="f349" fmla="*/ f295 f145 1"/>
              <a:gd name="f350" fmla="*/ f296 f146 1"/>
              <a:gd name="f351" fmla="*/ f297 f145 1"/>
              <a:gd name="f352" fmla="*/ f298 f146 1"/>
              <a:gd name="f353" fmla="*/ f299 f145 1"/>
              <a:gd name="f354" fmla="*/ f300 f146 1"/>
              <a:gd name="f355" fmla="*/ f301 f145 1"/>
              <a:gd name="f356" fmla="*/ f302 f146 1"/>
              <a:gd name="f357" fmla="*/ f303 f145 1"/>
              <a:gd name="f358" fmla="*/ f304 f146 1"/>
              <a:gd name="f359" fmla="*/ f305 f145 1"/>
              <a:gd name="f360" fmla="*/ f306 f146 1"/>
              <a:gd name="f361" fmla="*/ f307 f145 1"/>
              <a:gd name="f362" fmla="*/ f308 f146 1"/>
              <a:gd name="f363" fmla="*/ f309 f145 1"/>
              <a:gd name="f364" fmla="*/ f310 f146 1"/>
            </a:gdLst>
            <a:ahLst/>
            <a:cxnLst>
              <a:cxn ang="3cd4">
                <a:pos x="hc" y="t"/>
              </a:cxn>
              <a:cxn ang="0">
                <a:pos x="r" y="vc"/>
              </a:cxn>
              <a:cxn ang="cd4">
                <a:pos x="hc" y="b"/>
              </a:cxn>
              <a:cxn ang="cd2">
                <a:pos x="l" y="vc"/>
              </a:cxn>
              <a:cxn ang="f206">
                <a:pos x="f315" y="f316"/>
              </a:cxn>
              <a:cxn ang="f206">
                <a:pos x="f317" y="f318"/>
              </a:cxn>
              <a:cxn ang="f206">
                <a:pos x="f319" y="f320"/>
              </a:cxn>
              <a:cxn ang="f206">
                <a:pos x="f321" y="f322"/>
              </a:cxn>
              <a:cxn ang="f206">
                <a:pos x="f323" y="f322"/>
              </a:cxn>
              <a:cxn ang="f206">
                <a:pos x="f324" y="f325"/>
              </a:cxn>
              <a:cxn ang="f206">
                <a:pos x="f326" y="f327"/>
              </a:cxn>
              <a:cxn ang="f206">
                <a:pos x="f328" y="f329"/>
              </a:cxn>
              <a:cxn ang="f206">
                <a:pos x="f315" y="f316"/>
              </a:cxn>
              <a:cxn ang="f206">
                <a:pos x="f330" y="f331"/>
              </a:cxn>
              <a:cxn ang="f206">
                <a:pos x="f332" y="f333"/>
              </a:cxn>
              <a:cxn ang="f206">
                <a:pos x="f334" y="f335"/>
              </a:cxn>
              <a:cxn ang="f206">
                <a:pos x="f336" y="f337"/>
              </a:cxn>
              <a:cxn ang="f206">
                <a:pos x="f338" y="f339"/>
              </a:cxn>
              <a:cxn ang="f206">
                <a:pos x="f340" y="f339"/>
              </a:cxn>
              <a:cxn ang="f206">
                <a:pos x="f341" y="f342"/>
              </a:cxn>
              <a:cxn ang="f206">
                <a:pos x="f343" y="f344"/>
              </a:cxn>
              <a:cxn ang="f206">
                <a:pos x="f345" y="f346"/>
              </a:cxn>
              <a:cxn ang="f206">
                <a:pos x="f330" y="f331"/>
              </a:cxn>
              <a:cxn ang="f206">
                <a:pos x="f347" y="f348"/>
              </a:cxn>
              <a:cxn ang="f206">
                <a:pos x="f349" y="f350"/>
              </a:cxn>
              <a:cxn ang="f206">
                <a:pos x="f351" y="f352"/>
              </a:cxn>
              <a:cxn ang="f206">
                <a:pos x="f353" y="f354"/>
              </a:cxn>
              <a:cxn ang="f206">
                <a:pos x="f355" y="f356"/>
              </a:cxn>
              <a:cxn ang="f206">
                <a:pos x="f357" y="f358"/>
              </a:cxn>
              <a:cxn ang="f206">
                <a:pos x="f359" y="f360"/>
              </a:cxn>
              <a:cxn ang="f206">
                <a:pos x="f361" y="f362"/>
              </a:cxn>
              <a:cxn ang="f206">
                <a:pos x="f363" y="f364"/>
              </a:cxn>
              <a:cxn ang="f206">
                <a:pos x="f347" y="f348"/>
              </a:cxn>
            </a:cxnLst>
            <a:rect l="f311" t="f314" r="f312" b="f313"/>
            <a:pathLst>
              <a:path w="1771609" h="1140095">
                <a:moveTo>
                  <a:pt x="f8" y="f9"/>
                </a:moveTo>
                <a:cubicBezTo>
                  <a:pt x="f10" y="f11"/>
                  <a:pt x="f12" y="f13"/>
                  <a:pt x="f14" y="f15"/>
                </a:cubicBezTo>
                <a:cubicBezTo>
                  <a:pt x="f16" y="f17"/>
                  <a:pt x="f18" y="f19"/>
                  <a:pt x="f20" y="f21"/>
                </a:cubicBezTo>
                <a:lnTo>
                  <a:pt x="f6" y="f7"/>
                </a:lnTo>
                <a:lnTo>
                  <a:pt x="f22" y="f7"/>
                </a:lnTo>
                <a:lnTo>
                  <a:pt x="f23" y="f24"/>
                </a:lnTo>
                <a:cubicBezTo>
                  <a:pt x="f25" y="f26"/>
                  <a:pt x="f27" y="f28"/>
                  <a:pt x="f29" y="f30"/>
                </a:cubicBezTo>
                <a:cubicBezTo>
                  <a:pt x="f31" y="f32"/>
                  <a:pt x="f33" y="f34"/>
                  <a:pt x="f35" y="f36"/>
                </a:cubicBezTo>
                <a:cubicBezTo>
                  <a:pt x="f37" y="f38"/>
                  <a:pt x="f39" y="f40"/>
                  <a:pt x="f8" y="f9"/>
                </a:cubicBezTo>
                <a:close/>
                <a:moveTo>
                  <a:pt x="f41" y="f42"/>
                </a:moveTo>
                <a:cubicBezTo>
                  <a:pt x="f43" y="f44"/>
                  <a:pt x="f45" y="f46"/>
                  <a:pt x="f47" y="f48"/>
                </a:cubicBezTo>
                <a:cubicBezTo>
                  <a:pt x="f49" y="f50"/>
                  <a:pt x="f51" y="f52"/>
                  <a:pt x="f53" y="f54"/>
                </a:cubicBezTo>
                <a:cubicBezTo>
                  <a:pt x="f55" y="f56"/>
                  <a:pt x="f57" y="f58"/>
                  <a:pt x="f59" y="f60"/>
                </a:cubicBezTo>
                <a:cubicBezTo>
                  <a:pt x="f61" y="f62"/>
                  <a:pt x="f63" y="f64"/>
                  <a:pt x="f65" y="f66"/>
                </a:cubicBezTo>
                <a:lnTo>
                  <a:pt x="f67" y="f66"/>
                </a:lnTo>
                <a:cubicBezTo>
                  <a:pt x="f68" y="f69"/>
                  <a:pt x="f70" y="f71"/>
                  <a:pt x="f72" y="f73"/>
                </a:cubicBezTo>
                <a:cubicBezTo>
                  <a:pt x="f74" y="f75"/>
                  <a:pt x="f76" y="f77"/>
                  <a:pt x="f78" y="f79"/>
                </a:cubicBezTo>
                <a:cubicBezTo>
                  <a:pt x="f80" y="f81"/>
                  <a:pt x="f82" y="f83"/>
                  <a:pt x="f84" y="f85"/>
                </a:cubicBezTo>
                <a:cubicBezTo>
                  <a:pt x="f86" y="f87"/>
                  <a:pt x="f88" y="f89"/>
                  <a:pt x="f41" y="f42"/>
                </a:cubicBezTo>
                <a:close/>
                <a:moveTo>
                  <a:pt x="f90" y="f91"/>
                </a:moveTo>
                <a:cubicBezTo>
                  <a:pt x="f92" y="f93"/>
                  <a:pt x="f94" y="f95"/>
                  <a:pt x="f96" y="f97"/>
                </a:cubicBezTo>
                <a:cubicBezTo>
                  <a:pt x="f98" y="f99"/>
                  <a:pt x="f100" y="f101"/>
                  <a:pt x="f102" y="f103"/>
                </a:cubicBezTo>
                <a:cubicBezTo>
                  <a:pt x="f104" y="f105"/>
                  <a:pt x="f106" y="f107"/>
                  <a:pt x="f108" y="f109"/>
                </a:cubicBezTo>
                <a:cubicBezTo>
                  <a:pt x="f110" y="f111"/>
                  <a:pt x="f112" y="f113"/>
                  <a:pt x="f114" y="f115"/>
                </a:cubicBezTo>
                <a:cubicBezTo>
                  <a:pt x="f116" y="f117"/>
                  <a:pt x="f118" y="f119"/>
                  <a:pt x="f120" y="f121"/>
                </a:cubicBezTo>
                <a:cubicBezTo>
                  <a:pt x="f122" y="f123"/>
                  <a:pt x="f124" y="f125"/>
                  <a:pt x="f126" y="f127"/>
                </a:cubicBezTo>
                <a:cubicBezTo>
                  <a:pt x="f128" y="f129"/>
                  <a:pt x="f130" y="f131"/>
                  <a:pt x="f132" y="f133"/>
                </a:cubicBezTo>
                <a:cubicBezTo>
                  <a:pt x="f134" y="f135"/>
                  <a:pt x="f136" y="f137"/>
                  <a:pt x="f138" y="f139"/>
                </a:cubicBezTo>
                <a:cubicBezTo>
                  <a:pt x="f140" y="f141"/>
                  <a:pt x="f142" y="f143"/>
                  <a:pt x="f90" y="f91"/>
                </a:cubicBezTo>
                <a:close/>
              </a:path>
            </a:pathLst>
          </a:custGeom>
          <a:solidFill>
            <a:srgbClr val="0F9ED5"/>
          </a:solidFill>
          <a:ln cap="flat">
            <a:noFill/>
            <a:prstDash val="solid"/>
          </a:ln>
        </p:spPr>
        <p:txBody>
          <a:bodyPr vert="horz" wrap="square" lIns="91440" tIns="45720" rIns="91440" bIns="45720" anchor="ctr"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Aptos"/>
            </a:endParaRPr>
          </a:p>
        </p:txBody>
      </p:sp>
      <p:pic>
        <p:nvPicPr>
          <p:cNvPr id="10" name="Picture 4" descr="A graphic of a magnifying glass and a graph&#10;&#10;AI-generated content may be incorrect.">
            <a:extLst>
              <a:ext uri="{FF2B5EF4-FFF2-40B4-BE49-F238E27FC236}">
                <a16:creationId xmlns:a16="http://schemas.microsoft.com/office/drawing/2014/main" id="{C7D45521-5C6A-A42A-735E-8AF5488DCF0E}"/>
              </a:ext>
            </a:extLst>
          </p:cNvPr>
          <p:cNvPicPr>
            <a:picLocks noChangeAspect="1"/>
          </p:cNvPicPr>
          <p:nvPr/>
        </p:nvPicPr>
        <p:blipFill>
          <a:blip r:embed="rId2"/>
          <a:srcRect r="3" b="3"/>
          <a:stretch>
            <a:fillRect/>
          </a:stretch>
        </p:blipFill>
        <p:spPr>
          <a:xfrm>
            <a:off x="631841" y="598721"/>
            <a:ext cx="5178247" cy="5178247"/>
          </a:xfrm>
          <a:prstGeom prst="rect">
            <a:avLst/>
          </a:prstGeom>
          <a:noFill/>
          <a:ln cap="flat">
            <a:noFill/>
          </a:ln>
        </p:spPr>
      </p:pic>
      <p:sp>
        <p:nvSpPr>
          <p:cNvPr id="11" name="Freeform: Shape 21">
            <a:extLst>
              <a:ext uri="{FF2B5EF4-FFF2-40B4-BE49-F238E27FC236}">
                <a16:creationId xmlns:a16="http://schemas.microsoft.com/office/drawing/2014/main" id="{DCC60605-A31B-55A6-9D77-847D61C98A59}"/>
              </a:ext>
              <a:ext uri="{C183D7F6-B498-43B3-948B-1728B52AA6E4}">
                <adec:decorative xmlns:adec="http://schemas.microsoft.com/office/drawing/2017/decorative" val="1"/>
              </a:ext>
            </a:extLst>
          </p:cNvPr>
          <p:cNvSpPr>
            <a:spLocks noMove="1" noResize="1"/>
          </p:cNvSpPr>
          <p:nvPr/>
        </p:nvSpPr>
        <p:spPr>
          <a:xfrm flipH="1">
            <a:off x="4520510" y="6258757"/>
            <a:ext cx="1565937" cy="599242"/>
          </a:xfrm>
          <a:custGeom>
            <a:avLst/>
            <a:gdLst>
              <a:gd name="f0" fmla="val 10800000"/>
              <a:gd name="f1" fmla="val 5400000"/>
              <a:gd name="f2" fmla="val 180"/>
              <a:gd name="f3" fmla="val w"/>
              <a:gd name="f4" fmla="val h"/>
              <a:gd name="f5" fmla="val 0"/>
              <a:gd name="f6" fmla="val 1565940"/>
              <a:gd name="f7" fmla="val 599245"/>
              <a:gd name="f8" fmla="val 782970"/>
              <a:gd name="f9" fmla="val 1117910"/>
              <a:gd name="f10" fmla="val 1405287"/>
              <a:gd name="f11" fmla="val 198118"/>
              <a:gd name="f12" fmla="val 1528042"/>
              <a:gd name="f13" fmla="val 480469"/>
              <a:gd name="f14" fmla="val 37898"/>
              <a:gd name="f15" fmla="val 160653"/>
              <a:gd name="f16" fmla="val 448030"/>
              <a:gd name="f17" fmla="+- 0 0 -90"/>
              <a:gd name="f18" fmla="*/ f3 1 1565940"/>
              <a:gd name="f19" fmla="*/ f4 1 599245"/>
              <a:gd name="f20" fmla="val f5"/>
              <a:gd name="f21" fmla="val f6"/>
              <a:gd name="f22" fmla="val f7"/>
              <a:gd name="f23" fmla="*/ f17 f0 1"/>
              <a:gd name="f24" fmla="+- f22 0 f20"/>
              <a:gd name="f25" fmla="+- f21 0 f20"/>
              <a:gd name="f26" fmla="*/ f23 1 f2"/>
              <a:gd name="f27" fmla="*/ f25 1 1565940"/>
              <a:gd name="f28" fmla="*/ f24 1 599245"/>
              <a:gd name="f29" fmla="*/ 782970 f25 1"/>
              <a:gd name="f30" fmla="*/ 0 f24 1"/>
              <a:gd name="f31" fmla="*/ 1528042 f25 1"/>
              <a:gd name="f32" fmla="*/ 480469 f24 1"/>
              <a:gd name="f33" fmla="*/ 1565940 f25 1"/>
              <a:gd name="f34" fmla="*/ 599245 f24 1"/>
              <a:gd name="f35" fmla="*/ 0 f25 1"/>
              <a:gd name="f36" fmla="*/ 37898 f25 1"/>
              <a:gd name="f37" fmla="+- f26 0 f1"/>
              <a:gd name="f38" fmla="*/ f29 1 1565940"/>
              <a:gd name="f39" fmla="*/ f30 1 599245"/>
              <a:gd name="f40" fmla="*/ f31 1 1565940"/>
              <a:gd name="f41" fmla="*/ f32 1 599245"/>
              <a:gd name="f42" fmla="*/ f33 1 1565940"/>
              <a:gd name="f43" fmla="*/ f34 1 599245"/>
              <a:gd name="f44" fmla="*/ f35 1 1565940"/>
              <a:gd name="f45" fmla="*/ f36 1 1565940"/>
              <a:gd name="f46" fmla="*/ f20 1 f27"/>
              <a:gd name="f47" fmla="*/ f21 1 f27"/>
              <a:gd name="f48" fmla="*/ f20 1 f28"/>
              <a:gd name="f49" fmla="*/ f22 1 f28"/>
              <a:gd name="f50" fmla="*/ f38 1 f27"/>
              <a:gd name="f51" fmla="*/ f39 1 f28"/>
              <a:gd name="f52" fmla="*/ f40 1 f27"/>
              <a:gd name="f53" fmla="*/ f41 1 f28"/>
              <a:gd name="f54" fmla="*/ f42 1 f27"/>
              <a:gd name="f55" fmla="*/ f43 1 f28"/>
              <a:gd name="f56" fmla="*/ f44 1 f27"/>
              <a:gd name="f57" fmla="*/ f45 1 f27"/>
              <a:gd name="f58" fmla="*/ f46 f18 1"/>
              <a:gd name="f59" fmla="*/ f47 f18 1"/>
              <a:gd name="f60" fmla="*/ f49 f19 1"/>
              <a:gd name="f61" fmla="*/ f48 f19 1"/>
              <a:gd name="f62" fmla="*/ f50 f18 1"/>
              <a:gd name="f63" fmla="*/ f51 f19 1"/>
              <a:gd name="f64" fmla="*/ f52 f18 1"/>
              <a:gd name="f65" fmla="*/ f53 f19 1"/>
              <a:gd name="f66" fmla="*/ f54 f18 1"/>
              <a:gd name="f67" fmla="*/ f55 f19 1"/>
              <a:gd name="f68" fmla="*/ f56 f18 1"/>
              <a:gd name="f69" fmla="*/ f57 f18 1"/>
            </a:gdLst>
            <a:ahLst/>
            <a:cxnLst>
              <a:cxn ang="3cd4">
                <a:pos x="hc" y="t"/>
              </a:cxn>
              <a:cxn ang="0">
                <a:pos x="r" y="vc"/>
              </a:cxn>
              <a:cxn ang="cd4">
                <a:pos x="hc" y="b"/>
              </a:cxn>
              <a:cxn ang="cd2">
                <a:pos x="l" y="vc"/>
              </a:cxn>
              <a:cxn ang="f37">
                <a:pos x="f62" y="f63"/>
              </a:cxn>
              <a:cxn ang="f37">
                <a:pos x="f64" y="f65"/>
              </a:cxn>
              <a:cxn ang="f37">
                <a:pos x="f66" y="f67"/>
              </a:cxn>
              <a:cxn ang="f37">
                <a:pos x="f68" y="f67"/>
              </a:cxn>
              <a:cxn ang="f37">
                <a:pos x="f69" y="f65"/>
              </a:cxn>
              <a:cxn ang="f37">
                <a:pos x="f62" y="f63"/>
              </a:cxn>
            </a:cxnLst>
            <a:rect l="f58" t="f61" r="f59" b="f60"/>
            <a:pathLst>
              <a:path w="1565940" h="599245">
                <a:moveTo>
                  <a:pt x="f8" y="f5"/>
                </a:moveTo>
                <a:cubicBezTo>
                  <a:pt x="f9" y="f5"/>
                  <a:pt x="f10" y="f11"/>
                  <a:pt x="f12" y="f13"/>
                </a:cubicBezTo>
                <a:lnTo>
                  <a:pt x="f6" y="f7"/>
                </a:lnTo>
                <a:lnTo>
                  <a:pt x="f5" y="f7"/>
                </a:lnTo>
                <a:lnTo>
                  <a:pt x="f14" y="f13"/>
                </a:lnTo>
                <a:cubicBezTo>
                  <a:pt x="f15" y="f11"/>
                  <a:pt x="f16" y="f5"/>
                  <a:pt x="f8" y="f5"/>
                </a:cubicBezTo>
                <a:close/>
              </a:path>
            </a:pathLst>
          </a:custGeom>
          <a:solidFill>
            <a:srgbClr val="E97132"/>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FFFFFF"/>
              </a:solidFill>
              <a:uFillTx/>
              <a:latin typeface="Apto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E4961-F32C-58A5-F562-08A3EDB23463}"/>
              </a:ext>
            </a:extLst>
          </p:cNvPr>
          <p:cNvSpPr txBox="1">
            <a:spLocks noGrp="1"/>
          </p:cNvSpPr>
          <p:nvPr>
            <p:ph type="title"/>
          </p:nvPr>
        </p:nvSpPr>
        <p:spPr/>
        <p:txBody>
          <a:bodyPr/>
          <a:lstStyle/>
          <a:p>
            <a:pPr lvl="0"/>
            <a:r>
              <a:rPr lang="en-GB" b="1"/>
              <a:t>Topics to be covered</a:t>
            </a:r>
          </a:p>
        </p:txBody>
      </p:sp>
      <p:sp>
        <p:nvSpPr>
          <p:cNvPr id="3" name="Content Placeholder 2">
            <a:extLst>
              <a:ext uri="{FF2B5EF4-FFF2-40B4-BE49-F238E27FC236}">
                <a16:creationId xmlns:a16="http://schemas.microsoft.com/office/drawing/2014/main" id="{27E7127F-7AB0-FBBA-6659-5BDD54C57B5B}"/>
              </a:ext>
            </a:extLst>
          </p:cNvPr>
          <p:cNvSpPr txBox="1">
            <a:spLocks noGrp="1"/>
          </p:cNvSpPr>
          <p:nvPr>
            <p:ph idx="1"/>
          </p:nvPr>
        </p:nvSpPr>
        <p:spPr>
          <a:xfrm>
            <a:off x="946691" y="1887621"/>
            <a:ext cx="10515600" cy="4351336"/>
          </a:xfrm>
        </p:spPr>
        <p:txBody>
          <a:bodyPr/>
          <a:lstStyle/>
          <a:p>
            <a:pPr lvl="0" algn="just">
              <a:lnSpc>
                <a:spcPct val="80000"/>
              </a:lnSpc>
              <a:buFont typeface="Aptos Display"/>
              <a:buAutoNum type="arabicPeriod"/>
            </a:pPr>
            <a:r>
              <a:rPr lang="en-US" sz="1800" dirty="0">
                <a:latin typeface="Times New Roman" pitchFamily="18"/>
              </a:rPr>
              <a:t>Recap of visualization techniques in R </a:t>
            </a:r>
            <a:endParaRPr lang="en-US" sz="1800" dirty="0">
              <a:solidFill>
                <a:srgbClr val="00000A"/>
              </a:solidFill>
              <a:latin typeface="Times New Roman" pitchFamily="18"/>
            </a:endParaRPr>
          </a:p>
          <a:p>
            <a:pPr lvl="0" algn="just">
              <a:lnSpc>
                <a:spcPct val="80000"/>
              </a:lnSpc>
              <a:buFont typeface="Aptos Display"/>
              <a:buAutoNum type="arabicPeriod" startAt="2"/>
            </a:pPr>
            <a:r>
              <a:rPr lang="en-US" sz="1800" dirty="0">
                <a:latin typeface="Times New Roman" pitchFamily="18"/>
              </a:rPr>
              <a:t>Grammar of graphics </a:t>
            </a:r>
            <a:endParaRPr lang="en-US" sz="1800" dirty="0">
              <a:solidFill>
                <a:srgbClr val="00000A"/>
              </a:solidFill>
              <a:latin typeface="Times New Roman" pitchFamily="18"/>
            </a:endParaRPr>
          </a:p>
          <a:p>
            <a:pPr lvl="0" algn="just">
              <a:lnSpc>
                <a:spcPct val="80000"/>
              </a:lnSpc>
              <a:buFont typeface="Aptos Display"/>
              <a:buAutoNum type="arabicPeriod" startAt="3"/>
            </a:pPr>
            <a:r>
              <a:rPr lang="en-US" sz="1800" dirty="0">
                <a:latin typeface="Times New Roman" pitchFamily="18"/>
              </a:rPr>
              <a:t>Summarizing numerical data </a:t>
            </a:r>
            <a:endParaRPr lang="en-US" sz="1800" dirty="0">
              <a:solidFill>
                <a:srgbClr val="00000A"/>
              </a:solidFill>
              <a:latin typeface="Times New Roman" pitchFamily="18"/>
            </a:endParaRPr>
          </a:p>
          <a:p>
            <a:pPr lvl="0" algn="just">
              <a:lnSpc>
                <a:spcPct val="80000"/>
              </a:lnSpc>
              <a:buFont typeface="Aptos Display"/>
              <a:buAutoNum type="arabicPeriod" startAt="4"/>
            </a:pPr>
            <a:r>
              <a:rPr lang="en-US" sz="1800" dirty="0">
                <a:latin typeface="Times New Roman" pitchFamily="18"/>
              </a:rPr>
              <a:t>Exploring distributions </a:t>
            </a:r>
            <a:endParaRPr lang="en-US" sz="1800" dirty="0">
              <a:solidFill>
                <a:srgbClr val="00000A"/>
              </a:solidFill>
              <a:latin typeface="Times New Roman" pitchFamily="18"/>
            </a:endParaRPr>
          </a:p>
          <a:p>
            <a:pPr lvl="0" algn="just">
              <a:lnSpc>
                <a:spcPct val="80000"/>
              </a:lnSpc>
              <a:buFont typeface="Aptos Display"/>
              <a:buAutoNum type="arabicPeriod" startAt="5"/>
            </a:pPr>
            <a:r>
              <a:rPr lang="en-US" sz="1800" dirty="0">
                <a:latin typeface="Times New Roman" pitchFamily="18"/>
              </a:rPr>
              <a:t>Anomalies in numerical data </a:t>
            </a:r>
            <a:endParaRPr lang="en-US" sz="1800" dirty="0">
              <a:solidFill>
                <a:srgbClr val="00000A"/>
              </a:solidFill>
              <a:latin typeface="Times New Roman" pitchFamily="18"/>
            </a:endParaRPr>
          </a:p>
          <a:p>
            <a:pPr lvl="0" algn="just">
              <a:lnSpc>
                <a:spcPct val="80000"/>
              </a:lnSpc>
              <a:buFont typeface="Aptos Display"/>
              <a:buAutoNum type="arabicPeriod" startAt="6"/>
            </a:pPr>
            <a:r>
              <a:rPr lang="en-US" sz="1800" dirty="0">
                <a:latin typeface="Times New Roman" pitchFamily="18"/>
              </a:rPr>
              <a:t>Visualizing relations of numerical data </a:t>
            </a:r>
            <a:endParaRPr lang="en-US" sz="1800" dirty="0">
              <a:solidFill>
                <a:srgbClr val="00000A"/>
              </a:solidFill>
              <a:latin typeface="Times New Roman" pitchFamily="18"/>
            </a:endParaRPr>
          </a:p>
          <a:p>
            <a:pPr lvl="0" algn="just">
              <a:lnSpc>
                <a:spcPct val="80000"/>
              </a:lnSpc>
              <a:buFont typeface="Aptos Display"/>
              <a:buAutoNum type="arabicPeriod" startAt="7"/>
            </a:pPr>
            <a:r>
              <a:rPr lang="en-US" sz="1800" dirty="0">
                <a:latin typeface="Times New Roman" pitchFamily="18"/>
              </a:rPr>
              <a:t>Categorical data </a:t>
            </a:r>
            <a:endParaRPr lang="en-US" sz="1800" dirty="0">
              <a:solidFill>
                <a:srgbClr val="00000A"/>
              </a:solidFill>
              <a:latin typeface="Times New Roman" pitchFamily="18"/>
            </a:endParaRPr>
          </a:p>
          <a:p>
            <a:pPr lvl="0" algn="just">
              <a:lnSpc>
                <a:spcPct val="80000"/>
              </a:lnSpc>
              <a:buFont typeface="Aptos Display"/>
              <a:buAutoNum type="arabicPeriod" startAt="8"/>
            </a:pPr>
            <a:r>
              <a:rPr lang="en-US" sz="1800" dirty="0">
                <a:latin typeface="Times New Roman" pitchFamily="18"/>
              </a:rPr>
              <a:t>Clustering </a:t>
            </a:r>
            <a:endParaRPr lang="en-US" sz="1800" dirty="0">
              <a:solidFill>
                <a:srgbClr val="00000A"/>
              </a:solidFill>
              <a:latin typeface="Times New Roman" pitchFamily="18"/>
            </a:endParaRPr>
          </a:p>
          <a:p>
            <a:pPr lvl="0" algn="just">
              <a:lnSpc>
                <a:spcPct val="80000"/>
              </a:lnSpc>
              <a:buFont typeface="Aptos Display"/>
              <a:buAutoNum type="arabicPeriod" startAt="9"/>
            </a:pPr>
            <a:r>
              <a:rPr lang="en-US" sz="1800" dirty="0">
                <a:latin typeface="Times New Roman" pitchFamily="18"/>
              </a:rPr>
              <a:t> Linear regression </a:t>
            </a:r>
          </a:p>
          <a:p>
            <a:pPr lvl="0" algn="just">
              <a:lnSpc>
                <a:spcPct val="80000"/>
              </a:lnSpc>
              <a:buFont typeface="Aptos Display"/>
              <a:buAutoNum type="arabicPeriod" startAt="9"/>
            </a:pPr>
            <a:r>
              <a:rPr lang="en-US" sz="1800" dirty="0">
                <a:latin typeface="Times New Roman" pitchFamily="18"/>
              </a:rPr>
              <a:t> Canonical networks</a:t>
            </a:r>
            <a:endParaRPr lang="en-US" sz="1800" dirty="0">
              <a:solidFill>
                <a:srgbClr val="00000A"/>
              </a:solidFill>
              <a:latin typeface="Times New Roman" pitchFamily="18"/>
            </a:endParaRPr>
          </a:p>
          <a:p>
            <a:pPr lvl="0" algn="just">
              <a:lnSpc>
                <a:spcPct val="80000"/>
              </a:lnSpc>
              <a:buFont typeface="Aptos Display"/>
              <a:buAutoNum type="arabicPeriod" startAt="11"/>
            </a:pPr>
            <a:r>
              <a:rPr lang="en-US" sz="1800" dirty="0">
                <a:latin typeface="Times New Roman" pitchFamily="18"/>
              </a:rPr>
              <a:t> EDA for spatial data </a:t>
            </a:r>
            <a:endParaRPr lang="en-US" sz="1800" dirty="0">
              <a:solidFill>
                <a:srgbClr val="00000A"/>
              </a:solidFill>
              <a:latin typeface="Times New Roman" pitchFamily="18"/>
            </a:endParaRPr>
          </a:p>
          <a:p>
            <a:pPr lvl="0" algn="just">
              <a:lnSpc>
                <a:spcPct val="80000"/>
              </a:lnSpc>
              <a:buFont typeface="Aptos Display"/>
              <a:buAutoNum type="arabicPeriod" startAt="12"/>
            </a:pPr>
            <a:r>
              <a:rPr lang="en-US" sz="1800" dirty="0">
                <a:latin typeface="Times New Roman" pitchFamily="18"/>
              </a:rPr>
              <a:t> Data reporting </a:t>
            </a:r>
            <a:endParaRPr lang="en-US" sz="1800" dirty="0">
              <a:solidFill>
                <a:srgbClr val="00000A"/>
              </a:solidFill>
              <a:latin typeface="Times New Roman" pitchFamily="18"/>
            </a:endParaRPr>
          </a:p>
          <a:p>
            <a:pPr lvl="0">
              <a:lnSpc>
                <a:spcPct val="80000"/>
              </a:lnSpc>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B41A-61ED-A4E7-B4E2-DFA78461CC5F}"/>
              </a:ext>
            </a:extLst>
          </p:cNvPr>
          <p:cNvSpPr txBox="1">
            <a:spLocks noGrp="1"/>
          </p:cNvSpPr>
          <p:nvPr>
            <p:ph type="title"/>
          </p:nvPr>
        </p:nvSpPr>
        <p:spPr/>
        <p:txBody>
          <a:bodyPr anchorCtr="1">
            <a:normAutofit fontScale="90000"/>
          </a:bodyPr>
          <a:lstStyle/>
          <a:p>
            <a:pPr lvl="0" algn="ctr"/>
            <a:br>
              <a:rPr lang="en-GB" sz="4000" b="1"/>
            </a:br>
            <a:r>
              <a:rPr lang="en-GB" sz="4000" b="1"/>
              <a:t>Organization of the class</a:t>
            </a:r>
            <a:br>
              <a:rPr lang="en-GB" sz="4000" b="1"/>
            </a:br>
            <a:endParaRPr lang="en-GB" sz="4000" b="1"/>
          </a:p>
        </p:txBody>
      </p:sp>
      <p:sp>
        <p:nvSpPr>
          <p:cNvPr id="3" name="Content Placeholder 2">
            <a:extLst>
              <a:ext uri="{FF2B5EF4-FFF2-40B4-BE49-F238E27FC236}">
                <a16:creationId xmlns:a16="http://schemas.microsoft.com/office/drawing/2014/main" id="{0BF00407-D532-40F8-A30A-D718182CB78D}"/>
              </a:ext>
            </a:extLst>
          </p:cNvPr>
          <p:cNvSpPr txBox="1">
            <a:spLocks noGrp="1"/>
          </p:cNvSpPr>
          <p:nvPr>
            <p:ph idx="1"/>
          </p:nvPr>
        </p:nvSpPr>
        <p:spPr/>
        <p:txBody>
          <a:bodyPr/>
          <a:lstStyle/>
          <a:p>
            <a:pPr marL="0" lvl="0" indent="0">
              <a:buNone/>
            </a:pPr>
            <a:r>
              <a:rPr lang="en-GB"/>
              <a:t>This class is two-fold:-</a:t>
            </a:r>
          </a:p>
          <a:p>
            <a:pPr lvl="1">
              <a:buFont typeface="Wingdings" pitchFamily="2"/>
              <a:buChar char="Ø"/>
            </a:pPr>
            <a:r>
              <a:rPr lang="en-GB"/>
              <a:t>Lectures with theoretical background</a:t>
            </a:r>
          </a:p>
          <a:p>
            <a:pPr lvl="1">
              <a:buFont typeface="Wingdings" pitchFamily="2"/>
              <a:buChar char="Ø"/>
            </a:pPr>
            <a:r>
              <a:rPr lang="en-GB"/>
              <a:t>Seminars following the lectures with hands on programming in 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40DE-84ED-5AC4-D731-F0622A84C808}"/>
              </a:ext>
            </a:extLst>
          </p:cNvPr>
          <p:cNvSpPr txBox="1">
            <a:spLocks noGrp="1"/>
          </p:cNvSpPr>
          <p:nvPr>
            <p:ph type="title"/>
          </p:nvPr>
        </p:nvSpPr>
        <p:spPr/>
        <p:txBody>
          <a:bodyPr anchorCtr="1"/>
          <a:lstStyle/>
          <a:p>
            <a:pPr lvl="0" algn="ctr"/>
            <a:r>
              <a:rPr lang="en-GB" b="1"/>
              <a:t>Evaluation</a:t>
            </a:r>
          </a:p>
        </p:txBody>
      </p:sp>
      <p:sp>
        <p:nvSpPr>
          <p:cNvPr id="3" name="Content Placeholder 2">
            <a:extLst>
              <a:ext uri="{FF2B5EF4-FFF2-40B4-BE49-F238E27FC236}">
                <a16:creationId xmlns:a16="http://schemas.microsoft.com/office/drawing/2014/main" id="{21BB9D56-EB1D-40B2-B8C1-C2191DFDB708}"/>
              </a:ext>
            </a:extLst>
          </p:cNvPr>
          <p:cNvSpPr txBox="1">
            <a:spLocks noGrp="1"/>
          </p:cNvSpPr>
          <p:nvPr>
            <p:ph idx="1"/>
          </p:nvPr>
        </p:nvSpPr>
        <p:spPr/>
        <p:txBody>
          <a:bodyPr/>
          <a:lstStyle/>
          <a:p>
            <a:pPr lvl="0"/>
            <a:r>
              <a:rPr lang="en-GB"/>
              <a:t>Based on your daily assignments (30%).</a:t>
            </a:r>
          </a:p>
          <a:p>
            <a:pPr lvl="0"/>
            <a:r>
              <a:rPr lang="en-GB"/>
              <a:t>Final group project (max 4 students) submission and presentation (70%).</a:t>
            </a:r>
          </a:p>
          <a:p>
            <a:pPr lvl="0"/>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C72D6-026F-6979-8A80-195596226D5E}"/>
              </a:ext>
            </a:extLst>
          </p:cNvPr>
          <p:cNvSpPr txBox="1">
            <a:spLocks noGrp="1"/>
          </p:cNvSpPr>
          <p:nvPr>
            <p:ph type="title"/>
          </p:nvPr>
        </p:nvSpPr>
        <p:spPr/>
        <p:txBody>
          <a:bodyPr/>
          <a:lstStyle/>
          <a:p>
            <a:pPr lvl="0"/>
            <a:r>
              <a:rPr lang="en-GB" b="1"/>
              <a:t>So what is Exploratory Data Analysis (EDA)?</a:t>
            </a:r>
          </a:p>
        </p:txBody>
      </p:sp>
      <p:sp>
        <p:nvSpPr>
          <p:cNvPr id="3" name="Rectangle 3">
            <a:extLst>
              <a:ext uri="{FF2B5EF4-FFF2-40B4-BE49-F238E27FC236}">
                <a16:creationId xmlns:a16="http://schemas.microsoft.com/office/drawing/2014/main" id="{8BB17BAA-ED07-8C17-295F-396A5D96B62A}"/>
              </a:ext>
            </a:extLst>
          </p:cNvPr>
          <p:cNvSpPr txBox="1">
            <a:spLocks noGrp="1"/>
          </p:cNvSpPr>
          <p:nvPr>
            <p:ph idx="1"/>
          </p:nvPr>
        </p:nvSpPr>
        <p:spPr>
          <a:xfrm>
            <a:off x="1498116" y="1923038"/>
            <a:ext cx="9195755" cy="3693316"/>
          </a:xfrm>
        </p:spPr>
        <p:txBody>
          <a:bodyPr anchor="ctr">
            <a:spAutoFit/>
          </a:bodyPr>
          <a:lstStyle/>
          <a:p>
            <a:pPr marL="0" lvl="0" indent="0" hangingPunct="0">
              <a:lnSpc>
                <a:spcPct val="100000"/>
              </a:lnSpc>
              <a:spcBef>
                <a:spcPts val="0"/>
              </a:spcBef>
              <a:buNone/>
            </a:pPr>
            <a:r>
              <a:rPr lang="en-US" sz="1800" i="1">
                <a:latin typeface="Calibri (Body)"/>
              </a:rPr>
              <a:t>In statistics, Exploratory Data Analysis is an approach to analyzing data sets to summarize their main characteristics, often with visual methods.</a:t>
            </a:r>
            <a:endParaRPr lang="en-US" sz="1800">
              <a:latin typeface="Calibri (Body)"/>
            </a:endParaRPr>
          </a:p>
          <a:p>
            <a:pPr marL="0" lvl="0" indent="0" hangingPunct="0">
              <a:lnSpc>
                <a:spcPct val="100000"/>
              </a:lnSpc>
              <a:spcBef>
                <a:spcPts val="0"/>
              </a:spcBef>
              <a:buNone/>
            </a:pPr>
            <a:r>
              <a:rPr lang="en-US" sz="1800">
                <a:latin typeface="Calibri (Body)"/>
              </a:rPr>
              <a:t>— </a:t>
            </a:r>
            <a:r>
              <a:rPr lang="en-US" sz="1800">
                <a:solidFill>
                  <a:srgbClr val="0E2841"/>
                </a:solidFill>
                <a:latin typeface="Calibri (Body)"/>
              </a:rPr>
              <a:t>Wikipedia</a:t>
            </a:r>
          </a:p>
          <a:p>
            <a:pPr marL="0" lvl="0" indent="0" hangingPunct="0">
              <a:lnSpc>
                <a:spcPct val="100000"/>
              </a:lnSpc>
              <a:spcBef>
                <a:spcPts val="0"/>
              </a:spcBef>
              <a:buNone/>
            </a:pPr>
            <a:endParaRPr lang="en-US" sz="1800">
              <a:latin typeface="Calibri (Body)"/>
            </a:endParaRPr>
          </a:p>
          <a:p>
            <a:pPr marL="0" lvl="0" indent="0" hangingPunct="0">
              <a:lnSpc>
                <a:spcPct val="100000"/>
              </a:lnSpc>
              <a:spcBef>
                <a:spcPts val="0"/>
              </a:spcBef>
              <a:buNone/>
            </a:pPr>
            <a:r>
              <a:rPr lang="en-US" sz="1800" i="1">
                <a:latin typeface="Calibri (Body)"/>
              </a:rPr>
              <a:t>Roughly speaking, Exploratory Data Analysis may be defined as the art of looking at one or more datasets in an effort to understand the underlying structure of the data contained there (1).</a:t>
            </a:r>
            <a:endParaRPr lang="en-US" sz="1800">
              <a:latin typeface="Calibri (Body)"/>
            </a:endParaRPr>
          </a:p>
          <a:p>
            <a:pPr marL="0" lvl="0" indent="0" hangingPunct="0">
              <a:lnSpc>
                <a:spcPct val="100000"/>
              </a:lnSpc>
              <a:spcBef>
                <a:spcPts val="0"/>
              </a:spcBef>
              <a:buNone/>
            </a:pPr>
            <a:r>
              <a:rPr lang="en-US" sz="1800">
                <a:latin typeface="Calibri (Body)"/>
              </a:rPr>
              <a:t>— </a:t>
            </a:r>
            <a:r>
              <a:rPr lang="en-US" sz="1800">
                <a:solidFill>
                  <a:srgbClr val="0E2841"/>
                </a:solidFill>
                <a:latin typeface="Calibri (Body)"/>
              </a:rPr>
              <a:t>Ronald K. Pearson</a:t>
            </a:r>
          </a:p>
          <a:p>
            <a:pPr marL="0" lvl="0" indent="0" hangingPunct="0">
              <a:lnSpc>
                <a:spcPct val="100000"/>
              </a:lnSpc>
              <a:spcBef>
                <a:spcPts val="0"/>
              </a:spcBef>
              <a:buNone/>
            </a:pPr>
            <a:endParaRPr lang="en-US" sz="1800">
              <a:latin typeface="Calibri (Body)"/>
            </a:endParaRPr>
          </a:p>
          <a:p>
            <a:pPr marL="0" lvl="0" indent="0" hangingPunct="0">
              <a:lnSpc>
                <a:spcPct val="100000"/>
              </a:lnSpc>
              <a:spcBef>
                <a:spcPts val="0"/>
              </a:spcBef>
              <a:buNone/>
            </a:pPr>
            <a:r>
              <a:rPr lang="en-US" sz="1800" i="1">
                <a:latin typeface="Calibri (Body)"/>
              </a:rPr>
              <a:t>Exploratory Data Analysis refers to the critical process of performing initial investigations on data so as to discover patterns, to spot anomalies, to test hypothesis and to check assumptions with the help of summary statistics and graphical representations (2).</a:t>
            </a:r>
            <a:endParaRPr lang="en-US" sz="1800">
              <a:latin typeface="Calibri (Body)"/>
            </a:endParaRPr>
          </a:p>
          <a:p>
            <a:pPr marL="0" lvl="0" indent="0" hangingPunct="0">
              <a:lnSpc>
                <a:spcPct val="100000"/>
              </a:lnSpc>
              <a:spcBef>
                <a:spcPts val="0"/>
              </a:spcBef>
              <a:buNone/>
            </a:pPr>
            <a:endParaRPr lang="en-US" sz="1800">
              <a:latin typeface="Calibri (Body)"/>
            </a:endParaRPr>
          </a:p>
          <a:p>
            <a:pPr marL="0" lvl="0" indent="0" hangingPunct="0">
              <a:lnSpc>
                <a:spcPct val="100000"/>
              </a:lnSpc>
              <a:spcBef>
                <a:spcPts val="0"/>
              </a:spcBef>
              <a:buNone/>
            </a:pPr>
            <a:r>
              <a:rPr lang="en-US" sz="1800">
                <a:latin typeface="Calibri (Body)"/>
              </a:rPr>
              <a:t>— </a:t>
            </a:r>
            <a:r>
              <a:rPr lang="en-US" sz="1800">
                <a:solidFill>
                  <a:srgbClr val="0E2841"/>
                </a:solidFill>
                <a:latin typeface="Calibri (Body)"/>
              </a:rPr>
              <a:t>Prasad Patil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5C4A9-0D0C-1318-5365-C129DA9BCA8A}"/>
              </a:ext>
            </a:extLst>
          </p:cNvPr>
          <p:cNvSpPr txBox="1">
            <a:spLocks noGrp="1"/>
          </p:cNvSpPr>
          <p:nvPr>
            <p:ph type="title"/>
          </p:nvPr>
        </p:nvSpPr>
        <p:spPr/>
        <p:txBody>
          <a:bodyPr anchorCtr="1"/>
          <a:lstStyle/>
          <a:p>
            <a:pPr lvl="0" algn="ctr"/>
            <a:r>
              <a:rPr lang="en-GB" b="1"/>
              <a:t>Key features</a:t>
            </a:r>
          </a:p>
        </p:txBody>
      </p:sp>
      <p:sp>
        <p:nvSpPr>
          <p:cNvPr id="3" name="Content Placeholder 2">
            <a:extLst>
              <a:ext uri="{FF2B5EF4-FFF2-40B4-BE49-F238E27FC236}">
                <a16:creationId xmlns:a16="http://schemas.microsoft.com/office/drawing/2014/main" id="{5092D789-6776-8EA3-26E9-E6278C8EED80}"/>
              </a:ext>
            </a:extLst>
          </p:cNvPr>
          <p:cNvSpPr txBox="1">
            <a:spLocks noGrp="1"/>
          </p:cNvSpPr>
          <p:nvPr>
            <p:ph idx="1"/>
          </p:nvPr>
        </p:nvSpPr>
        <p:spPr/>
        <p:txBody>
          <a:bodyPr/>
          <a:lstStyle/>
          <a:p>
            <a:pPr marL="0" lvl="0" indent="0">
              <a:lnSpc>
                <a:spcPct val="80000"/>
              </a:lnSpc>
              <a:buNone/>
            </a:pPr>
            <a:endParaRPr lang="en-GB" sz="2600">
              <a:solidFill>
                <a:srgbClr val="222222"/>
              </a:solidFill>
              <a:latin typeface="Roboto Condensed" pitchFamily="2"/>
            </a:endParaRPr>
          </a:p>
          <a:p>
            <a:pPr marL="0" lvl="0" indent="0">
              <a:lnSpc>
                <a:spcPct val="80000"/>
              </a:lnSpc>
              <a:buNone/>
            </a:pPr>
            <a:r>
              <a:rPr lang="en-GB" sz="2200">
                <a:solidFill>
                  <a:srgbClr val="222222"/>
                </a:solidFill>
                <a:latin typeface="Calibri (Body)"/>
              </a:rPr>
              <a:t>These three definitions contain the key features of EDA, that are:</a:t>
            </a:r>
          </a:p>
          <a:p>
            <a:pPr marL="0" lvl="0" indent="0">
              <a:lnSpc>
                <a:spcPct val="80000"/>
              </a:lnSpc>
              <a:buNone/>
            </a:pPr>
            <a:endParaRPr lang="en-GB" sz="2200">
              <a:solidFill>
                <a:srgbClr val="222222"/>
              </a:solidFill>
              <a:latin typeface="Calibri (Body)"/>
            </a:endParaRPr>
          </a:p>
          <a:p>
            <a:pPr lvl="1">
              <a:lnSpc>
                <a:spcPct val="80000"/>
              </a:lnSpc>
              <a:buFont typeface="Wingdings" pitchFamily="2"/>
              <a:buChar char="Ø"/>
            </a:pPr>
            <a:r>
              <a:rPr lang="en-GB" sz="2200">
                <a:solidFill>
                  <a:srgbClr val="222222"/>
                </a:solidFill>
                <a:latin typeface="Calibri (Body)"/>
              </a:rPr>
              <a:t>Initial step - Check data consistency</a:t>
            </a:r>
          </a:p>
          <a:p>
            <a:pPr lvl="1">
              <a:lnSpc>
                <a:spcPct val="80000"/>
              </a:lnSpc>
              <a:buFont typeface="Wingdings" pitchFamily="2"/>
              <a:buChar char="Ø"/>
            </a:pPr>
            <a:r>
              <a:rPr lang="en-GB" sz="2200">
                <a:solidFill>
                  <a:srgbClr val="222222"/>
                </a:solidFill>
                <a:latin typeface="Calibri (Body)"/>
              </a:rPr>
              <a:t>Visual representations - Summary statistics</a:t>
            </a:r>
          </a:p>
          <a:p>
            <a:pPr lvl="1">
              <a:lnSpc>
                <a:spcPct val="80000"/>
              </a:lnSpc>
              <a:buFont typeface="Wingdings" pitchFamily="2"/>
              <a:buChar char="Ø"/>
            </a:pPr>
            <a:r>
              <a:rPr lang="en-GB" sz="2200">
                <a:solidFill>
                  <a:srgbClr val="222222"/>
                </a:solidFill>
                <a:latin typeface="Calibri (Body)"/>
              </a:rPr>
              <a:t>Understand structure - Detect patterns</a:t>
            </a:r>
          </a:p>
          <a:p>
            <a:pPr marL="0" lvl="0" indent="0">
              <a:lnSpc>
                <a:spcPct val="80000"/>
              </a:lnSpc>
              <a:buNone/>
            </a:pPr>
            <a:endParaRPr lang="en-GB" sz="2200">
              <a:latin typeface="Calibri (Body)"/>
            </a:endParaRPr>
          </a:p>
          <a:p>
            <a:pPr lvl="0">
              <a:lnSpc>
                <a:spcPct val="80000"/>
              </a:lnSpc>
              <a:buFont typeface="Wingdings" pitchFamily="2"/>
              <a:buChar char="Ø"/>
            </a:pPr>
            <a:r>
              <a:rPr lang="en-GB" sz="2200">
                <a:solidFill>
                  <a:srgbClr val="222222"/>
                </a:solidFill>
                <a:latin typeface="Calibri (Body)"/>
              </a:rPr>
              <a:t>Most data analysts would agree on these terms. However, EDA can be a lot more than just a methodological first step before the main analysis.</a:t>
            </a:r>
          </a:p>
          <a:p>
            <a:pPr lvl="0">
              <a:lnSpc>
                <a:spcPct val="80000"/>
              </a:lnSpc>
              <a:buFont typeface="Wingdings" pitchFamily="2"/>
              <a:buChar char="Ø"/>
            </a:pPr>
            <a:r>
              <a:rPr lang="en-GB" sz="2200">
                <a:solidFill>
                  <a:srgbClr val="222222"/>
                </a:solidFill>
                <a:latin typeface="Calibri (Body)"/>
              </a:rPr>
              <a:t>It can be the main analysis itself.</a:t>
            </a:r>
          </a:p>
          <a:p>
            <a:pPr lvl="0">
              <a:lnSpc>
                <a:spcPct val="80000"/>
              </a:lnSpc>
              <a:buFont typeface="Wingdings" pitchFamily="2"/>
              <a:buChar char="Ø"/>
            </a:pPr>
            <a:r>
              <a:rPr lang="en-GB" sz="2200">
                <a:solidFill>
                  <a:srgbClr val="222222"/>
                </a:solidFill>
                <a:latin typeface="Calibri (Body)"/>
              </a:rPr>
              <a:t>This is the approach we will take here. We will apply EDA focusing in the exploration perspective.</a:t>
            </a:r>
          </a:p>
          <a:p>
            <a:pPr marL="0" lvl="0" indent="0">
              <a:lnSpc>
                <a:spcPct val="80000"/>
              </a:lnSpc>
              <a:buNone/>
            </a:pPr>
            <a:endParaRPr lang="en-GB" sz="2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F067-53A0-DDD7-8D2E-5FBE98FE1DAD}"/>
              </a:ext>
            </a:extLst>
          </p:cNvPr>
          <p:cNvSpPr txBox="1">
            <a:spLocks noGrp="1"/>
          </p:cNvSpPr>
          <p:nvPr>
            <p:ph type="title"/>
          </p:nvPr>
        </p:nvSpPr>
        <p:spPr/>
        <p:txBody>
          <a:bodyPr anchorCtr="1"/>
          <a:lstStyle/>
          <a:p>
            <a:pPr lvl="0" algn="ctr"/>
            <a:r>
              <a:rPr lang="en-US"/>
              <a:t> </a:t>
            </a:r>
            <a:r>
              <a:rPr lang="en-US" b="1"/>
              <a:t>What are the main  aims of EDA</a:t>
            </a:r>
            <a:endParaRPr lang="en-GB" b="1"/>
          </a:p>
        </p:txBody>
      </p:sp>
      <p:sp>
        <p:nvSpPr>
          <p:cNvPr id="3" name="Content Placeholder 2">
            <a:extLst>
              <a:ext uri="{FF2B5EF4-FFF2-40B4-BE49-F238E27FC236}">
                <a16:creationId xmlns:a16="http://schemas.microsoft.com/office/drawing/2014/main" id="{A2890A4C-9D88-CF71-0421-594AC7AEAED1}"/>
              </a:ext>
            </a:extLst>
          </p:cNvPr>
          <p:cNvSpPr txBox="1">
            <a:spLocks noGrp="1"/>
          </p:cNvSpPr>
          <p:nvPr>
            <p:ph idx="1"/>
          </p:nvPr>
        </p:nvSpPr>
        <p:spPr/>
        <p:txBody>
          <a:bodyPr/>
          <a:lstStyle/>
          <a:p>
            <a:pPr lvl="0">
              <a:buFont typeface="Wingdings" pitchFamily="2"/>
              <a:buChar char="Ø"/>
            </a:pPr>
            <a:r>
              <a:rPr lang="en-US"/>
              <a:t>Maximize insight into a dataset</a:t>
            </a:r>
          </a:p>
          <a:p>
            <a:pPr lvl="0">
              <a:buFont typeface="Wingdings" pitchFamily="2"/>
              <a:buChar char="Ø"/>
            </a:pPr>
            <a:r>
              <a:rPr lang="en-US"/>
              <a:t>Uncover underlying structure</a:t>
            </a:r>
          </a:p>
          <a:p>
            <a:pPr lvl="0">
              <a:buFont typeface="Wingdings" pitchFamily="2"/>
              <a:buChar char="Ø"/>
            </a:pPr>
            <a:r>
              <a:rPr lang="en-US"/>
              <a:t>Extract important variables</a:t>
            </a:r>
          </a:p>
          <a:p>
            <a:pPr lvl="0">
              <a:buFont typeface="Wingdings" pitchFamily="2"/>
              <a:buChar char="Ø"/>
            </a:pPr>
            <a:r>
              <a:rPr lang="en-US"/>
              <a:t>Detect outliers and anomalies</a:t>
            </a:r>
          </a:p>
          <a:p>
            <a:pPr lvl="0">
              <a:buFont typeface="Wingdings" pitchFamily="2"/>
              <a:buChar char="Ø"/>
            </a:pPr>
            <a:r>
              <a:rPr lang="en-US"/>
              <a:t>Test underlying assumptions</a:t>
            </a:r>
          </a:p>
          <a:p>
            <a:pPr lvl="0">
              <a:buFont typeface="Wingdings" pitchFamily="2"/>
              <a:buChar char="Ø"/>
            </a:pPr>
            <a:r>
              <a:rPr lang="en-US"/>
              <a:t>Develop valid models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6E2B-7AFF-80E5-31B8-2A22B6DC5D7C}"/>
              </a:ext>
            </a:extLst>
          </p:cNvPr>
          <p:cNvSpPr txBox="1">
            <a:spLocks noGrp="1"/>
          </p:cNvSpPr>
          <p:nvPr>
            <p:ph type="title"/>
          </p:nvPr>
        </p:nvSpPr>
        <p:spPr/>
        <p:txBody>
          <a:bodyPr anchorCtr="1"/>
          <a:lstStyle/>
          <a:p>
            <a:pPr lvl="0" algn="ctr"/>
            <a:r>
              <a:rPr lang="en-GB" b="1"/>
              <a:t>Examples</a:t>
            </a:r>
          </a:p>
        </p:txBody>
      </p:sp>
      <p:sp>
        <p:nvSpPr>
          <p:cNvPr id="3" name="Content Placeholder 2">
            <a:extLst>
              <a:ext uri="{FF2B5EF4-FFF2-40B4-BE49-F238E27FC236}">
                <a16:creationId xmlns:a16="http://schemas.microsoft.com/office/drawing/2014/main" id="{CD4DCC5B-2EBE-2579-2553-6DC90D581147}"/>
              </a:ext>
            </a:extLst>
          </p:cNvPr>
          <p:cNvSpPr txBox="1">
            <a:spLocks noGrp="1"/>
          </p:cNvSpPr>
          <p:nvPr>
            <p:ph idx="1"/>
          </p:nvPr>
        </p:nvSpPr>
        <p:spPr/>
        <p:txBody>
          <a:bodyPr/>
          <a:lstStyle/>
          <a:p>
            <a:pPr marL="0" lvl="0" indent="0">
              <a:buNone/>
            </a:pPr>
            <a:r>
              <a:rPr lang="en-US"/>
              <a:t>In a breast cancer research, main questions of interest might be:</a:t>
            </a:r>
          </a:p>
          <a:p>
            <a:pPr marL="0" lvl="0" indent="0">
              <a:buNone/>
            </a:pPr>
            <a:endParaRPr lang="en-US"/>
          </a:p>
          <a:p>
            <a:pPr lvl="1">
              <a:buFont typeface="Wingdings" pitchFamily="2"/>
              <a:buChar char="Ø"/>
            </a:pPr>
            <a:r>
              <a:rPr lang="en-US"/>
              <a:t>Does any treatment method result in a higher survival rate? Can a particular treatment be suggested to a woman with specific characteristic?</a:t>
            </a:r>
          </a:p>
          <a:p>
            <a:pPr lvl="1">
              <a:buFont typeface="Wingdings" pitchFamily="2"/>
              <a:buChar char="Ø"/>
            </a:pPr>
            <a:endParaRPr lang="en-US"/>
          </a:p>
          <a:p>
            <a:pPr lvl="1">
              <a:buFont typeface="Wingdings" pitchFamily="2"/>
              <a:buChar char="Ø"/>
            </a:pPr>
            <a:r>
              <a:rPr lang="en-US"/>
              <a:t>Is there any difference between patients in terms of survival rates (e.g. Are white woman more likely to survive compare the black woman if they are both at the same stage of disease?)</a:t>
            </a:r>
          </a:p>
          <a:p>
            <a:pPr lvl="0"/>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768C-ABB8-8F50-4FEE-87EA3A3DB677}"/>
              </a:ext>
            </a:extLst>
          </p:cNvPr>
          <p:cNvSpPr txBox="1">
            <a:spLocks noGrp="1"/>
          </p:cNvSpPr>
          <p:nvPr>
            <p:ph type="title"/>
          </p:nvPr>
        </p:nvSpPr>
        <p:spPr/>
        <p:txBody>
          <a:bodyPr anchorCtr="1"/>
          <a:lstStyle/>
          <a:p>
            <a:pPr lvl="0" algn="ctr"/>
            <a:r>
              <a:rPr lang="en-GB" b="1"/>
              <a:t>References</a:t>
            </a:r>
          </a:p>
        </p:txBody>
      </p:sp>
      <p:sp>
        <p:nvSpPr>
          <p:cNvPr id="3" name="Content Placeholder 2">
            <a:extLst>
              <a:ext uri="{FF2B5EF4-FFF2-40B4-BE49-F238E27FC236}">
                <a16:creationId xmlns:a16="http://schemas.microsoft.com/office/drawing/2014/main" id="{58AA9D60-9F36-6C59-7E80-D25FE2CB618F}"/>
              </a:ext>
            </a:extLst>
          </p:cNvPr>
          <p:cNvSpPr txBox="1">
            <a:spLocks noGrp="1"/>
          </p:cNvSpPr>
          <p:nvPr>
            <p:ph idx="1"/>
          </p:nvPr>
        </p:nvSpPr>
        <p:spPr/>
        <p:txBody>
          <a:bodyPr/>
          <a:lstStyle/>
          <a:p>
            <a:pPr marL="514350" lvl="0" indent="-514350">
              <a:buAutoNum type="arabicPeriod"/>
            </a:pPr>
            <a:r>
              <a:rPr lang="en-US">
                <a:latin typeface="Arial" pitchFamily="34"/>
              </a:rPr>
              <a:t>Exploratory Data Analysis using R, </a:t>
            </a:r>
            <a:r>
              <a:rPr lang="en-US" i="1">
                <a:latin typeface="Roboto Condensed Italic"/>
              </a:rPr>
              <a:t>CRC Press</a:t>
            </a:r>
            <a:r>
              <a:rPr lang="en-US"/>
              <a:t>, 2018</a:t>
            </a:r>
          </a:p>
          <a:p>
            <a:pPr marL="514350" lvl="0" indent="-514350">
              <a:buAutoNum type="arabicPeriod"/>
            </a:pPr>
            <a:r>
              <a:rPr lang="en-GB">
                <a:hlinkClick r:id="rId2">
                  <a:extLst>
                    <a:ext uri="{A12FA001-AC4F-418D-AE19-62706E023703}">
                      <ahyp:hlinkClr xmlns:ahyp="http://schemas.microsoft.com/office/drawing/2018/hyperlinkcolor" val="tx"/>
                    </a:ext>
                  </a:extLst>
                </a:hlinkClick>
              </a:rPr>
              <a:t>https://towardsdatascience.com/exploratory-data-analysis-8fc1cb20fd15</a:t>
            </a:r>
            <a:endParaRPr lang="en-US"/>
          </a:p>
          <a:p>
            <a:pPr marL="514350" lvl="0" indent="-514350">
              <a:buAutoNum type="arabicPeriod"/>
            </a:pP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220</TotalTime>
  <Words>448</Words>
  <Application>Microsoft Office PowerPoint</Application>
  <PresentationFormat>Widescreen</PresentationFormat>
  <Paragraphs>60</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Aptos Display</vt:lpstr>
      <vt:lpstr>Arial</vt:lpstr>
      <vt:lpstr>Calibri (Body)</vt:lpstr>
      <vt:lpstr>Roboto Condensed</vt:lpstr>
      <vt:lpstr>Roboto Condensed Italic</vt:lpstr>
      <vt:lpstr>Times New Roman</vt:lpstr>
      <vt:lpstr>Wingdings</vt:lpstr>
      <vt:lpstr>Office Theme</vt:lpstr>
      <vt:lpstr>Exploratory Data Analysis in R </vt:lpstr>
      <vt:lpstr>Topics to be covered</vt:lpstr>
      <vt:lpstr> Organization of the class </vt:lpstr>
      <vt:lpstr>Evaluation</vt:lpstr>
      <vt:lpstr>So what is Exploratory Data Analysis (EDA)?</vt:lpstr>
      <vt:lpstr>Key features</vt:lpstr>
      <vt:lpstr> What are the main  aims of EDA</vt:lpstr>
      <vt:lpstr>Examples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Rahmati Ziveh Akbar</dc:creator>
  <cp:lastModifiedBy>Rahmati Ziveh Akbar</cp:lastModifiedBy>
  <cp:revision>5</cp:revision>
  <dcterms:created xsi:type="dcterms:W3CDTF">2025-03-01T12:25:25Z</dcterms:created>
  <dcterms:modified xsi:type="dcterms:W3CDTF">2025-03-02T19:11:35Z</dcterms:modified>
</cp:coreProperties>
</file>