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8EE1-6D38-45CA-2B6F-5A99B6E94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DDDCC-BDB7-A88A-C62D-F88494AE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94B2-9BE5-5F5B-0221-5291665C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019F-F6C7-60F2-B377-DAD5841F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066C-6196-DF71-22A9-AEBAE910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B54E-D98B-73A1-2CAA-50F06981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016B0-587E-3377-1772-4C393A469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F074-B1C5-A5B5-8E6F-7695838F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93D1-4397-8371-5605-B035C310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9969-E7C5-48FB-0940-FFEDB5EA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E099C-C1CD-C489-B88B-61ACE28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2483-A9BA-1117-B952-D1163171C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FE11-6854-8D4C-CC03-88FBFF84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0F7E-9BFD-1217-C44E-164DE963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DF22-5F13-3882-0C51-97CE787F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89D3-86C2-723D-84E5-668232F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D03B-2842-17BF-2014-CB26D117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F814-EBF4-4C72-A906-8A5FA92F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8843-FBB1-3010-07FD-568E551B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955A-3C92-BF54-48CE-F91E1D4E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C015-D4B6-D884-009F-6F5C7938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B08A-262D-4239-3493-C87C7A2B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84CB2-9612-B678-EA60-AEDA9DAD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4894-BA0E-C395-A689-9E34988F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3532-D4E5-3493-C3F6-4EB97066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D60A-7059-E73B-918F-8058951C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201B-BB8B-7F11-09A5-E38FD939B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52D2D-CB17-E8BC-BFE9-A6FFFF6A9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C96AA-8095-5DFE-DBF8-71148213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62E9-528F-A0B9-B6ED-C34CEF90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8461-FF00-B32E-4B89-26DAE63C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3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F809-C50E-C9A1-1CA8-FA0856E8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FF40-26B5-A70F-DC26-D372DB3C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8D5FB-101A-C97C-88CD-0C1CA48F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8DEFB-7FC9-7C14-34B7-9980AE05E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2B16E-F553-E5BD-334E-F4EF302A8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A8D88-2C9F-928E-7A84-0D6DF5E5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9CE28-43D7-0903-DCC4-FD05D18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2F92A-DB46-0632-1C74-03D4B5DE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3A46-0E7A-2CE1-375D-2D71544F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717A5-571E-762F-D5D6-3B9A4B32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61021-D71B-3FCB-C35E-1A6F493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82599-BFFD-84D2-1C31-1965319A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4AAD2-10C7-D33B-725F-7855CA29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C8A62-88DC-BC28-BA80-457CBC18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DD45-CF96-3542-8322-7522BF2D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9FA5-26BD-A4F7-8A3D-80D3B1A0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AEAC-47E7-C3D9-1A0F-500A03FC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6E13C-595C-2B7D-7F75-48A2839C1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261F7-4DE9-85BD-B66E-AE6DEDC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E107-CE46-6D44-3AD4-B29B63B6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48F4D-D42A-AC0E-76B8-13EEE39B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B31-2B59-821E-BEBE-BE6DA0B0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F61DD-0AC8-7C89-D449-79329F3BD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BCD8D-8027-07EE-BF94-2D7FB4FF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BACDA-1AED-59E2-95EE-F3705795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23D9-0FA6-DF54-5C49-B294DF59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8E30A-06C6-64DE-F44A-F8DCD2C0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61D18-03AD-8CDC-BB2D-0894B72C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B5D4-8D9F-3174-D2E5-F6DE01D9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8C7B-E983-F3EC-B04A-7CCC74F33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91B1-1963-4408-89BE-CD9E733EBCA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23FD-08D2-8E96-ED69-F6052BD38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1923-ADF9-BF68-196A-A45F87F94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B7D5-9639-4FB2-92D4-98043045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F06F49-5913-5030-1F38-6D646A1E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604837"/>
            <a:ext cx="104584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4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5C81A-DB29-68D5-2FE2-5D813126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47" y="725714"/>
            <a:ext cx="9708103" cy="51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C6A1D-AC3A-A405-96BC-A29FAEB9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98063"/>
            <a:ext cx="9582149" cy="60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8E7C8-D9C9-C688-4873-54E88B09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35" y="781050"/>
            <a:ext cx="10606628" cy="56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6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Rahmati Ziveh Akbar</dc:creator>
  <cp:lastModifiedBy>Rahmati Ziveh Akbar</cp:lastModifiedBy>
  <cp:revision>1</cp:revision>
  <dcterms:created xsi:type="dcterms:W3CDTF">2023-10-18T16:12:25Z</dcterms:created>
  <dcterms:modified xsi:type="dcterms:W3CDTF">2023-10-18T19:25:57Z</dcterms:modified>
</cp:coreProperties>
</file>