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3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E7FA-6F7D-5BEA-E153-B2DE435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Introductory lecture on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data.table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F9DA-A031-AC10-3252-84E301FA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2525790"/>
            <a:ext cx="9950103" cy="1001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Akbar Rahmati Ziveh</a:t>
            </a:r>
          </a:p>
        </p:txBody>
      </p:sp>
    </p:spTree>
    <p:extLst>
      <p:ext uri="{BB962C8B-B14F-4D97-AF65-F5344CB8AC3E}">
        <p14:creationId xmlns:p14="http://schemas.microsoft.com/office/powerpoint/2010/main" val="167132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AFFCAE-0AB5-45EE-B656-860EA6F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E41A5-85DF-24A9-944B-03B51B936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0" y="0"/>
                </a:moveTo>
                <a:lnTo>
                  <a:pt x="5224096" y="0"/>
                </a:lnTo>
                <a:cubicBezTo>
                  <a:pt x="8952104" y="0"/>
                  <a:pt x="11996310" y="2881531"/>
                  <a:pt x="12182932" y="6505093"/>
                </a:cubicBezTo>
                <a:lnTo>
                  <a:pt x="12191999" y="6858000"/>
                </a:lnTo>
                <a:lnTo>
                  <a:pt x="52240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058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7AFFCAE-0AB5-45EE-B656-860EA6F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5CB6F-63BC-47FA-75E7-41B337F0B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89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0" y="0"/>
                </a:moveTo>
                <a:lnTo>
                  <a:pt x="5224096" y="0"/>
                </a:lnTo>
                <a:cubicBezTo>
                  <a:pt x="8952104" y="0"/>
                  <a:pt x="11996310" y="2881531"/>
                  <a:pt x="12182932" y="6505093"/>
                </a:cubicBezTo>
                <a:lnTo>
                  <a:pt x="12191999" y="6858000"/>
                </a:lnTo>
                <a:lnTo>
                  <a:pt x="52240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291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AFFCAE-0AB5-45EE-B656-860EA6F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042D2-4F1C-2182-D26A-4874AF5F8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0" y="0"/>
                </a:moveTo>
                <a:lnTo>
                  <a:pt x="5224096" y="0"/>
                </a:lnTo>
                <a:cubicBezTo>
                  <a:pt x="8952104" y="0"/>
                  <a:pt x="11996310" y="2881531"/>
                  <a:pt x="12182932" y="6505093"/>
                </a:cubicBezTo>
                <a:lnTo>
                  <a:pt x="12191999" y="6858000"/>
                </a:lnTo>
                <a:lnTo>
                  <a:pt x="52240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81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01EC4-04C0-846B-33A1-8311B879F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8AA23-ED66-9D8F-57EC-82D8B135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7238B-2434-7F7E-C405-322F8D95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83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BlocksVTI</vt:lpstr>
      <vt:lpstr>Introductory lecture on data.table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Rahmati Ziveh Akbar</dc:creator>
  <cp:lastModifiedBy>Rahmati Ziveh Akbar</cp:lastModifiedBy>
  <cp:revision>2</cp:revision>
  <dcterms:created xsi:type="dcterms:W3CDTF">2023-10-11T16:36:40Z</dcterms:created>
  <dcterms:modified xsi:type="dcterms:W3CDTF">2023-10-12T06:08:23Z</dcterms:modified>
</cp:coreProperties>
</file>