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3980282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52478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3842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B7688F-F2F5-4409-9C24-FB1D2E885533}"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86174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EB7688F-F2F5-4409-9C24-FB1D2E885533}" type="datetimeFigureOut">
              <a:rPr lang="en-US" smtClean="0"/>
              <a:t>8/1/2023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59C70B5-2BEA-428C-BD8D-DBDE0F8A03CA}" type="slidenum">
              <a:rPr lang="en-US" smtClean="0"/>
              <a:t>‹#›</a:t>
            </a:fld>
            <a:endParaRPr lang="en-US"/>
          </a:p>
        </p:txBody>
      </p:sp>
    </p:spTree>
    <p:extLst>
      <p:ext uri="{BB962C8B-B14F-4D97-AF65-F5344CB8AC3E}">
        <p14:creationId xmlns:p14="http://schemas.microsoft.com/office/powerpoint/2010/main" val="9380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B7688F-F2F5-4409-9C24-FB1D2E885533}"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4195444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B7688F-F2F5-4409-9C24-FB1D2E885533}" type="datetimeFigureOut">
              <a:rPr lang="en-US" smtClean="0"/>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542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EB7688F-F2F5-4409-9C24-FB1D2E885533}" type="datetimeFigureOut">
              <a:rPr lang="en-US" smtClean="0"/>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2024832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7688F-F2F5-4409-9C24-FB1D2E885533}" type="datetimeFigureOut">
              <a:rPr lang="en-US" smtClean="0"/>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5993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8/1/2023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310650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EB7688F-F2F5-4409-9C24-FB1D2E885533}" type="datetimeFigureOut">
              <a:rPr lang="en-US" smtClean="0"/>
              <a:t>8/1/2023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59C70B5-2BEA-428C-BD8D-DBDE0F8A03CA}" type="slidenum">
              <a:rPr lang="en-US" smtClean="0"/>
              <a:t>‹#›</a:t>
            </a:fld>
            <a:endParaRPr lang="en-US"/>
          </a:p>
        </p:txBody>
      </p:sp>
    </p:spTree>
    <p:extLst>
      <p:ext uri="{BB962C8B-B14F-4D97-AF65-F5344CB8AC3E}">
        <p14:creationId xmlns:p14="http://schemas.microsoft.com/office/powerpoint/2010/main" val="1525249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EB7688F-F2F5-4409-9C24-FB1D2E885533}" type="datetimeFigureOut">
              <a:rPr lang="en-US" smtClean="0"/>
              <a:t>8/1/2023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59C70B5-2BEA-428C-BD8D-DBDE0F8A03CA}" type="slidenum">
              <a:rPr lang="en-US" smtClean="0"/>
              <a:t>‹#›</a:t>
            </a:fld>
            <a:endParaRPr lang="en-US"/>
          </a:p>
        </p:txBody>
      </p:sp>
    </p:spTree>
    <p:extLst>
      <p:ext uri="{BB962C8B-B14F-4D97-AF65-F5344CB8AC3E}">
        <p14:creationId xmlns:p14="http://schemas.microsoft.com/office/powerpoint/2010/main" val="2854196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06" y="1471748"/>
            <a:ext cx="11704319" cy="2394857"/>
          </a:xfrm>
        </p:spPr>
        <p:txBody>
          <a:bodyPr>
            <a:normAutofit/>
          </a:bodyPr>
          <a:lstStyle/>
          <a:p>
            <a:pPr algn="ctr"/>
            <a:r>
              <a:rPr lang="en-US" sz="4800" dirty="0" smtClean="0">
                <a:solidFill>
                  <a:schemeClr val="accent1">
                    <a:lumMod val="75000"/>
                  </a:schemeClr>
                </a:solidFill>
                <a:latin typeface="Perpetua" panose="02020502060401020303" pitchFamily="18" charset="0"/>
              </a:rPr>
              <a:t>PBO </a:t>
            </a:r>
            <a:br>
              <a:rPr lang="en-US" sz="4800" dirty="0" smtClean="0">
                <a:solidFill>
                  <a:schemeClr val="accent1">
                    <a:lumMod val="75000"/>
                  </a:schemeClr>
                </a:solidFill>
                <a:latin typeface="Perpetua" panose="02020502060401020303" pitchFamily="18" charset="0"/>
              </a:rPr>
            </a:br>
            <a:r>
              <a:rPr lang="en-US" sz="4800" dirty="0" smtClean="0">
                <a:solidFill>
                  <a:schemeClr val="accent1">
                    <a:lumMod val="75000"/>
                  </a:schemeClr>
                </a:solidFill>
                <a:latin typeface="Perpetua" panose="02020502060401020303" pitchFamily="18" charset="0"/>
              </a:rPr>
              <a:t>Pemrograman berorientasi objek</a:t>
            </a:r>
            <a:endParaRPr lang="en-US" sz="4800" dirty="0">
              <a:solidFill>
                <a:schemeClr val="accent1">
                  <a:lumMod val="75000"/>
                </a:schemeClr>
              </a:solidFill>
              <a:latin typeface="Perpetua" panose="02020502060401020303" pitchFamily="18" charset="0"/>
            </a:endParaRPr>
          </a:p>
        </p:txBody>
      </p:sp>
      <p:sp>
        <p:nvSpPr>
          <p:cNvPr id="3" name="Subtitle 2"/>
          <p:cNvSpPr>
            <a:spLocks noGrp="1"/>
          </p:cNvSpPr>
          <p:nvPr>
            <p:ph type="subTitle" idx="1"/>
          </p:nvPr>
        </p:nvSpPr>
        <p:spPr>
          <a:xfrm>
            <a:off x="947928" y="4754880"/>
            <a:ext cx="7891272" cy="1069848"/>
          </a:xfrm>
        </p:spPr>
        <p:txBody>
          <a:bodyPr/>
          <a:lstStyle/>
          <a:p>
            <a:r>
              <a:rPr lang="en-US" dirty="0" smtClean="0"/>
              <a:t>Muhammad Akbar Aulia (18)</a:t>
            </a:r>
          </a:p>
          <a:p>
            <a:r>
              <a:rPr lang="en-US" dirty="0" smtClean="0"/>
              <a:t>XI RPL 2  </a:t>
            </a:r>
            <a:endParaRPr lang="en-US" dirty="0"/>
          </a:p>
        </p:txBody>
      </p:sp>
      <p:pic>
        <p:nvPicPr>
          <p:cNvPr id="4" name="Picture 3"/>
          <p:cNvPicPr>
            <a:picLocks noChangeAspect="1"/>
          </p:cNvPicPr>
          <p:nvPr/>
        </p:nvPicPr>
        <p:blipFill>
          <a:blip r:embed="rId2"/>
          <a:stretch>
            <a:fillRect/>
          </a:stretch>
        </p:blipFill>
        <p:spPr>
          <a:xfrm>
            <a:off x="2516776" y="167030"/>
            <a:ext cx="1197427" cy="1051242"/>
          </a:xfrm>
          <a:prstGeom prst="rect">
            <a:avLst/>
          </a:prstGeom>
        </p:spPr>
      </p:pic>
      <p:sp>
        <p:nvSpPr>
          <p:cNvPr id="6" name="TextBox 5"/>
          <p:cNvSpPr txBox="1"/>
          <p:nvPr/>
        </p:nvSpPr>
        <p:spPr>
          <a:xfrm>
            <a:off x="3287484" y="338708"/>
            <a:ext cx="6413864" cy="707886"/>
          </a:xfrm>
          <a:prstGeom prst="rect">
            <a:avLst/>
          </a:prstGeom>
          <a:noFill/>
        </p:spPr>
        <p:txBody>
          <a:bodyPr wrap="square" rtlCol="0">
            <a:spAutoFit/>
          </a:bodyPr>
          <a:lstStyle/>
          <a:p>
            <a:pPr algn="ctr"/>
            <a:r>
              <a:rPr lang="en-US" sz="4000" dirty="0" smtClean="0">
                <a:latin typeface="Times New Roman" panose="02020603050405020304" pitchFamily="18" charset="0"/>
                <a:cs typeface="Times New Roman" panose="02020603050405020304" pitchFamily="18" charset="0"/>
              </a:rPr>
              <a:t>SMK NEGERI 1 SUBANG </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12" y="144998"/>
            <a:ext cx="10058400" cy="1100327"/>
          </a:xfrm>
        </p:spPr>
        <p:txBody>
          <a:bodyPr/>
          <a:lstStyle/>
          <a:p>
            <a:r>
              <a:rPr lang="en-US" b="1" dirty="0" smtClean="0">
                <a:latin typeface="Times New Roman" panose="02020603050405020304" pitchFamily="18" charset="0"/>
                <a:cs typeface="Times New Roman" panose="02020603050405020304" pitchFamily="18" charset="0"/>
              </a:rPr>
              <a:t>Pengertian</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962" y="1436914"/>
            <a:ext cx="10058400" cy="4050792"/>
          </a:xfrm>
        </p:spPr>
        <p:txBody>
          <a:bodyPr>
            <a:normAutofit/>
          </a:bodyPr>
          <a:lstStyle/>
          <a:p>
            <a:pPr marL="0" indent="0">
              <a:buNone/>
            </a:pPr>
            <a:r>
              <a:rPr lang="en-US" sz="4400" b="1" dirty="0" smtClean="0"/>
              <a:t>P</a:t>
            </a:r>
            <a:r>
              <a:rPr lang="en-US" sz="2400" dirty="0" smtClean="0"/>
              <a:t>emrograman Berorientasi Objek (PBO) atau </a:t>
            </a:r>
            <a:r>
              <a:rPr lang="en-US" sz="2400" i="1" dirty="0" smtClean="0"/>
              <a:t>Object Oriented Programming (</a:t>
            </a:r>
            <a:r>
              <a:rPr lang="en-US" sz="2400" dirty="0" smtClean="0"/>
              <a:t>OOP) adalah suatu metode pemrograman yang berorientasi objek, yaitu semua data dan method didefinisikan ke dalam beberapa class atau objek-objek agar bisa saling bekerja sama dalam memecahkan masalah. Setiap objek dapat menerima pesan, memproses data, mengirim, menyimpan dan memanipulasi data.  Pemrograman Berorientasi Objek ditemukan pada tahun 1960, dimana berawal dari suatu pembuatan pemrograman yang terstruktur (</a:t>
            </a:r>
            <a:r>
              <a:rPr lang="en-US" sz="2400" i="1" dirty="0" smtClean="0"/>
              <a:t>structured programming</a:t>
            </a:r>
            <a:r>
              <a:rPr lang="en-US" sz="2400" dirty="0" smtClean="0"/>
              <a:t>). Metode ini dikembangkan dari bahasa C dan Pascal. Dengan program yang terstruktur inilah untuk pertama kalinya kita mampu menulis program yang begitu sulit dengan mudah. </a:t>
            </a:r>
            <a:endParaRPr lang="en-US" sz="2400" i="1" dirty="0" smtClean="0"/>
          </a:p>
        </p:txBody>
      </p:sp>
    </p:spTree>
    <p:extLst>
      <p:ext uri="{BB962C8B-B14F-4D97-AF65-F5344CB8AC3E}">
        <p14:creationId xmlns:p14="http://schemas.microsoft.com/office/powerpoint/2010/main" val="338644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19" y="179833"/>
            <a:ext cx="10058400" cy="1091619"/>
          </a:xfrm>
        </p:spPr>
        <p:txBody>
          <a:bodyPr/>
          <a:lstStyle/>
          <a:p>
            <a:r>
              <a:rPr lang="en-US" b="1" dirty="0" smtClean="0">
                <a:latin typeface="Times New Roman" panose="02020603050405020304" pitchFamily="18" charset="0"/>
                <a:cs typeface="Times New Roman" panose="02020603050405020304" pitchFamily="18" charset="0"/>
              </a:rPr>
              <a:t>Fitur-fitur</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8292" y="1572767"/>
            <a:ext cx="10058400" cy="5028330"/>
          </a:xfrm>
        </p:spPr>
        <p:txBody>
          <a:bodyPr/>
          <a:lstStyle/>
          <a:p>
            <a:r>
              <a:rPr lang="en-US" sz="2800" b="1" dirty="0" smtClean="0"/>
              <a:t>E</a:t>
            </a:r>
            <a:r>
              <a:rPr lang="en-US" sz="1600" dirty="0" smtClean="0"/>
              <a:t>nkapsulasi</a:t>
            </a:r>
            <a:r>
              <a:rPr lang="en-US" dirty="0" smtClean="0"/>
              <a:t>: </a:t>
            </a:r>
            <a:r>
              <a:rPr lang="en-US" sz="1600" dirty="0" smtClean="0"/>
              <a:t>Untuk menyembunyikan implementasi dari suatu kelas. Terdapat dua hal mengenai enkapsulasi.</a:t>
            </a:r>
          </a:p>
          <a:p>
            <a:pPr marL="0" indent="0">
              <a:buNone/>
            </a:pPr>
            <a:r>
              <a:rPr lang="en-US" sz="1600" b="1" dirty="0" smtClean="0"/>
              <a:t>1. information</a:t>
            </a:r>
            <a:r>
              <a:rPr lang="en-US" sz="1600" dirty="0"/>
              <a:t> </a:t>
            </a:r>
            <a:r>
              <a:rPr lang="en-US" sz="1600" b="1" dirty="0"/>
              <a:t>hiding</a:t>
            </a:r>
            <a:r>
              <a:rPr lang="en-US" sz="1600" dirty="0"/>
              <a:t>, yakni penyembunyian detail dari atribut dan method pada suatu kelas;</a:t>
            </a:r>
          </a:p>
          <a:p>
            <a:pPr marL="0" indent="0">
              <a:buNone/>
            </a:pPr>
            <a:r>
              <a:rPr lang="en-US" sz="1600" b="1" dirty="0" smtClean="0"/>
              <a:t>2. interface</a:t>
            </a:r>
            <a:r>
              <a:rPr lang="en-US" sz="1600" dirty="0"/>
              <a:t>, untuk pengkaksesan data: suatu method untuk mengambil, memberikan, atau mengubah suatu </a:t>
            </a:r>
            <a:r>
              <a:rPr lang="en-US" sz="1600" dirty="0" smtClean="0"/>
              <a:t>nilai. </a:t>
            </a:r>
          </a:p>
          <a:p>
            <a:pPr>
              <a:buFont typeface="Arial" panose="020B0604020202020204" pitchFamily="34" charset="0"/>
              <a:buChar char="•"/>
            </a:pPr>
            <a:r>
              <a:rPr lang="en-US" sz="2800" b="1" dirty="0" smtClean="0"/>
              <a:t>A</a:t>
            </a:r>
            <a:r>
              <a:rPr lang="en-US" sz="1600" dirty="0" smtClean="0"/>
              <a:t>bstraksi: </a:t>
            </a:r>
            <a:r>
              <a:rPr lang="en-US" sz="1600" dirty="0"/>
              <a:t>S</a:t>
            </a:r>
            <a:r>
              <a:rPr lang="en-US" sz="1600" dirty="0" smtClean="0"/>
              <a:t>ebuah </a:t>
            </a:r>
            <a:r>
              <a:rPr lang="en-US" sz="1600" dirty="0"/>
              <a:t>konsep dimana kita dapat mengatur sebuah kompleksitas dalam sebuah struktur code kita. Kompleksitas ini dapat kita atur sehingga kita dapat menghandle detail yang tidak diperlukan dan menampilkan data relevan dengan apa yang </a:t>
            </a:r>
            <a:r>
              <a:rPr lang="en-US" sz="1600" dirty="0" smtClean="0"/>
              <a:t>dibutuhkan.</a:t>
            </a:r>
          </a:p>
          <a:p>
            <a:pPr>
              <a:buFont typeface="Arial" panose="020B0604020202020204" pitchFamily="34" charset="0"/>
              <a:buChar char="•"/>
            </a:pPr>
            <a:r>
              <a:rPr lang="en-US" sz="2800" b="1" dirty="0" smtClean="0"/>
              <a:t>P</a:t>
            </a:r>
            <a:r>
              <a:rPr lang="en-US" sz="1600" dirty="0" smtClean="0"/>
              <a:t>ewarisan: Adalah </a:t>
            </a:r>
            <a:r>
              <a:rPr lang="en-US" sz="1600" dirty="0"/>
              <a:t>konsep pemrograman dimana sebuah class dapat 'menurunkan' property dan method yang dimilikinya kepada class lain. Konsep inheritance digunakan untuk memanfaatkan fitur 'code reuse' untuk menghindari duplikasi kode program</a:t>
            </a:r>
            <a:r>
              <a:rPr lang="en-US" sz="1600" dirty="0" smtClean="0"/>
              <a:t>.</a:t>
            </a:r>
            <a:endParaRPr lang="en-US" sz="1600" dirty="0"/>
          </a:p>
          <a:p>
            <a:pPr>
              <a:buFont typeface="Arial" panose="020B0604020202020204" pitchFamily="34" charset="0"/>
              <a:buChar char="•"/>
            </a:pPr>
            <a:r>
              <a:rPr lang="en-US" sz="2800" b="1" dirty="0" smtClean="0"/>
              <a:t>P</a:t>
            </a:r>
            <a:r>
              <a:rPr lang="en-US" sz="1600" dirty="0" smtClean="0"/>
              <a:t>olimorfisme: </a:t>
            </a:r>
            <a:r>
              <a:rPr lang="en-US" sz="1600" dirty="0"/>
              <a:t>K</a:t>
            </a:r>
            <a:r>
              <a:rPr lang="en-US" sz="1600" dirty="0" smtClean="0"/>
              <a:t>emampuan </a:t>
            </a:r>
            <a:r>
              <a:rPr lang="en-US" sz="1600" dirty="0"/>
              <a:t>suatu method untuk bekerja dengan lebih dari satu tipe </a:t>
            </a:r>
            <a:r>
              <a:rPr lang="en-US" sz="1600" dirty="0" smtClean="0"/>
              <a:t>argumen.</a:t>
            </a:r>
          </a:p>
        </p:txBody>
      </p:sp>
    </p:spTree>
    <p:extLst>
      <p:ext uri="{BB962C8B-B14F-4D97-AF65-F5344CB8AC3E}">
        <p14:creationId xmlns:p14="http://schemas.microsoft.com/office/powerpoint/2010/main" val="355934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20" y="223375"/>
            <a:ext cx="10058400" cy="960991"/>
          </a:xfrm>
        </p:spPr>
        <p:txBody>
          <a:bodyPr/>
          <a:lstStyle/>
          <a:p>
            <a:r>
              <a:rPr lang="en-US" b="1" dirty="0" smtClean="0">
                <a:latin typeface="Times New Roman" panose="02020603050405020304" pitchFamily="18" charset="0"/>
                <a:cs typeface="Times New Roman" panose="02020603050405020304" pitchFamily="18" charset="0"/>
              </a:rPr>
              <a:t>Kelebihan 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1851" y="1628502"/>
            <a:ext cx="10013552" cy="4012475"/>
          </a:xfrm>
        </p:spPr>
        <p:txBody>
          <a:bodyPr/>
          <a:lstStyle/>
          <a:p>
            <a:r>
              <a:rPr lang="en-US" dirty="0" smtClean="0"/>
              <a:t>1. </a:t>
            </a:r>
            <a:r>
              <a:rPr lang="en-US" sz="3600" b="1" dirty="0" smtClean="0"/>
              <a:t>M</a:t>
            </a:r>
            <a:r>
              <a:rPr lang="en-US" sz="2800" dirty="0" smtClean="0"/>
              <a:t>eningkatkan produktivitas</a:t>
            </a:r>
            <a:endParaRPr lang="en-US" sz="2800" dirty="0"/>
          </a:p>
          <a:p>
            <a:r>
              <a:rPr lang="en-US" dirty="0" smtClean="0"/>
              <a:t>2. </a:t>
            </a:r>
            <a:r>
              <a:rPr lang="en-US" sz="3600" b="1" dirty="0" smtClean="0"/>
              <a:t>K</a:t>
            </a:r>
            <a:r>
              <a:rPr lang="en-US" sz="2800" dirty="0" smtClean="0"/>
              <a:t>ecepatan Pengembangan</a:t>
            </a:r>
          </a:p>
          <a:p>
            <a:r>
              <a:rPr lang="en-US" dirty="0" smtClean="0"/>
              <a:t>3. </a:t>
            </a:r>
            <a:r>
              <a:rPr lang="en-US" sz="3600" b="1" dirty="0" smtClean="0"/>
              <a:t>K</a:t>
            </a:r>
            <a:r>
              <a:rPr lang="en-US" dirty="0" smtClean="0"/>
              <a:t> </a:t>
            </a:r>
            <a:r>
              <a:rPr lang="en-US" sz="2800" dirty="0" smtClean="0"/>
              <a:t>emudahan pemeliharaan </a:t>
            </a:r>
          </a:p>
          <a:p>
            <a:r>
              <a:rPr lang="en-US" dirty="0" smtClean="0"/>
              <a:t>4.</a:t>
            </a:r>
            <a:r>
              <a:rPr lang="en-US" sz="3600" b="1" dirty="0" smtClean="0"/>
              <a:t> A</a:t>
            </a:r>
            <a:r>
              <a:rPr lang="en-US" sz="2800" dirty="0" smtClean="0"/>
              <a:t>danya konsistensi</a:t>
            </a:r>
          </a:p>
          <a:p>
            <a:r>
              <a:rPr lang="en-US" dirty="0" smtClean="0"/>
              <a:t>5. </a:t>
            </a:r>
            <a:r>
              <a:rPr lang="en-US" sz="3600" b="1" dirty="0" smtClean="0"/>
              <a:t>M</a:t>
            </a:r>
            <a:r>
              <a:rPr lang="en-US" sz="2800" dirty="0" smtClean="0"/>
              <a:t>eningkatkan kualitas perangkat lunak </a:t>
            </a:r>
            <a:endParaRPr lang="en-US" sz="2800" dirty="0"/>
          </a:p>
        </p:txBody>
      </p:sp>
    </p:spTree>
    <p:extLst>
      <p:ext uri="{BB962C8B-B14F-4D97-AF65-F5344CB8AC3E}">
        <p14:creationId xmlns:p14="http://schemas.microsoft.com/office/powerpoint/2010/main" val="116963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37" y="214666"/>
            <a:ext cx="10058400" cy="873905"/>
          </a:xfrm>
        </p:spPr>
        <p:txBody>
          <a:bodyPr/>
          <a:lstStyle/>
          <a:p>
            <a:r>
              <a:rPr lang="en-US" b="1" dirty="0" smtClean="0">
                <a:latin typeface="Times New Roman" panose="02020603050405020304" pitchFamily="18" charset="0"/>
                <a:cs typeface="Times New Roman" panose="02020603050405020304" pitchFamily="18" charset="0"/>
              </a:rPr>
              <a:t>TUJUAN PBO</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5379" y="1459556"/>
            <a:ext cx="10058400" cy="4050792"/>
          </a:xfrm>
        </p:spPr>
        <p:txBody>
          <a:bodyPr/>
          <a:lstStyle/>
          <a:p>
            <a:r>
              <a:rPr lang="en-US" sz="3600" b="1" dirty="0" smtClean="0"/>
              <a:t>T</a:t>
            </a:r>
            <a:r>
              <a:rPr lang="en-US" sz="2800" dirty="0" smtClean="0"/>
              <a:t>ujuan </a:t>
            </a:r>
            <a:r>
              <a:rPr lang="en-US" sz="2800" dirty="0"/>
              <a:t>untuk menyelesaikan kompleksnya berbagai masalah program yang terus meningkat</a:t>
            </a:r>
            <a:r>
              <a:rPr lang="en-US" dirty="0" smtClean="0"/>
              <a:t>.</a:t>
            </a:r>
          </a:p>
          <a:p>
            <a:endParaRPr lang="en-US" dirty="0"/>
          </a:p>
          <a:p>
            <a:endParaRPr lang="en-US" dirty="0" smtClean="0"/>
          </a:p>
          <a:p>
            <a:r>
              <a:rPr lang="en-US" sz="3600" b="1" dirty="0" smtClean="0"/>
              <a:t>U</a:t>
            </a:r>
            <a:r>
              <a:rPr lang="en-US" sz="2800" dirty="0" smtClean="0"/>
              <a:t>ntuk</a:t>
            </a:r>
            <a:r>
              <a:rPr lang="en-US" sz="2800" dirty="0"/>
              <a:t> mempermudah pengembangan program dengan cara mengikuti model yang telah ada dikehidupan sehari-hari. Jadi setiap bagian dari suatu permasalahan adalah objek, sedangkan objek itu sendiri merupakan gabungan dari beberapa objek yang lebih kecil lagi</a:t>
            </a:r>
            <a:r>
              <a:rPr lang="en-US" dirty="0"/>
              <a:t>.</a:t>
            </a:r>
            <a:endParaRPr lang="en-US" dirty="0"/>
          </a:p>
        </p:txBody>
      </p:sp>
    </p:spTree>
    <p:extLst>
      <p:ext uri="{BB962C8B-B14F-4D97-AF65-F5344CB8AC3E}">
        <p14:creationId xmlns:p14="http://schemas.microsoft.com/office/powerpoint/2010/main" val="4287697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89</TotalTime>
  <Words>184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Perpetua</vt:lpstr>
      <vt:lpstr>Rockwell</vt:lpstr>
      <vt:lpstr>Rockwell Condensed</vt:lpstr>
      <vt:lpstr>Times New Roman</vt:lpstr>
      <vt:lpstr>Wingdings</vt:lpstr>
      <vt:lpstr>Wood Type</vt:lpstr>
      <vt:lpstr>PBO  Pemrograman berorientasi objek</vt:lpstr>
      <vt:lpstr>Pengertian pbo: </vt:lpstr>
      <vt:lpstr>Fitur-fitur pbo: </vt:lpstr>
      <vt:lpstr>Kelebihan pbo: </vt:lpstr>
      <vt:lpstr>TUJUAN PBO: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PBO  Pemrograman berorientasi objek</dc:title>
  <dc:creator>REDMIBOOK</dc:creator>
  <cp:lastModifiedBy>REDMIBOOK</cp:lastModifiedBy>
  <cp:revision>11</cp:revision>
  <dcterms:created xsi:type="dcterms:W3CDTF">2023-08-01T06:19:11Z</dcterms:created>
  <dcterms:modified xsi:type="dcterms:W3CDTF">2023-08-01T07:49:00Z</dcterms:modified>
</cp:coreProperties>
</file>