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9DE-CE4D-475C-86DB-E2A220E16D8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160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AE6-8AC0-4F21-80B3-4568345D8D30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6ACB-5EAB-4F81-A016-2513A1E2DC38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9DE-CE4D-475C-86DB-E2A220E16D8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2722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6A9-C84C-42D6-A3A1-E2F4944FF06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45A-27F7-4852-90BF-01BC87080BAA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53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3064-71B7-4139-A1EF-B6C281BD7B10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4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A0E4-4FE5-42DD-A644-F8F01CCF8AC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E4EA-2D54-4BAF-802B-842A1EC082F9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7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AC49-54DC-4D45-B6AC-234637B0DBE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73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3A0-2B4D-43AA-9AE2-7A9743D6253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6A9-C84C-42D6-A3A1-E2F4944FF06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60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6C13-02AF-46B2-934E-8BC6ECB48923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1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AE6-8AC0-4F21-80B3-4568345D8D30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25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6ACB-5EAB-4F81-A016-2513A1E2DC38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1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45A-27F7-4852-90BF-01BC87080BAA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3064-71B7-4139-A1EF-B6C281BD7B10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A0E4-4FE5-42DD-A644-F8F01CCF8AC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E4EA-2D54-4BAF-802B-842A1EC082F9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AC49-54DC-4D45-B6AC-234637B0DBE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3A0-2B4D-43AA-9AE2-7A9743D6253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9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6C13-02AF-46B2-934E-8BC6ECB48923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B8DC92-2791-4307-96C1-3B13EE4F8AE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5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B8DC92-2791-4307-96C1-3B13EE4F8AE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10/18/2013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SE 530 System Engineer Management   Reza Akbarpour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05FA83-9566-49CC-A663-B6F2B2B240C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3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ctr"/>
            <a:endParaRPr lang="en-US" sz="4400" b="1" dirty="0" smtClean="0"/>
          </a:p>
          <a:p>
            <a:pPr algn="ctr"/>
            <a:r>
              <a:rPr lang="en-US" sz="4400" b="1" dirty="0" smtClean="0"/>
              <a:t>Online Text Chatting System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 smtClean="0">
                <a:solidFill>
                  <a:prstClr val="white">
                    <a:shade val="50000"/>
                  </a:prstClr>
                </a:solidFill>
              </a:rPr>
              <a:t> Reza </a:t>
            </a:r>
            <a:r>
              <a:rPr lang="en-US" dirty="0" smtClean="0">
                <a:solidFill>
                  <a:prstClr val="white">
                    <a:shade val="50000"/>
                  </a:prstClr>
                </a:solidFill>
              </a:rPr>
              <a:t>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Why Online Text Chatting System?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of oldest communication system in computer 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still use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Fast and reliable.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Comparable with all technology on cyber net.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3048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sz="2400" b="1" dirty="0" smtClean="0"/>
          </a:p>
          <a:p>
            <a:pPr marL="137160" indent="0">
              <a:buNone/>
            </a:pPr>
            <a:r>
              <a:rPr lang="en-US" sz="2400" b="1" dirty="0" smtClean="0"/>
              <a:t>NON- </a:t>
            </a:r>
            <a:r>
              <a:rPr lang="en-US" sz="2400" b="1" dirty="0"/>
              <a:t>Functional </a:t>
            </a:r>
            <a:r>
              <a:rPr lang="en-US" sz="2400" b="1" dirty="0" smtClean="0"/>
              <a:t>Requirements</a:t>
            </a:r>
          </a:p>
          <a:p>
            <a:pPr marL="13716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R1. </a:t>
            </a:r>
            <a:r>
              <a:rPr lang="en-US" sz="2000" dirty="0"/>
              <a:t>The system </a:t>
            </a:r>
            <a:r>
              <a:rPr lang="en-US" sz="2000" b="1" dirty="0"/>
              <a:t>SHALL</a:t>
            </a:r>
            <a:r>
              <a:rPr lang="en-US" sz="2000" dirty="0"/>
              <a:t> be Client/Server architecture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R2</a:t>
            </a:r>
            <a:r>
              <a:rPr lang="en-US" dirty="0"/>
              <a:t>. </a:t>
            </a:r>
            <a:r>
              <a:rPr lang="en-US" sz="2000" dirty="0"/>
              <a:t>Client and server </a:t>
            </a:r>
            <a:r>
              <a:rPr lang="en-US" sz="2000" b="1" dirty="0"/>
              <a:t>SHALL</a:t>
            </a:r>
            <a:r>
              <a:rPr lang="en-US" sz="2000" dirty="0"/>
              <a:t> use different operation systems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R3</a:t>
            </a:r>
            <a:r>
              <a:rPr lang="en-US" dirty="0"/>
              <a:t>. </a:t>
            </a:r>
            <a:r>
              <a:rPr lang="en-US" sz="2000" dirty="0"/>
              <a:t>Client and server </a:t>
            </a:r>
            <a:r>
              <a:rPr lang="en-US" sz="2000" b="1" dirty="0"/>
              <a:t>SHALL</a:t>
            </a:r>
            <a:r>
              <a:rPr lang="en-US" sz="2000" dirty="0"/>
              <a:t> use different programming languages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R4</a:t>
            </a:r>
            <a:r>
              <a:rPr lang="en-US" dirty="0"/>
              <a:t>. </a:t>
            </a:r>
            <a:r>
              <a:rPr lang="en-US" sz="2000" dirty="0"/>
              <a:t>Server </a:t>
            </a:r>
            <a:r>
              <a:rPr lang="en-US" sz="2000" b="1" dirty="0"/>
              <a:t>SHALL</a:t>
            </a:r>
            <a:r>
              <a:rPr lang="en-US" sz="2000" dirty="0"/>
              <a:t> connect to database.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" y="228600"/>
            <a:ext cx="3048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4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FR1. </a:t>
            </a:r>
            <a:r>
              <a:rPr lang="en-US" sz="2000" dirty="0"/>
              <a:t>User </a:t>
            </a:r>
            <a:r>
              <a:rPr lang="en-US" sz="2000" b="1" dirty="0"/>
              <a:t>SHALL</a:t>
            </a:r>
            <a:r>
              <a:rPr lang="en-US" sz="2000" dirty="0"/>
              <a:t> be able to register into system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FR2</a:t>
            </a:r>
            <a:r>
              <a:rPr lang="en-US" dirty="0"/>
              <a:t>. </a:t>
            </a:r>
            <a:r>
              <a:rPr lang="en-US" sz="2000" dirty="0"/>
              <a:t>User </a:t>
            </a:r>
            <a:r>
              <a:rPr lang="en-US" sz="2000" b="1" dirty="0"/>
              <a:t>SHALL</a:t>
            </a:r>
            <a:r>
              <a:rPr lang="en-US" sz="2000" dirty="0"/>
              <a:t> be able to login to start chat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FR3</a:t>
            </a:r>
            <a:r>
              <a:rPr lang="en-US" dirty="0"/>
              <a:t>. </a:t>
            </a:r>
            <a:r>
              <a:rPr lang="en-US" sz="2000" dirty="0"/>
              <a:t>User </a:t>
            </a:r>
            <a:r>
              <a:rPr lang="en-US" sz="2000" b="1" dirty="0"/>
              <a:t>SHALL</a:t>
            </a:r>
            <a:r>
              <a:rPr lang="en-US" sz="2000" dirty="0"/>
              <a:t> be able to logout to close communication section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FR4</a:t>
            </a:r>
            <a:r>
              <a:rPr lang="en-US" dirty="0"/>
              <a:t>. </a:t>
            </a:r>
            <a:r>
              <a:rPr lang="en-US" sz="2000" dirty="0"/>
              <a:t>User </a:t>
            </a:r>
            <a:r>
              <a:rPr lang="en-US" sz="2000" b="1" dirty="0"/>
              <a:t>SHALL</a:t>
            </a:r>
            <a:r>
              <a:rPr lang="en-US" sz="2000" dirty="0"/>
              <a:t> be able to choose chat room if it is available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FR5</a:t>
            </a:r>
            <a:r>
              <a:rPr lang="en-US" dirty="0"/>
              <a:t>. </a:t>
            </a:r>
            <a:r>
              <a:rPr lang="en-US" sz="2000" dirty="0"/>
              <a:t>User </a:t>
            </a:r>
            <a:r>
              <a:rPr lang="en-US" sz="2000" b="1" dirty="0"/>
              <a:t>SHALL</a:t>
            </a:r>
            <a:r>
              <a:rPr lang="en-US" sz="2000" dirty="0"/>
              <a:t> be able to send and receive text.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1"/>
            <a:ext cx="3048000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56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98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6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48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ACS 560 Software Engineering</a:t>
            </a:r>
          </a:p>
          <a:p>
            <a:r>
              <a:rPr lang="en-US" dirty="0">
                <a:solidFill>
                  <a:prstClr val="white">
                    <a:shade val="50000"/>
                  </a:prstClr>
                </a:solidFill>
              </a:rPr>
              <a:t> Reza Akbarpour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1027" name="Picture 3" descr="C:\Users\Reza\Desktop\SE 530\Project\pic\question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153400" cy="589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Apex</vt:lpstr>
      <vt:lpstr>1_Apex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5</cp:revision>
  <dcterms:created xsi:type="dcterms:W3CDTF">2013-10-18T19:12:51Z</dcterms:created>
  <dcterms:modified xsi:type="dcterms:W3CDTF">2013-10-18T20:03:19Z</dcterms:modified>
</cp:coreProperties>
</file>