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7" r:id="rId4"/>
    <p:sldId id="283" r:id="rId5"/>
    <p:sldId id="290" r:id="rId6"/>
    <p:sldId id="279" r:id="rId7"/>
    <p:sldId id="265" r:id="rId8"/>
    <p:sldId id="280" r:id="rId9"/>
    <p:sldId id="259" r:id="rId10"/>
    <p:sldId id="284" r:id="rId11"/>
    <p:sldId id="291" r:id="rId12"/>
    <p:sldId id="281" r:id="rId13"/>
    <p:sldId id="282" r:id="rId14"/>
    <p:sldId id="285" r:id="rId15"/>
    <p:sldId id="286" r:id="rId16"/>
    <p:sldId id="287" r:id="rId17"/>
    <p:sldId id="276" r:id="rId18"/>
    <p:sldId id="288" r:id="rId19"/>
    <p:sldId id="292" r:id="rId20"/>
    <p:sldId id="271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1" autoAdjust="0"/>
    <p:restoredTop sz="94660"/>
  </p:normalViewPr>
  <p:slideViewPr>
    <p:cSldViewPr>
      <p:cViewPr>
        <p:scale>
          <a:sx n="75" d="100"/>
          <a:sy n="75" d="100"/>
        </p:scale>
        <p:origin x="-137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BD2D2-917C-415C-AE5D-009CA277601F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F7E66B-2AAF-4D98-850A-B1F6B1C654D8}">
      <dgm:prSet phldrT="[Текст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/>
            <a:t>Нагрузка</a:t>
          </a:r>
        </a:p>
      </dgm:t>
    </dgm:pt>
    <dgm:pt modelId="{F3900250-173F-43B6-8D99-29BD42456A16}" type="parTrans" cxnId="{3E863143-FD19-4323-B304-27D8CEE34461}">
      <dgm:prSet/>
      <dgm:spPr/>
      <dgm:t>
        <a:bodyPr/>
        <a:lstStyle/>
        <a:p>
          <a:endParaRPr lang="ru-RU"/>
        </a:p>
      </dgm:t>
    </dgm:pt>
    <dgm:pt modelId="{BE40AC9E-2A48-45C0-8BB4-42418DCEDE20}" type="sibTrans" cxnId="{3E863143-FD19-4323-B304-27D8CEE34461}">
      <dgm:prSet/>
      <dgm:spPr/>
      <dgm:t>
        <a:bodyPr/>
        <a:lstStyle/>
        <a:p>
          <a:endParaRPr lang="ru-RU"/>
        </a:p>
      </dgm:t>
    </dgm:pt>
    <dgm:pt modelId="{51F21797-EB8E-4F1C-A69D-CCC03B64999B}">
      <dgm:prSet phldrT="[Текст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/>
            <a:t>Струкутурная</a:t>
          </a:r>
        </a:p>
      </dgm:t>
    </dgm:pt>
    <dgm:pt modelId="{63F8234A-BAA1-4898-990B-D384780EF9EC}" type="parTrans" cxnId="{24709595-E5FD-4C56-A878-8926F6BBE04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/>
        </a:p>
      </dgm:t>
    </dgm:pt>
    <dgm:pt modelId="{114780A6-C328-4F3B-A792-CB1297FA987D}" type="sibTrans" cxnId="{24709595-E5FD-4C56-A878-8926F6BBE04F}">
      <dgm:prSet/>
      <dgm:spPr/>
      <dgm:t>
        <a:bodyPr/>
        <a:lstStyle/>
        <a:p>
          <a:endParaRPr lang="ru-RU"/>
        </a:p>
      </dgm:t>
    </dgm:pt>
    <dgm:pt modelId="{E15FA790-B383-46E1-9B1C-01443518AF48}">
      <dgm:prSet phldrT="[Текст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/>
            <a:t>Базовая</a:t>
          </a:r>
        </a:p>
      </dgm:t>
    </dgm:pt>
    <dgm:pt modelId="{5011F134-DAB6-4C19-BB14-9B6D79BB0CBE}" type="parTrans" cxnId="{D694CE47-19D4-47E4-A39C-22B5D85360AD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/>
        </a:p>
      </dgm:t>
    </dgm:pt>
    <dgm:pt modelId="{B05A61EE-9046-407E-91A8-F35B48837DB5}" type="sibTrans" cxnId="{D694CE47-19D4-47E4-A39C-22B5D85360AD}">
      <dgm:prSet/>
      <dgm:spPr/>
      <dgm:t>
        <a:bodyPr/>
        <a:lstStyle/>
        <a:p>
          <a:endParaRPr lang="ru-RU"/>
        </a:p>
      </dgm:t>
    </dgm:pt>
    <dgm:pt modelId="{43333ED0-8E56-466F-98A8-D21532E3B547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/>
            <a:t>Последовательная (</a:t>
          </a:r>
          <a:r>
            <a:rPr lang="en-US"/>
            <a:t>Sequence)</a:t>
          </a:r>
          <a:endParaRPr lang="ru-RU"/>
        </a:p>
      </dgm:t>
    </dgm:pt>
    <dgm:pt modelId="{56D16357-D339-4337-A404-BB7AFBCE5211}" type="parTrans" cxnId="{6952D75F-3347-42A5-821A-ECC5E1F4DD3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/>
        </a:p>
      </dgm:t>
    </dgm:pt>
    <dgm:pt modelId="{C22952BE-FDF2-4AD5-B920-5EB5B6DB80F4}" type="sibTrans" cxnId="{6952D75F-3347-42A5-821A-ECC5E1F4DD34}">
      <dgm:prSet/>
      <dgm:spPr/>
      <dgm:t>
        <a:bodyPr/>
        <a:lstStyle/>
        <a:p>
          <a:endParaRPr lang="ru-RU"/>
        </a:p>
      </dgm:t>
    </dgm:pt>
    <dgm:pt modelId="{9A4D6777-B5A0-48FA-A5E0-E39D5596599C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/>
            <a:t>Блочная (</a:t>
          </a:r>
          <a:r>
            <a:rPr lang="en-US"/>
            <a:t>Block)</a:t>
          </a:r>
          <a:endParaRPr lang="ru-RU"/>
        </a:p>
      </dgm:t>
    </dgm:pt>
    <dgm:pt modelId="{B7FE403A-109E-44B9-9895-6D27AD51E634}" type="parTrans" cxnId="{E1DE389B-BD9D-4ABD-B614-004F8C78505E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/>
        </a:p>
      </dgm:t>
    </dgm:pt>
    <dgm:pt modelId="{511B193A-F0A0-4F61-8B81-18154A392F3E}" type="sibTrans" cxnId="{E1DE389B-BD9D-4ABD-B614-004F8C78505E}">
      <dgm:prSet/>
      <dgm:spPr/>
      <dgm:t>
        <a:bodyPr/>
        <a:lstStyle/>
        <a:p>
          <a:endParaRPr lang="ru-RU"/>
        </a:p>
      </dgm:t>
    </dgm:pt>
    <dgm:pt modelId="{FCD9B2F9-35DD-4B33-A2B1-955C02854294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/>
            <a:t>Вставка </a:t>
          </a:r>
          <a:r>
            <a:rPr lang="en-US"/>
            <a:t>(Insert)</a:t>
          </a:r>
          <a:endParaRPr lang="ru-RU"/>
        </a:p>
      </dgm:t>
    </dgm:pt>
    <dgm:pt modelId="{7C0CB3C1-1252-4045-8599-FF2F8F974FE9}" type="parTrans" cxnId="{BD8FB666-B69C-4FB0-A550-58223EB4C057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/>
        </a:p>
      </dgm:t>
    </dgm:pt>
    <dgm:pt modelId="{0A1131E1-B951-4649-B5C1-38D79E227537}" type="sibTrans" cxnId="{BD8FB666-B69C-4FB0-A550-58223EB4C057}">
      <dgm:prSet/>
      <dgm:spPr/>
      <dgm:t>
        <a:bodyPr/>
        <a:lstStyle/>
        <a:p>
          <a:endParaRPr lang="ru-RU"/>
        </a:p>
      </dgm:t>
    </dgm:pt>
    <dgm:pt modelId="{E4DE9F7B-8BDF-41E6-9708-749187E7BDDB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/>
            <a:t>Поиск (</a:t>
          </a:r>
          <a:r>
            <a:rPr lang="en-US"/>
            <a:t>Select)</a:t>
          </a:r>
          <a:endParaRPr lang="ru-RU"/>
        </a:p>
      </dgm:t>
    </dgm:pt>
    <dgm:pt modelId="{06F0FD62-406F-4309-BCE2-3C2579F0B2E9}" type="parTrans" cxnId="{E9C52757-9481-4533-8FC8-8538ED154D5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/>
        </a:p>
      </dgm:t>
    </dgm:pt>
    <dgm:pt modelId="{011382C2-1493-4532-B4A3-64B0B3B484A3}" type="sibTrans" cxnId="{E9C52757-9481-4533-8FC8-8538ED154D53}">
      <dgm:prSet/>
      <dgm:spPr/>
      <dgm:t>
        <a:bodyPr/>
        <a:lstStyle/>
        <a:p>
          <a:endParaRPr lang="ru-RU"/>
        </a:p>
      </dgm:t>
    </dgm:pt>
    <dgm:pt modelId="{CAF6E2F5-6CAA-454D-8C08-2070CB6060BC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/>
            <a:t>Удаление (</a:t>
          </a:r>
          <a:r>
            <a:rPr lang="en-US"/>
            <a:t>Remove)</a:t>
          </a:r>
          <a:endParaRPr lang="ru-RU"/>
        </a:p>
      </dgm:t>
    </dgm:pt>
    <dgm:pt modelId="{E3F5B736-9D96-4ACA-A05E-B98E49A54E82}" type="parTrans" cxnId="{E02893DE-1337-44E9-B5BF-09F559BDF820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/>
        </a:p>
      </dgm:t>
    </dgm:pt>
    <dgm:pt modelId="{16F18FF6-96C2-4F47-B533-C83BFF84B26B}" type="sibTrans" cxnId="{E02893DE-1337-44E9-B5BF-09F559BDF820}">
      <dgm:prSet/>
      <dgm:spPr/>
      <dgm:t>
        <a:bodyPr/>
        <a:lstStyle/>
        <a:p>
          <a:endParaRPr lang="ru-RU"/>
        </a:p>
      </dgm:t>
    </dgm:pt>
    <dgm:pt modelId="{ADFFFDEA-383D-4C5C-9516-F9D735AFBF5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/>
            <a:t>Существующие данные (</a:t>
          </a:r>
          <a:r>
            <a:rPr lang="en-US"/>
            <a:t>Existin Data</a:t>
          </a:r>
          <a:r>
            <a:rPr lang="ru-RU"/>
            <a:t>)</a:t>
          </a:r>
        </a:p>
      </dgm:t>
    </dgm:pt>
    <dgm:pt modelId="{4FD1654F-C9CD-4B52-B7DE-02792C9EB92D}" type="parTrans" cxnId="{6AD55E10-34FF-41E2-AAEF-51E44B60338A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/>
        </a:p>
      </dgm:t>
    </dgm:pt>
    <dgm:pt modelId="{9F188A3B-42C1-4AF2-A0BF-ADF3453B5E02}" type="sibTrans" cxnId="{6AD55E10-34FF-41E2-AAEF-51E44B60338A}">
      <dgm:prSet/>
      <dgm:spPr/>
      <dgm:t>
        <a:bodyPr/>
        <a:lstStyle/>
        <a:p>
          <a:endParaRPr lang="ru-RU"/>
        </a:p>
      </dgm:t>
    </dgm:pt>
    <dgm:pt modelId="{1EBC2185-67E6-437F-9141-19843087AB9B}" type="pres">
      <dgm:prSet presAssocID="{5BABD2D2-917C-415C-AE5D-009CA27760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04DA71D-3BE5-43FA-88F8-ECCEE64307F4}" type="pres">
      <dgm:prSet presAssocID="{02F7E66B-2AAF-4D98-850A-B1F6B1C654D8}" presName="root1" presStyleCnt="0"/>
      <dgm:spPr/>
    </dgm:pt>
    <dgm:pt modelId="{758CD52E-7CF4-4444-A9EB-97DC8969A788}" type="pres">
      <dgm:prSet presAssocID="{02F7E66B-2AAF-4D98-850A-B1F6B1C654D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D1D1851-38E4-4644-AFAF-F67623CB79A3}" type="pres">
      <dgm:prSet presAssocID="{02F7E66B-2AAF-4D98-850A-B1F6B1C654D8}" presName="level2hierChild" presStyleCnt="0"/>
      <dgm:spPr/>
    </dgm:pt>
    <dgm:pt modelId="{B8760618-7E99-46BC-BED0-81426547BFF2}" type="pres">
      <dgm:prSet presAssocID="{63F8234A-BAA1-4898-990B-D384780EF9EC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4D49488E-E587-4487-AE0C-9B4BC5C2CE62}" type="pres">
      <dgm:prSet presAssocID="{63F8234A-BAA1-4898-990B-D384780EF9EC}" presName="connTx" presStyleLbl="parChTrans1D2" presStyleIdx="0" presStyleCnt="2"/>
      <dgm:spPr/>
      <dgm:t>
        <a:bodyPr/>
        <a:lstStyle/>
        <a:p>
          <a:endParaRPr lang="ru-RU"/>
        </a:p>
      </dgm:t>
    </dgm:pt>
    <dgm:pt modelId="{946FAABD-6647-4E47-A1A9-E738DC74D88A}" type="pres">
      <dgm:prSet presAssocID="{51F21797-EB8E-4F1C-A69D-CCC03B64999B}" presName="root2" presStyleCnt="0"/>
      <dgm:spPr/>
    </dgm:pt>
    <dgm:pt modelId="{DE8E62A3-39FF-4B96-BB71-669DD31A3C6B}" type="pres">
      <dgm:prSet presAssocID="{51F21797-EB8E-4F1C-A69D-CCC03B64999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7428BD-FD78-435D-B41E-F8357A1B58A9}" type="pres">
      <dgm:prSet presAssocID="{51F21797-EB8E-4F1C-A69D-CCC03B64999B}" presName="level3hierChild" presStyleCnt="0"/>
      <dgm:spPr/>
    </dgm:pt>
    <dgm:pt modelId="{53BE40F7-3907-4334-A95F-D9DF8575FB8C}" type="pres">
      <dgm:prSet presAssocID="{56D16357-D339-4337-A404-BB7AFBCE5211}" presName="conn2-1" presStyleLbl="parChTrans1D3" presStyleIdx="0" presStyleCnt="6"/>
      <dgm:spPr/>
      <dgm:t>
        <a:bodyPr/>
        <a:lstStyle/>
        <a:p>
          <a:endParaRPr lang="ru-RU"/>
        </a:p>
      </dgm:t>
    </dgm:pt>
    <dgm:pt modelId="{4E18DE46-7DB5-4C6E-979D-61464C41AB54}" type="pres">
      <dgm:prSet presAssocID="{56D16357-D339-4337-A404-BB7AFBCE5211}" presName="connTx" presStyleLbl="parChTrans1D3" presStyleIdx="0" presStyleCnt="6"/>
      <dgm:spPr/>
      <dgm:t>
        <a:bodyPr/>
        <a:lstStyle/>
        <a:p>
          <a:endParaRPr lang="ru-RU"/>
        </a:p>
      </dgm:t>
    </dgm:pt>
    <dgm:pt modelId="{B1659ADD-5590-4BA9-9DF6-35B5E317EB25}" type="pres">
      <dgm:prSet presAssocID="{43333ED0-8E56-466F-98A8-D21532E3B547}" presName="root2" presStyleCnt="0"/>
      <dgm:spPr/>
    </dgm:pt>
    <dgm:pt modelId="{CEAAFCA6-596C-4643-AA38-2C1B82E644EF}" type="pres">
      <dgm:prSet presAssocID="{43333ED0-8E56-466F-98A8-D21532E3B547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8BD292D-78CA-4EC0-B731-1325601AC5A2}" type="pres">
      <dgm:prSet presAssocID="{43333ED0-8E56-466F-98A8-D21532E3B547}" presName="level3hierChild" presStyleCnt="0"/>
      <dgm:spPr/>
    </dgm:pt>
    <dgm:pt modelId="{679E0A47-19D4-42F8-830D-673068F0AA4D}" type="pres">
      <dgm:prSet presAssocID="{B7FE403A-109E-44B9-9895-6D27AD51E634}" presName="conn2-1" presStyleLbl="parChTrans1D3" presStyleIdx="1" presStyleCnt="6"/>
      <dgm:spPr/>
      <dgm:t>
        <a:bodyPr/>
        <a:lstStyle/>
        <a:p>
          <a:endParaRPr lang="ru-RU"/>
        </a:p>
      </dgm:t>
    </dgm:pt>
    <dgm:pt modelId="{95F72A00-1CB7-48BB-807C-5B6D4EC3E243}" type="pres">
      <dgm:prSet presAssocID="{B7FE403A-109E-44B9-9895-6D27AD51E634}" presName="connTx" presStyleLbl="parChTrans1D3" presStyleIdx="1" presStyleCnt="6"/>
      <dgm:spPr/>
      <dgm:t>
        <a:bodyPr/>
        <a:lstStyle/>
        <a:p>
          <a:endParaRPr lang="ru-RU"/>
        </a:p>
      </dgm:t>
    </dgm:pt>
    <dgm:pt modelId="{7479B438-0D22-4DDC-B4B1-088BAC8FF1D4}" type="pres">
      <dgm:prSet presAssocID="{9A4D6777-B5A0-48FA-A5E0-E39D5596599C}" presName="root2" presStyleCnt="0"/>
      <dgm:spPr/>
    </dgm:pt>
    <dgm:pt modelId="{89F67C6D-AF3B-4D99-B073-9C08D7EBEED7}" type="pres">
      <dgm:prSet presAssocID="{9A4D6777-B5A0-48FA-A5E0-E39D5596599C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38A656B-CD09-4921-A077-154C18467E66}" type="pres">
      <dgm:prSet presAssocID="{9A4D6777-B5A0-48FA-A5E0-E39D5596599C}" presName="level3hierChild" presStyleCnt="0"/>
      <dgm:spPr/>
    </dgm:pt>
    <dgm:pt modelId="{91E8A2E8-CB18-4A09-AC7F-6A3A3982080F}" type="pres">
      <dgm:prSet presAssocID="{5011F134-DAB6-4C19-BB14-9B6D79BB0CBE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7861C83A-FE4C-4E01-8978-25C8862512DC}" type="pres">
      <dgm:prSet presAssocID="{5011F134-DAB6-4C19-BB14-9B6D79BB0CBE}" presName="connTx" presStyleLbl="parChTrans1D2" presStyleIdx="1" presStyleCnt="2"/>
      <dgm:spPr/>
      <dgm:t>
        <a:bodyPr/>
        <a:lstStyle/>
        <a:p>
          <a:endParaRPr lang="ru-RU"/>
        </a:p>
      </dgm:t>
    </dgm:pt>
    <dgm:pt modelId="{1658632B-AE40-4BA8-9C73-35E689C24250}" type="pres">
      <dgm:prSet presAssocID="{E15FA790-B383-46E1-9B1C-01443518AF48}" presName="root2" presStyleCnt="0"/>
      <dgm:spPr/>
    </dgm:pt>
    <dgm:pt modelId="{23CA28DD-FA15-4F32-88D2-B46186657CE1}" type="pres">
      <dgm:prSet presAssocID="{E15FA790-B383-46E1-9B1C-01443518AF4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A707862-81BC-42F3-AA33-F2515F925D49}" type="pres">
      <dgm:prSet presAssocID="{E15FA790-B383-46E1-9B1C-01443518AF48}" presName="level3hierChild" presStyleCnt="0"/>
      <dgm:spPr/>
    </dgm:pt>
    <dgm:pt modelId="{5BE2AD98-3EF8-4819-AB7B-B50225AC189E}" type="pres">
      <dgm:prSet presAssocID="{7C0CB3C1-1252-4045-8599-FF2F8F974FE9}" presName="conn2-1" presStyleLbl="parChTrans1D3" presStyleIdx="2" presStyleCnt="6"/>
      <dgm:spPr/>
      <dgm:t>
        <a:bodyPr/>
        <a:lstStyle/>
        <a:p>
          <a:endParaRPr lang="ru-RU"/>
        </a:p>
      </dgm:t>
    </dgm:pt>
    <dgm:pt modelId="{88302E7B-918F-4FBE-A26F-8606B66FDA74}" type="pres">
      <dgm:prSet presAssocID="{7C0CB3C1-1252-4045-8599-FF2F8F974FE9}" presName="connTx" presStyleLbl="parChTrans1D3" presStyleIdx="2" presStyleCnt="6"/>
      <dgm:spPr/>
      <dgm:t>
        <a:bodyPr/>
        <a:lstStyle/>
        <a:p>
          <a:endParaRPr lang="ru-RU"/>
        </a:p>
      </dgm:t>
    </dgm:pt>
    <dgm:pt modelId="{CDF9EAAE-9676-4972-A0C2-D9D7A7A21671}" type="pres">
      <dgm:prSet presAssocID="{FCD9B2F9-35DD-4B33-A2B1-955C02854294}" presName="root2" presStyleCnt="0"/>
      <dgm:spPr/>
    </dgm:pt>
    <dgm:pt modelId="{BF6005BC-1213-4848-976B-809FACC7FFB3}" type="pres">
      <dgm:prSet presAssocID="{FCD9B2F9-35DD-4B33-A2B1-955C02854294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ADBC91-1B48-4431-83FB-303C61EFA35D}" type="pres">
      <dgm:prSet presAssocID="{FCD9B2F9-35DD-4B33-A2B1-955C02854294}" presName="level3hierChild" presStyleCnt="0"/>
      <dgm:spPr/>
    </dgm:pt>
    <dgm:pt modelId="{BF0553E7-38FC-46BB-B418-8849B8A92DDF}" type="pres">
      <dgm:prSet presAssocID="{06F0FD62-406F-4309-BCE2-3C2579F0B2E9}" presName="conn2-1" presStyleLbl="parChTrans1D3" presStyleIdx="3" presStyleCnt="6"/>
      <dgm:spPr/>
      <dgm:t>
        <a:bodyPr/>
        <a:lstStyle/>
        <a:p>
          <a:endParaRPr lang="ru-RU"/>
        </a:p>
      </dgm:t>
    </dgm:pt>
    <dgm:pt modelId="{E980FFCE-4DAB-4704-A78D-07E446ED52EB}" type="pres">
      <dgm:prSet presAssocID="{06F0FD62-406F-4309-BCE2-3C2579F0B2E9}" presName="connTx" presStyleLbl="parChTrans1D3" presStyleIdx="3" presStyleCnt="6"/>
      <dgm:spPr/>
      <dgm:t>
        <a:bodyPr/>
        <a:lstStyle/>
        <a:p>
          <a:endParaRPr lang="ru-RU"/>
        </a:p>
      </dgm:t>
    </dgm:pt>
    <dgm:pt modelId="{561AE593-23D8-4E77-BA8C-937A6C500433}" type="pres">
      <dgm:prSet presAssocID="{E4DE9F7B-8BDF-41E6-9708-749187E7BDDB}" presName="root2" presStyleCnt="0"/>
      <dgm:spPr/>
    </dgm:pt>
    <dgm:pt modelId="{532A9221-CA0B-485B-B4CF-C11EEBC6512C}" type="pres">
      <dgm:prSet presAssocID="{E4DE9F7B-8BDF-41E6-9708-749187E7BDDB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0E6F73-936A-4593-B39E-319D95BA89DF}" type="pres">
      <dgm:prSet presAssocID="{E4DE9F7B-8BDF-41E6-9708-749187E7BDDB}" presName="level3hierChild" presStyleCnt="0"/>
      <dgm:spPr/>
    </dgm:pt>
    <dgm:pt modelId="{DD6ACA6E-D48F-4F19-A395-29E2C46F0560}" type="pres">
      <dgm:prSet presAssocID="{E3F5B736-9D96-4ACA-A05E-B98E49A54E82}" presName="conn2-1" presStyleLbl="parChTrans1D3" presStyleIdx="4" presStyleCnt="6"/>
      <dgm:spPr/>
      <dgm:t>
        <a:bodyPr/>
        <a:lstStyle/>
        <a:p>
          <a:endParaRPr lang="ru-RU"/>
        </a:p>
      </dgm:t>
    </dgm:pt>
    <dgm:pt modelId="{A399C82D-8DA4-4207-8FC9-4D319DF81CA0}" type="pres">
      <dgm:prSet presAssocID="{E3F5B736-9D96-4ACA-A05E-B98E49A54E82}" presName="connTx" presStyleLbl="parChTrans1D3" presStyleIdx="4" presStyleCnt="6"/>
      <dgm:spPr/>
      <dgm:t>
        <a:bodyPr/>
        <a:lstStyle/>
        <a:p>
          <a:endParaRPr lang="ru-RU"/>
        </a:p>
      </dgm:t>
    </dgm:pt>
    <dgm:pt modelId="{88F0138C-4D29-4F9C-A1BB-9588A241A8B8}" type="pres">
      <dgm:prSet presAssocID="{CAF6E2F5-6CAA-454D-8C08-2070CB6060BC}" presName="root2" presStyleCnt="0"/>
      <dgm:spPr/>
    </dgm:pt>
    <dgm:pt modelId="{39CE5A4C-EB64-42A6-896C-A00D2060FEA4}" type="pres">
      <dgm:prSet presAssocID="{CAF6E2F5-6CAA-454D-8C08-2070CB6060BC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ABEE90-3F53-4D2E-A6BD-20F2DBB30184}" type="pres">
      <dgm:prSet presAssocID="{CAF6E2F5-6CAA-454D-8C08-2070CB6060BC}" presName="level3hierChild" presStyleCnt="0"/>
      <dgm:spPr/>
    </dgm:pt>
    <dgm:pt modelId="{F34C1D5B-310C-46B9-B8B5-3A0E46240A17}" type="pres">
      <dgm:prSet presAssocID="{4FD1654F-C9CD-4B52-B7DE-02792C9EB92D}" presName="conn2-1" presStyleLbl="parChTrans1D3" presStyleIdx="5" presStyleCnt="6"/>
      <dgm:spPr/>
      <dgm:t>
        <a:bodyPr/>
        <a:lstStyle/>
        <a:p>
          <a:endParaRPr lang="ru-RU"/>
        </a:p>
      </dgm:t>
    </dgm:pt>
    <dgm:pt modelId="{ADC4926F-955D-4A70-AC8A-E17B1FFB83B9}" type="pres">
      <dgm:prSet presAssocID="{4FD1654F-C9CD-4B52-B7DE-02792C9EB92D}" presName="connTx" presStyleLbl="parChTrans1D3" presStyleIdx="5" presStyleCnt="6"/>
      <dgm:spPr/>
      <dgm:t>
        <a:bodyPr/>
        <a:lstStyle/>
        <a:p>
          <a:endParaRPr lang="ru-RU"/>
        </a:p>
      </dgm:t>
    </dgm:pt>
    <dgm:pt modelId="{77F78B41-1131-4D20-BB36-C6AAC70E126D}" type="pres">
      <dgm:prSet presAssocID="{ADFFFDEA-383D-4C5C-9516-F9D735AFBF5F}" presName="root2" presStyleCnt="0"/>
      <dgm:spPr/>
    </dgm:pt>
    <dgm:pt modelId="{9AC5CD76-3D28-4DA7-BA9E-CA993365DF16}" type="pres">
      <dgm:prSet presAssocID="{ADFFFDEA-383D-4C5C-9516-F9D735AFBF5F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953B36C-7B58-4194-89CD-456E172E1732}" type="pres">
      <dgm:prSet presAssocID="{ADFFFDEA-383D-4C5C-9516-F9D735AFBF5F}" presName="level3hierChild" presStyleCnt="0"/>
      <dgm:spPr/>
    </dgm:pt>
  </dgm:ptLst>
  <dgm:cxnLst>
    <dgm:cxn modelId="{BBAEB60C-DAD1-4A17-A758-F664B0ACEB37}" type="presOf" srcId="{ADFFFDEA-383D-4C5C-9516-F9D735AFBF5F}" destId="{9AC5CD76-3D28-4DA7-BA9E-CA993365DF16}" srcOrd="0" destOrd="0" presId="urn:microsoft.com/office/officeart/2005/8/layout/hierarchy2"/>
    <dgm:cxn modelId="{5524A0BF-853E-48CA-8CA9-CB558E676B3A}" type="presOf" srcId="{9A4D6777-B5A0-48FA-A5E0-E39D5596599C}" destId="{89F67C6D-AF3B-4D99-B073-9C08D7EBEED7}" srcOrd="0" destOrd="0" presId="urn:microsoft.com/office/officeart/2005/8/layout/hierarchy2"/>
    <dgm:cxn modelId="{40658D8C-7A96-4C45-8E3C-BE6D1CB93747}" type="presOf" srcId="{FCD9B2F9-35DD-4B33-A2B1-955C02854294}" destId="{BF6005BC-1213-4848-976B-809FACC7FFB3}" srcOrd="0" destOrd="0" presId="urn:microsoft.com/office/officeart/2005/8/layout/hierarchy2"/>
    <dgm:cxn modelId="{0E5EA486-93B7-4C76-813C-0E187F10ACD8}" type="presOf" srcId="{B7FE403A-109E-44B9-9895-6D27AD51E634}" destId="{679E0A47-19D4-42F8-830D-673068F0AA4D}" srcOrd="0" destOrd="0" presId="urn:microsoft.com/office/officeart/2005/8/layout/hierarchy2"/>
    <dgm:cxn modelId="{F856D1F4-0962-48C8-B420-F019F62C759D}" type="presOf" srcId="{7C0CB3C1-1252-4045-8599-FF2F8F974FE9}" destId="{88302E7B-918F-4FBE-A26F-8606B66FDA74}" srcOrd="1" destOrd="0" presId="urn:microsoft.com/office/officeart/2005/8/layout/hierarchy2"/>
    <dgm:cxn modelId="{557B10DF-A7F0-427B-994B-D2F317F7A541}" type="presOf" srcId="{06F0FD62-406F-4309-BCE2-3C2579F0B2E9}" destId="{BF0553E7-38FC-46BB-B418-8849B8A92DDF}" srcOrd="0" destOrd="0" presId="urn:microsoft.com/office/officeart/2005/8/layout/hierarchy2"/>
    <dgm:cxn modelId="{24709595-E5FD-4C56-A878-8926F6BBE04F}" srcId="{02F7E66B-2AAF-4D98-850A-B1F6B1C654D8}" destId="{51F21797-EB8E-4F1C-A69D-CCC03B64999B}" srcOrd="0" destOrd="0" parTransId="{63F8234A-BAA1-4898-990B-D384780EF9EC}" sibTransId="{114780A6-C328-4F3B-A792-CB1297FA987D}"/>
    <dgm:cxn modelId="{8D6CC30F-A848-49BE-97E1-58BEE1164DD1}" type="presOf" srcId="{63F8234A-BAA1-4898-990B-D384780EF9EC}" destId="{4D49488E-E587-4487-AE0C-9B4BC5C2CE62}" srcOrd="1" destOrd="0" presId="urn:microsoft.com/office/officeart/2005/8/layout/hierarchy2"/>
    <dgm:cxn modelId="{6AD55E10-34FF-41E2-AAEF-51E44B60338A}" srcId="{E15FA790-B383-46E1-9B1C-01443518AF48}" destId="{ADFFFDEA-383D-4C5C-9516-F9D735AFBF5F}" srcOrd="3" destOrd="0" parTransId="{4FD1654F-C9CD-4B52-B7DE-02792C9EB92D}" sibTransId="{9F188A3B-42C1-4AF2-A0BF-ADF3453B5E02}"/>
    <dgm:cxn modelId="{6E5979EB-1C34-4833-BDC4-209D9F40F013}" type="presOf" srcId="{CAF6E2F5-6CAA-454D-8C08-2070CB6060BC}" destId="{39CE5A4C-EB64-42A6-896C-A00D2060FEA4}" srcOrd="0" destOrd="0" presId="urn:microsoft.com/office/officeart/2005/8/layout/hierarchy2"/>
    <dgm:cxn modelId="{9D23D2EC-E49D-4B84-9C07-593EE8585AC1}" type="presOf" srcId="{06F0FD62-406F-4309-BCE2-3C2579F0B2E9}" destId="{E980FFCE-4DAB-4704-A78D-07E446ED52EB}" srcOrd="1" destOrd="0" presId="urn:microsoft.com/office/officeart/2005/8/layout/hierarchy2"/>
    <dgm:cxn modelId="{432F6A17-F4D3-4058-B69C-F82CEAE21E94}" type="presOf" srcId="{E3F5B736-9D96-4ACA-A05E-B98E49A54E82}" destId="{DD6ACA6E-D48F-4F19-A395-29E2C46F0560}" srcOrd="0" destOrd="0" presId="urn:microsoft.com/office/officeart/2005/8/layout/hierarchy2"/>
    <dgm:cxn modelId="{1D18E04B-8667-484A-BB9D-FF5035990C3A}" type="presOf" srcId="{B7FE403A-109E-44B9-9895-6D27AD51E634}" destId="{95F72A00-1CB7-48BB-807C-5B6D4EC3E243}" srcOrd="1" destOrd="0" presId="urn:microsoft.com/office/officeart/2005/8/layout/hierarchy2"/>
    <dgm:cxn modelId="{AE54A6B5-A823-4F7B-8A02-BE97F0269D0E}" type="presOf" srcId="{E15FA790-B383-46E1-9B1C-01443518AF48}" destId="{23CA28DD-FA15-4F32-88D2-B46186657CE1}" srcOrd="0" destOrd="0" presId="urn:microsoft.com/office/officeart/2005/8/layout/hierarchy2"/>
    <dgm:cxn modelId="{1094E343-DC3C-430E-875C-E634903D6E34}" type="presOf" srcId="{51F21797-EB8E-4F1C-A69D-CCC03B64999B}" destId="{DE8E62A3-39FF-4B96-BB71-669DD31A3C6B}" srcOrd="0" destOrd="0" presId="urn:microsoft.com/office/officeart/2005/8/layout/hierarchy2"/>
    <dgm:cxn modelId="{6952D75F-3347-42A5-821A-ECC5E1F4DD34}" srcId="{51F21797-EB8E-4F1C-A69D-CCC03B64999B}" destId="{43333ED0-8E56-466F-98A8-D21532E3B547}" srcOrd="0" destOrd="0" parTransId="{56D16357-D339-4337-A404-BB7AFBCE5211}" sibTransId="{C22952BE-FDF2-4AD5-B920-5EB5B6DB80F4}"/>
    <dgm:cxn modelId="{E02893DE-1337-44E9-B5BF-09F559BDF820}" srcId="{E15FA790-B383-46E1-9B1C-01443518AF48}" destId="{CAF6E2F5-6CAA-454D-8C08-2070CB6060BC}" srcOrd="2" destOrd="0" parTransId="{E3F5B736-9D96-4ACA-A05E-B98E49A54E82}" sibTransId="{16F18FF6-96C2-4F47-B533-C83BFF84B26B}"/>
    <dgm:cxn modelId="{D694CE47-19D4-47E4-A39C-22B5D85360AD}" srcId="{02F7E66B-2AAF-4D98-850A-B1F6B1C654D8}" destId="{E15FA790-B383-46E1-9B1C-01443518AF48}" srcOrd="1" destOrd="0" parTransId="{5011F134-DAB6-4C19-BB14-9B6D79BB0CBE}" sibTransId="{B05A61EE-9046-407E-91A8-F35B48837DB5}"/>
    <dgm:cxn modelId="{63F39079-9519-4A2E-8802-1C620D97944B}" type="presOf" srcId="{E3F5B736-9D96-4ACA-A05E-B98E49A54E82}" destId="{A399C82D-8DA4-4207-8FC9-4D319DF81CA0}" srcOrd="1" destOrd="0" presId="urn:microsoft.com/office/officeart/2005/8/layout/hierarchy2"/>
    <dgm:cxn modelId="{3E863143-FD19-4323-B304-27D8CEE34461}" srcId="{5BABD2D2-917C-415C-AE5D-009CA277601F}" destId="{02F7E66B-2AAF-4D98-850A-B1F6B1C654D8}" srcOrd="0" destOrd="0" parTransId="{F3900250-173F-43B6-8D99-29BD42456A16}" sibTransId="{BE40AC9E-2A48-45C0-8BB4-42418DCEDE20}"/>
    <dgm:cxn modelId="{18F5978A-0295-4CEF-9120-1911DE394213}" type="presOf" srcId="{63F8234A-BAA1-4898-990B-D384780EF9EC}" destId="{B8760618-7E99-46BC-BED0-81426547BFF2}" srcOrd="0" destOrd="0" presId="urn:microsoft.com/office/officeart/2005/8/layout/hierarchy2"/>
    <dgm:cxn modelId="{FC35A957-BA24-4F4D-9579-4E8AD33A02DB}" type="presOf" srcId="{4FD1654F-C9CD-4B52-B7DE-02792C9EB92D}" destId="{ADC4926F-955D-4A70-AC8A-E17B1FFB83B9}" srcOrd="1" destOrd="0" presId="urn:microsoft.com/office/officeart/2005/8/layout/hierarchy2"/>
    <dgm:cxn modelId="{BD8FB666-B69C-4FB0-A550-58223EB4C057}" srcId="{E15FA790-B383-46E1-9B1C-01443518AF48}" destId="{FCD9B2F9-35DD-4B33-A2B1-955C02854294}" srcOrd="0" destOrd="0" parTransId="{7C0CB3C1-1252-4045-8599-FF2F8F974FE9}" sibTransId="{0A1131E1-B951-4649-B5C1-38D79E227537}"/>
    <dgm:cxn modelId="{89E7A589-C82A-4485-B437-8608229E9A71}" type="presOf" srcId="{02F7E66B-2AAF-4D98-850A-B1F6B1C654D8}" destId="{758CD52E-7CF4-4444-A9EB-97DC8969A788}" srcOrd="0" destOrd="0" presId="urn:microsoft.com/office/officeart/2005/8/layout/hierarchy2"/>
    <dgm:cxn modelId="{E10CA5A4-78F4-4101-8AEB-55509AFEE879}" type="presOf" srcId="{7C0CB3C1-1252-4045-8599-FF2F8F974FE9}" destId="{5BE2AD98-3EF8-4819-AB7B-B50225AC189E}" srcOrd="0" destOrd="0" presId="urn:microsoft.com/office/officeart/2005/8/layout/hierarchy2"/>
    <dgm:cxn modelId="{E9C52757-9481-4533-8FC8-8538ED154D53}" srcId="{E15FA790-B383-46E1-9B1C-01443518AF48}" destId="{E4DE9F7B-8BDF-41E6-9708-749187E7BDDB}" srcOrd="1" destOrd="0" parTransId="{06F0FD62-406F-4309-BCE2-3C2579F0B2E9}" sibTransId="{011382C2-1493-4532-B4A3-64B0B3B484A3}"/>
    <dgm:cxn modelId="{F2F3BD5F-CC09-45FF-9003-CFF40856FA24}" type="presOf" srcId="{43333ED0-8E56-466F-98A8-D21532E3B547}" destId="{CEAAFCA6-596C-4643-AA38-2C1B82E644EF}" srcOrd="0" destOrd="0" presId="urn:microsoft.com/office/officeart/2005/8/layout/hierarchy2"/>
    <dgm:cxn modelId="{68A65F00-F048-437B-81BE-EAC6683FF383}" type="presOf" srcId="{5BABD2D2-917C-415C-AE5D-009CA277601F}" destId="{1EBC2185-67E6-437F-9141-19843087AB9B}" srcOrd="0" destOrd="0" presId="urn:microsoft.com/office/officeart/2005/8/layout/hierarchy2"/>
    <dgm:cxn modelId="{0B007D7B-3B9F-4D42-B1AE-BBBB4A3EFE43}" type="presOf" srcId="{4FD1654F-C9CD-4B52-B7DE-02792C9EB92D}" destId="{F34C1D5B-310C-46B9-B8B5-3A0E46240A17}" srcOrd="0" destOrd="0" presId="urn:microsoft.com/office/officeart/2005/8/layout/hierarchy2"/>
    <dgm:cxn modelId="{69ACF416-B5A4-4D98-9587-FB4027D6107E}" type="presOf" srcId="{5011F134-DAB6-4C19-BB14-9B6D79BB0CBE}" destId="{7861C83A-FE4C-4E01-8978-25C8862512DC}" srcOrd="1" destOrd="0" presId="urn:microsoft.com/office/officeart/2005/8/layout/hierarchy2"/>
    <dgm:cxn modelId="{E1DE389B-BD9D-4ABD-B614-004F8C78505E}" srcId="{51F21797-EB8E-4F1C-A69D-CCC03B64999B}" destId="{9A4D6777-B5A0-48FA-A5E0-E39D5596599C}" srcOrd="1" destOrd="0" parTransId="{B7FE403A-109E-44B9-9895-6D27AD51E634}" sibTransId="{511B193A-F0A0-4F61-8B81-18154A392F3E}"/>
    <dgm:cxn modelId="{F986B87D-E8ED-459E-85FD-9A04A358B8EC}" type="presOf" srcId="{E4DE9F7B-8BDF-41E6-9708-749187E7BDDB}" destId="{532A9221-CA0B-485B-B4CF-C11EEBC6512C}" srcOrd="0" destOrd="0" presId="urn:microsoft.com/office/officeart/2005/8/layout/hierarchy2"/>
    <dgm:cxn modelId="{6883B3EE-879E-4F19-953D-32DCCBCC861A}" type="presOf" srcId="{56D16357-D339-4337-A404-BB7AFBCE5211}" destId="{53BE40F7-3907-4334-A95F-D9DF8575FB8C}" srcOrd="0" destOrd="0" presId="urn:microsoft.com/office/officeart/2005/8/layout/hierarchy2"/>
    <dgm:cxn modelId="{253EB38D-46DF-4286-86C7-75309BAE4B2F}" type="presOf" srcId="{5011F134-DAB6-4C19-BB14-9B6D79BB0CBE}" destId="{91E8A2E8-CB18-4A09-AC7F-6A3A3982080F}" srcOrd="0" destOrd="0" presId="urn:microsoft.com/office/officeart/2005/8/layout/hierarchy2"/>
    <dgm:cxn modelId="{3A8FDDC6-1D83-4247-ACA6-83D3066E5E57}" type="presOf" srcId="{56D16357-D339-4337-A404-BB7AFBCE5211}" destId="{4E18DE46-7DB5-4C6E-979D-61464C41AB54}" srcOrd="1" destOrd="0" presId="urn:microsoft.com/office/officeart/2005/8/layout/hierarchy2"/>
    <dgm:cxn modelId="{0023834D-33F9-4EBB-A670-2D6C6BBC7034}" type="presParOf" srcId="{1EBC2185-67E6-437F-9141-19843087AB9B}" destId="{304DA71D-3BE5-43FA-88F8-ECCEE64307F4}" srcOrd="0" destOrd="0" presId="urn:microsoft.com/office/officeart/2005/8/layout/hierarchy2"/>
    <dgm:cxn modelId="{BEE221D6-3BDD-476D-AFBA-860C2BD39E8B}" type="presParOf" srcId="{304DA71D-3BE5-43FA-88F8-ECCEE64307F4}" destId="{758CD52E-7CF4-4444-A9EB-97DC8969A788}" srcOrd="0" destOrd="0" presId="urn:microsoft.com/office/officeart/2005/8/layout/hierarchy2"/>
    <dgm:cxn modelId="{928C2D6B-5ABC-4704-86C3-C4F1ED4C7631}" type="presParOf" srcId="{304DA71D-3BE5-43FA-88F8-ECCEE64307F4}" destId="{8D1D1851-38E4-4644-AFAF-F67623CB79A3}" srcOrd="1" destOrd="0" presId="urn:microsoft.com/office/officeart/2005/8/layout/hierarchy2"/>
    <dgm:cxn modelId="{DDAD5779-3EB9-49A6-961A-96A7884F53D7}" type="presParOf" srcId="{8D1D1851-38E4-4644-AFAF-F67623CB79A3}" destId="{B8760618-7E99-46BC-BED0-81426547BFF2}" srcOrd="0" destOrd="0" presId="urn:microsoft.com/office/officeart/2005/8/layout/hierarchy2"/>
    <dgm:cxn modelId="{C09A8BD9-44D9-4378-91D6-FA6C08524404}" type="presParOf" srcId="{B8760618-7E99-46BC-BED0-81426547BFF2}" destId="{4D49488E-E587-4487-AE0C-9B4BC5C2CE62}" srcOrd="0" destOrd="0" presId="urn:microsoft.com/office/officeart/2005/8/layout/hierarchy2"/>
    <dgm:cxn modelId="{34592E15-F776-437C-B756-0D20F6653899}" type="presParOf" srcId="{8D1D1851-38E4-4644-AFAF-F67623CB79A3}" destId="{946FAABD-6647-4E47-A1A9-E738DC74D88A}" srcOrd="1" destOrd="0" presId="urn:microsoft.com/office/officeart/2005/8/layout/hierarchy2"/>
    <dgm:cxn modelId="{4F0031B0-83FA-4B8D-AEF2-7E4547097B86}" type="presParOf" srcId="{946FAABD-6647-4E47-A1A9-E738DC74D88A}" destId="{DE8E62A3-39FF-4B96-BB71-669DD31A3C6B}" srcOrd="0" destOrd="0" presId="urn:microsoft.com/office/officeart/2005/8/layout/hierarchy2"/>
    <dgm:cxn modelId="{6FE49A75-CB42-4F15-9C4E-15C37E2D1CA3}" type="presParOf" srcId="{946FAABD-6647-4E47-A1A9-E738DC74D88A}" destId="{557428BD-FD78-435D-B41E-F8357A1B58A9}" srcOrd="1" destOrd="0" presId="urn:microsoft.com/office/officeart/2005/8/layout/hierarchy2"/>
    <dgm:cxn modelId="{ACB2C546-17B8-45E8-996A-E57334270DFC}" type="presParOf" srcId="{557428BD-FD78-435D-B41E-F8357A1B58A9}" destId="{53BE40F7-3907-4334-A95F-D9DF8575FB8C}" srcOrd="0" destOrd="0" presId="urn:microsoft.com/office/officeart/2005/8/layout/hierarchy2"/>
    <dgm:cxn modelId="{C03DEDBF-0028-4AEA-894F-31983936CDA9}" type="presParOf" srcId="{53BE40F7-3907-4334-A95F-D9DF8575FB8C}" destId="{4E18DE46-7DB5-4C6E-979D-61464C41AB54}" srcOrd="0" destOrd="0" presId="urn:microsoft.com/office/officeart/2005/8/layout/hierarchy2"/>
    <dgm:cxn modelId="{C612BEC9-ED77-45F8-903A-1B8B88FE5B9E}" type="presParOf" srcId="{557428BD-FD78-435D-B41E-F8357A1B58A9}" destId="{B1659ADD-5590-4BA9-9DF6-35B5E317EB25}" srcOrd="1" destOrd="0" presId="urn:microsoft.com/office/officeart/2005/8/layout/hierarchy2"/>
    <dgm:cxn modelId="{E54D20F4-FE5E-4453-A262-2DF99B2025E7}" type="presParOf" srcId="{B1659ADD-5590-4BA9-9DF6-35B5E317EB25}" destId="{CEAAFCA6-596C-4643-AA38-2C1B82E644EF}" srcOrd="0" destOrd="0" presId="urn:microsoft.com/office/officeart/2005/8/layout/hierarchy2"/>
    <dgm:cxn modelId="{CCC197BA-E944-4280-9A8B-EF29B4C7A664}" type="presParOf" srcId="{B1659ADD-5590-4BA9-9DF6-35B5E317EB25}" destId="{28BD292D-78CA-4EC0-B731-1325601AC5A2}" srcOrd="1" destOrd="0" presId="urn:microsoft.com/office/officeart/2005/8/layout/hierarchy2"/>
    <dgm:cxn modelId="{30C9E6C1-06FF-4A9A-AF84-7C677D4D3D58}" type="presParOf" srcId="{557428BD-FD78-435D-B41E-F8357A1B58A9}" destId="{679E0A47-19D4-42F8-830D-673068F0AA4D}" srcOrd="2" destOrd="0" presId="urn:microsoft.com/office/officeart/2005/8/layout/hierarchy2"/>
    <dgm:cxn modelId="{9AFB3A2B-B15A-4D9D-B89E-D133F2C2DAC3}" type="presParOf" srcId="{679E0A47-19D4-42F8-830D-673068F0AA4D}" destId="{95F72A00-1CB7-48BB-807C-5B6D4EC3E243}" srcOrd="0" destOrd="0" presId="urn:microsoft.com/office/officeart/2005/8/layout/hierarchy2"/>
    <dgm:cxn modelId="{09E130A8-788D-4BF6-9E2E-495FA591A8CD}" type="presParOf" srcId="{557428BD-FD78-435D-B41E-F8357A1B58A9}" destId="{7479B438-0D22-4DDC-B4B1-088BAC8FF1D4}" srcOrd="3" destOrd="0" presId="urn:microsoft.com/office/officeart/2005/8/layout/hierarchy2"/>
    <dgm:cxn modelId="{DA58F6F1-CB5F-41D1-9065-BF285C9D0195}" type="presParOf" srcId="{7479B438-0D22-4DDC-B4B1-088BAC8FF1D4}" destId="{89F67C6D-AF3B-4D99-B073-9C08D7EBEED7}" srcOrd="0" destOrd="0" presId="urn:microsoft.com/office/officeart/2005/8/layout/hierarchy2"/>
    <dgm:cxn modelId="{BD26E45B-5D37-45C3-8538-7956786883A4}" type="presParOf" srcId="{7479B438-0D22-4DDC-B4B1-088BAC8FF1D4}" destId="{838A656B-CD09-4921-A077-154C18467E66}" srcOrd="1" destOrd="0" presId="urn:microsoft.com/office/officeart/2005/8/layout/hierarchy2"/>
    <dgm:cxn modelId="{FFC8E412-9CF5-438E-93C5-87D4080B9C03}" type="presParOf" srcId="{8D1D1851-38E4-4644-AFAF-F67623CB79A3}" destId="{91E8A2E8-CB18-4A09-AC7F-6A3A3982080F}" srcOrd="2" destOrd="0" presId="urn:microsoft.com/office/officeart/2005/8/layout/hierarchy2"/>
    <dgm:cxn modelId="{667AFDC2-8413-4CB1-ABBD-6C553DEA435E}" type="presParOf" srcId="{91E8A2E8-CB18-4A09-AC7F-6A3A3982080F}" destId="{7861C83A-FE4C-4E01-8978-25C8862512DC}" srcOrd="0" destOrd="0" presId="urn:microsoft.com/office/officeart/2005/8/layout/hierarchy2"/>
    <dgm:cxn modelId="{DA2DB7A7-F509-4B8D-866E-2E1BD0EF10BC}" type="presParOf" srcId="{8D1D1851-38E4-4644-AFAF-F67623CB79A3}" destId="{1658632B-AE40-4BA8-9C73-35E689C24250}" srcOrd="3" destOrd="0" presId="urn:microsoft.com/office/officeart/2005/8/layout/hierarchy2"/>
    <dgm:cxn modelId="{09110AEF-856E-4800-BEA8-6E5157AFDD63}" type="presParOf" srcId="{1658632B-AE40-4BA8-9C73-35E689C24250}" destId="{23CA28DD-FA15-4F32-88D2-B46186657CE1}" srcOrd="0" destOrd="0" presId="urn:microsoft.com/office/officeart/2005/8/layout/hierarchy2"/>
    <dgm:cxn modelId="{210B9A39-2A53-4D88-8C62-A20EB693573F}" type="presParOf" srcId="{1658632B-AE40-4BA8-9C73-35E689C24250}" destId="{CA707862-81BC-42F3-AA33-F2515F925D49}" srcOrd="1" destOrd="0" presId="urn:microsoft.com/office/officeart/2005/8/layout/hierarchy2"/>
    <dgm:cxn modelId="{5B8FF871-96E8-413A-9D89-7DB2D03DB907}" type="presParOf" srcId="{CA707862-81BC-42F3-AA33-F2515F925D49}" destId="{5BE2AD98-3EF8-4819-AB7B-B50225AC189E}" srcOrd="0" destOrd="0" presId="urn:microsoft.com/office/officeart/2005/8/layout/hierarchy2"/>
    <dgm:cxn modelId="{70C4399A-F951-4646-9CD1-FD22DE138B8C}" type="presParOf" srcId="{5BE2AD98-3EF8-4819-AB7B-B50225AC189E}" destId="{88302E7B-918F-4FBE-A26F-8606B66FDA74}" srcOrd="0" destOrd="0" presId="urn:microsoft.com/office/officeart/2005/8/layout/hierarchy2"/>
    <dgm:cxn modelId="{A8A9BC7C-2B92-4F8E-934E-1D8FB5533156}" type="presParOf" srcId="{CA707862-81BC-42F3-AA33-F2515F925D49}" destId="{CDF9EAAE-9676-4972-A0C2-D9D7A7A21671}" srcOrd="1" destOrd="0" presId="urn:microsoft.com/office/officeart/2005/8/layout/hierarchy2"/>
    <dgm:cxn modelId="{9BEC6E37-687D-41DA-B587-49D9C207446D}" type="presParOf" srcId="{CDF9EAAE-9676-4972-A0C2-D9D7A7A21671}" destId="{BF6005BC-1213-4848-976B-809FACC7FFB3}" srcOrd="0" destOrd="0" presId="urn:microsoft.com/office/officeart/2005/8/layout/hierarchy2"/>
    <dgm:cxn modelId="{CEA7A999-F17A-4DB5-8461-6F01C615A4FC}" type="presParOf" srcId="{CDF9EAAE-9676-4972-A0C2-D9D7A7A21671}" destId="{33ADBC91-1B48-4431-83FB-303C61EFA35D}" srcOrd="1" destOrd="0" presId="urn:microsoft.com/office/officeart/2005/8/layout/hierarchy2"/>
    <dgm:cxn modelId="{47A543A0-5728-42C7-B5A9-D6A60EBF8453}" type="presParOf" srcId="{CA707862-81BC-42F3-AA33-F2515F925D49}" destId="{BF0553E7-38FC-46BB-B418-8849B8A92DDF}" srcOrd="2" destOrd="0" presId="urn:microsoft.com/office/officeart/2005/8/layout/hierarchy2"/>
    <dgm:cxn modelId="{A959BC65-A512-40FD-8D72-F571BF4B7A7D}" type="presParOf" srcId="{BF0553E7-38FC-46BB-B418-8849B8A92DDF}" destId="{E980FFCE-4DAB-4704-A78D-07E446ED52EB}" srcOrd="0" destOrd="0" presId="urn:microsoft.com/office/officeart/2005/8/layout/hierarchy2"/>
    <dgm:cxn modelId="{A9B57949-C310-4BE8-A1E6-BA4A00DB85E7}" type="presParOf" srcId="{CA707862-81BC-42F3-AA33-F2515F925D49}" destId="{561AE593-23D8-4E77-BA8C-937A6C500433}" srcOrd="3" destOrd="0" presId="urn:microsoft.com/office/officeart/2005/8/layout/hierarchy2"/>
    <dgm:cxn modelId="{D21B8F66-0C84-4ABC-971A-90E702D96A2E}" type="presParOf" srcId="{561AE593-23D8-4E77-BA8C-937A6C500433}" destId="{532A9221-CA0B-485B-B4CF-C11EEBC6512C}" srcOrd="0" destOrd="0" presId="urn:microsoft.com/office/officeart/2005/8/layout/hierarchy2"/>
    <dgm:cxn modelId="{63585697-0AF9-4C71-B2B0-9A45BE636F29}" type="presParOf" srcId="{561AE593-23D8-4E77-BA8C-937A6C500433}" destId="{1A0E6F73-936A-4593-B39E-319D95BA89DF}" srcOrd="1" destOrd="0" presId="urn:microsoft.com/office/officeart/2005/8/layout/hierarchy2"/>
    <dgm:cxn modelId="{3C228C65-4F12-42C2-B233-0C6992517190}" type="presParOf" srcId="{CA707862-81BC-42F3-AA33-F2515F925D49}" destId="{DD6ACA6E-D48F-4F19-A395-29E2C46F0560}" srcOrd="4" destOrd="0" presId="urn:microsoft.com/office/officeart/2005/8/layout/hierarchy2"/>
    <dgm:cxn modelId="{43CDCD75-7470-4C17-B5FF-32090BF01A11}" type="presParOf" srcId="{DD6ACA6E-D48F-4F19-A395-29E2C46F0560}" destId="{A399C82D-8DA4-4207-8FC9-4D319DF81CA0}" srcOrd="0" destOrd="0" presId="urn:microsoft.com/office/officeart/2005/8/layout/hierarchy2"/>
    <dgm:cxn modelId="{B65E86DD-C6F6-43F4-B986-CF358E760B6C}" type="presParOf" srcId="{CA707862-81BC-42F3-AA33-F2515F925D49}" destId="{88F0138C-4D29-4F9C-A1BB-9588A241A8B8}" srcOrd="5" destOrd="0" presId="urn:microsoft.com/office/officeart/2005/8/layout/hierarchy2"/>
    <dgm:cxn modelId="{7FA19EAA-5F9C-423B-A4DC-E890D3F7C437}" type="presParOf" srcId="{88F0138C-4D29-4F9C-A1BB-9588A241A8B8}" destId="{39CE5A4C-EB64-42A6-896C-A00D2060FEA4}" srcOrd="0" destOrd="0" presId="urn:microsoft.com/office/officeart/2005/8/layout/hierarchy2"/>
    <dgm:cxn modelId="{346CA21F-C38C-4A92-A879-1409AD8847BE}" type="presParOf" srcId="{88F0138C-4D29-4F9C-A1BB-9588A241A8B8}" destId="{90ABEE90-3F53-4D2E-A6BD-20F2DBB30184}" srcOrd="1" destOrd="0" presId="urn:microsoft.com/office/officeart/2005/8/layout/hierarchy2"/>
    <dgm:cxn modelId="{5CAB8A8E-05EE-4FEA-91CD-3F4B4C355870}" type="presParOf" srcId="{CA707862-81BC-42F3-AA33-F2515F925D49}" destId="{F34C1D5B-310C-46B9-B8B5-3A0E46240A17}" srcOrd="6" destOrd="0" presId="urn:microsoft.com/office/officeart/2005/8/layout/hierarchy2"/>
    <dgm:cxn modelId="{99D89A49-65A9-4E7F-B7EB-18F586C3C4D2}" type="presParOf" srcId="{F34C1D5B-310C-46B9-B8B5-3A0E46240A17}" destId="{ADC4926F-955D-4A70-AC8A-E17B1FFB83B9}" srcOrd="0" destOrd="0" presId="urn:microsoft.com/office/officeart/2005/8/layout/hierarchy2"/>
    <dgm:cxn modelId="{0AACFF79-EB6C-431F-91B1-986CF0F717B7}" type="presParOf" srcId="{CA707862-81BC-42F3-AA33-F2515F925D49}" destId="{77F78B41-1131-4D20-BB36-C6AAC70E126D}" srcOrd="7" destOrd="0" presId="urn:microsoft.com/office/officeart/2005/8/layout/hierarchy2"/>
    <dgm:cxn modelId="{0ECC4F4F-F3F9-4890-B5C8-F6EF8EA3A6E0}" type="presParOf" srcId="{77F78B41-1131-4D20-BB36-C6AAC70E126D}" destId="{9AC5CD76-3D28-4DA7-BA9E-CA993365DF16}" srcOrd="0" destOrd="0" presId="urn:microsoft.com/office/officeart/2005/8/layout/hierarchy2"/>
    <dgm:cxn modelId="{9CB2DCA1-15D7-4F6F-8DFF-C10D3474B679}" type="presParOf" srcId="{77F78B41-1131-4D20-BB36-C6AAC70E126D}" destId="{D953B36C-7B58-4194-89CD-456E172E173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CD52E-7CF4-4444-A9EB-97DC8969A788}">
      <dsp:nvSpPr>
        <dsp:cNvPr id="0" name=""/>
        <dsp:cNvSpPr/>
      </dsp:nvSpPr>
      <dsp:spPr>
        <a:xfrm>
          <a:off x="870094" y="1743153"/>
          <a:ext cx="1512800" cy="756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Нагрузка</a:t>
          </a:r>
        </a:p>
      </dsp:txBody>
      <dsp:txXfrm>
        <a:off x="892248" y="1765307"/>
        <a:ext cx="1468492" cy="712092"/>
      </dsp:txXfrm>
    </dsp:sp>
    <dsp:sp modelId="{B8760618-7E99-46BC-BED0-81426547BFF2}">
      <dsp:nvSpPr>
        <dsp:cNvPr id="0" name=""/>
        <dsp:cNvSpPr/>
      </dsp:nvSpPr>
      <dsp:spPr>
        <a:xfrm rot="17692822">
          <a:off x="1966315" y="1455642"/>
          <a:ext cx="143828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38280" y="13315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49498" y="1433001"/>
        <a:ext cx="71914" cy="71914"/>
      </dsp:txXfrm>
    </dsp:sp>
    <dsp:sp modelId="{DE8E62A3-39FF-4B96-BB71-669DD31A3C6B}">
      <dsp:nvSpPr>
        <dsp:cNvPr id="0" name=""/>
        <dsp:cNvSpPr/>
      </dsp:nvSpPr>
      <dsp:spPr>
        <a:xfrm>
          <a:off x="2988015" y="438362"/>
          <a:ext cx="1512800" cy="756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Струкутурная</a:t>
          </a:r>
        </a:p>
      </dsp:txBody>
      <dsp:txXfrm>
        <a:off x="3010169" y="460516"/>
        <a:ext cx="1468492" cy="712092"/>
      </dsp:txXfrm>
    </dsp:sp>
    <dsp:sp modelId="{53BE40F7-3907-4334-A95F-D9DF8575FB8C}">
      <dsp:nvSpPr>
        <dsp:cNvPr id="0" name=""/>
        <dsp:cNvSpPr/>
      </dsp:nvSpPr>
      <dsp:spPr>
        <a:xfrm rot="19457599">
          <a:off x="4430772" y="585782"/>
          <a:ext cx="7452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5208" y="13315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84746" y="580467"/>
        <a:ext cx="37260" cy="37260"/>
      </dsp:txXfrm>
    </dsp:sp>
    <dsp:sp modelId="{CEAAFCA6-596C-4643-AA38-2C1B82E644EF}">
      <dsp:nvSpPr>
        <dsp:cNvPr id="0" name=""/>
        <dsp:cNvSpPr/>
      </dsp:nvSpPr>
      <dsp:spPr>
        <a:xfrm>
          <a:off x="5105936" y="3432"/>
          <a:ext cx="1512800" cy="756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Последовательная (</a:t>
          </a:r>
          <a:r>
            <a:rPr lang="en-US" sz="1200" kern="1200"/>
            <a:t>Sequence)</a:t>
          </a:r>
          <a:endParaRPr lang="ru-RU" sz="1200" kern="1200"/>
        </a:p>
      </dsp:txBody>
      <dsp:txXfrm>
        <a:off x="5128090" y="25586"/>
        <a:ext cx="1468492" cy="712092"/>
      </dsp:txXfrm>
    </dsp:sp>
    <dsp:sp modelId="{679E0A47-19D4-42F8-830D-673068F0AA4D}">
      <dsp:nvSpPr>
        <dsp:cNvPr id="0" name=""/>
        <dsp:cNvSpPr/>
      </dsp:nvSpPr>
      <dsp:spPr>
        <a:xfrm rot="2142401">
          <a:off x="4430772" y="1020712"/>
          <a:ext cx="7452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5208" y="13315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84746" y="1015397"/>
        <a:ext cx="37260" cy="37260"/>
      </dsp:txXfrm>
    </dsp:sp>
    <dsp:sp modelId="{89F67C6D-AF3B-4D99-B073-9C08D7EBEED7}">
      <dsp:nvSpPr>
        <dsp:cNvPr id="0" name=""/>
        <dsp:cNvSpPr/>
      </dsp:nvSpPr>
      <dsp:spPr>
        <a:xfrm>
          <a:off x="5105936" y="873293"/>
          <a:ext cx="1512800" cy="756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Блочная (</a:t>
          </a:r>
          <a:r>
            <a:rPr lang="en-US" sz="1200" kern="1200"/>
            <a:t>Block)</a:t>
          </a:r>
          <a:endParaRPr lang="ru-RU" sz="1200" kern="1200"/>
        </a:p>
      </dsp:txBody>
      <dsp:txXfrm>
        <a:off x="5128090" y="895447"/>
        <a:ext cx="1468492" cy="712092"/>
      </dsp:txXfrm>
    </dsp:sp>
    <dsp:sp modelId="{91E8A2E8-CB18-4A09-AC7F-6A3A3982080F}">
      <dsp:nvSpPr>
        <dsp:cNvPr id="0" name=""/>
        <dsp:cNvSpPr/>
      </dsp:nvSpPr>
      <dsp:spPr>
        <a:xfrm rot="3907178">
          <a:off x="1966315" y="2760433"/>
          <a:ext cx="143828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38280" y="13315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49498" y="2737792"/>
        <a:ext cx="71914" cy="71914"/>
      </dsp:txXfrm>
    </dsp:sp>
    <dsp:sp modelId="{23CA28DD-FA15-4F32-88D2-B46186657CE1}">
      <dsp:nvSpPr>
        <dsp:cNvPr id="0" name=""/>
        <dsp:cNvSpPr/>
      </dsp:nvSpPr>
      <dsp:spPr>
        <a:xfrm>
          <a:off x="2988015" y="3047944"/>
          <a:ext cx="1512800" cy="756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Базовая</a:t>
          </a:r>
        </a:p>
      </dsp:txBody>
      <dsp:txXfrm>
        <a:off x="3010169" y="3070098"/>
        <a:ext cx="1468492" cy="712092"/>
      </dsp:txXfrm>
    </dsp:sp>
    <dsp:sp modelId="{5BE2AD98-3EF8-4819-AB7B-B50225AC189E}">
      <dsp:nvSpPr>
        <dsp:cNvPr id="0" name=""/>
        <dsp:cNvSpPr/>
      </dsp:nvSpPr>
      <dsp:spPr>
        <a:xfrm rot="17692822">
          <a:off x="4084236" y="2760433"/>
          <a:ext cx="143828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38280" y="13315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67419" y="2737792"/>
        <a:ext cx="71914" cy="71914"/>
      </dsp:txXfrm>
    </dsp:sp>
    <dsp:sp modelId="{BF6005BC-1213-4848-976B-809FACC7FFB3}">
      <dsp:nvSpPr>
        <dsp:cNvPr id="0" name=""/>
        <dsp:cNvSpPr/>
      </dsp:nvSpPr>
      <dsp:spPr>
        <a:xfrm>
          <a:off x="5105936" y="1743153"/>
          <a:ext cx="1512800" cy="756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Вставка </a:t>
          </a:r>
          <a:r>
            <a:rPr lang="en-US" sz="1200" kern="1200"/>
            <a:t>(Insert)</a:t>
          </a:r>
          <a:endParaRPr lang="ru-RU" sz="1200" kern="1200"/>
        </a:p>
      </dsp:txBody>
      <dsp:txXfrm>
        <a:off x="5128090" y="1765307"/>
        <a:ext cx="1468492" cy="712092"/>
      </dsp:txXfrm>
    </dsp:sp>
    <dsp:sp modelId="{BF0553E7-38FC-46BB-B418-8849B8A92DDF}">
      <dsp:nvSpPr>
        <dsp:cNvPr id="0" name=""/>
        <dsp:cNvSpPr/>
      </dsp:nvSpPr>
      <dsp:spPr>
        <a:xfrm rot="19457599">
          <a:off x="4430772" y="3195363"/>
          <a:ext cx="7452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5208" y="13315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84746" y="3190049"/>
        <a:ext cx="37260" cy="37260"/>
      </dsp:txXfrm>
    </dsp:sp>
    <dsp:sp modelId="{532A9221-CA0B-485B-B4CF-C11EEBC6512C}">
      <dsp:nvSpPr>
        <dsp:cNvPr id="0" name=""/>
        <dsp:cNvSpPr/>
      </dsp:nvSpPr>
      <dsp:spPr>
        <a:xfrm>
          <a:off x="5105936" y="2613014"/>
          <a:ext cx="1512800" cy="756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Поиск (</a:t>
          </a:r>
          <a:r>
            <a:rPr lang="en-US" sz="1200" kern="1200"/>
            <a:t>Select)</a:t>
          </a:r>
          <a:endParaRPr lang="ru-RU" sz="1200" kern="1200"/>
        </a:p>
      </dsp:txBody>
      <dsp:txXfrm>
        <a:off x="5128090" y="2635168"/>
        <a:ext cx="1468492" cy="712092"/>
      </dsp:txXfrm>
    </dsp:sp>
    <dsp:sp modelId="{DD6ACA6E-D48F-4F19-A395-29E2C46F0560}">
      <dsp:nvSpPr>
        <dsp:cNvPr id="0" name=""/>
        <dsp:cNvSpPr/>
      </dsp:nvSpPr>
      <dsp:spPr>
        <a:xfrm rot="2142401">
          <a:off x="4430772" y="3630294"/>
          <a:ext cx="7452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5208" y="13315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84746" y="3624979"/>
        <a:ext cx="37260" cy="37260"/>
      </dsp:txXfrm>
    </dsp:sp>
    <dsp:sp modelId="{39CE5A4C-EB64-42A6-896C-A00D2060FEA4}">
      <dsp:nvSpPr>
        <dsp:cNvPr id="0" name=""/>
        <dsp:cNvSpPr/>
      </dsp:nvSpPr>
      <dsp:spPr>
        <a:xfrm>
          <a:off x="5105936" y="3482874"/>
          <a:ext cx="1512800" cy="756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Удаление (</a:t>
          </a:r>
          <a:r>
            <a:rPr lang="en-US" sz="1200" kern="1200"/>
            <a:t>Remove)</a:t>
          </a:r>
          <a:endParaRPr lang="ru-RU" sz="1200" kern="1200"/>
        </a:p>
      </dsp:txBody>
      <dsp:txXfrm>
        <a:off x="5128090" y="3505028"/>
        <a:ext cx="1468492" cy="712092"/>
      </dsp:txXfrm>
    </dsp:sp>
    <dsp:sp modelId="{F34C1D5B-310C-46B9-B8B5-3A0E46240A17}">
      <dsp:nvSpPr>
        <dsp:cNvPr id="0" name=""/>
        <dsp:cNvSpPr/>
      </dsp:nvSpPr>
      <dsp:spPr>
        <a:xfrm rot="3907178">
          <a:off x="4084236" y="4065224"/>
          <a:ext cx="143828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38280" y="13315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67419" y="4042582"/>
        <a:ext cx="71914" cy="71914"/>
      </dsp:txXfrm>
    </dsp:sp>
    <dsp:sp modelId="{9AC5CD76-3D28-4DA7-BA9E-CA993365DF16}">
      <dsp:nvSpPr>
        <dsp:cNvPr id="0" name=""/>
        <dsp:cNvSpPr/>
      </dsp:nvSpPr>
      <dsp:spPr>
        <a:xfrm>
          <a:off x="5105936" y="4352735"/>
          <a:ext cx="1512800" cy="756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Существующие данные (</a:t>
          </a:r>
          <a:r>
            <a:rPr lang="en-US" sz="1200" kern="1200"/>
            <a:t>Existin Data</a:t>
          </a:r>
          <a:r>
            <a:rPr lang="ru-RU" sz="1200" kern="1200"/>
            <a:t>)</a:t>
          </a:r>
        </a:p>
      </dsp:txBody>
      <dsp:txXfrm>
        <a:off x="5128090" y="4374889"/>
        <a:ext cx="1468492" cy="712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4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 smtClean="0"/>
              <a:t>Образец текста</a:t>
            </a:r>
          </a:p>
          <a:p>
            <a:pPr lvl="1"/>
            <a:r>
              <a:rPr lang="ru-RU" altLang="ru-RU" noProof="0" smtClean="0"/>
              <a:t>Второй уровень</a:t>
            </a:r>
          </a:p>
          <a:p>
            <a:pPr lvl="2"/>
            <a:r>
              <a:rPr lang="ru-RU" altLang="ru-RU" noProof="0" smtClean="0"/>
              <a:t>Третий уровень</a:t>
            </a:r>
          </a:p>
          <a:p>
            <a:pPr lvl="3"/>
            <a:r>
              <a:rPr lang="ru-RU" altLang="ru-RU" noProof="0" smtClean="0"/>
              <a:t>Четвертый уровень</a:t>
            </a:r>
          </a:p>
          <a:p>
            <a:pPr lvl="4"/>
            <a:r>
              <a:rPr lang="ru-RU" altLang="ru-RU" noProof="0" smtClean="0"/>
              <a:t>Пятый уровень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2754B8-DA47-4B46-A810-54CBA4B0BEF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46535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F01AC5F-172E-4FB9-800A-F5D7411D02F2}" type="slidenum">
              <a:rPr lang="ru-RU" altLang="ru-RU" smtClean="0"/>
              <a:pPr eaLnBrk="1" hangingPunct="1">
                <a:spcBef>
                  <a:spcPct val="0"/>
                </a:spcBef>
              </a:pPr>
              <a:t>2</a:t>
            </a:fld>
            <a:endParaRPr lang="ru-RU" altLang="ru-RU" smtClean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D8C73-BCFE-47F0-9B4E-C977B50AE5A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258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28145-34B7-4557-B285-84126F973BA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190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C84F5-D6FC-4A29-9B8E-8E912FD1BB7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2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AA20C-7168-4784-97EE-4C29579590D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817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980D7-2005-45B7-97D5-CBB8052A130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88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460AC-A8BD-4865-85E6-9F7D8A17C96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066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AB15D-7A06-489A-83AA-F4D01C4378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215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3CE12-7888-4A87-93E1-77024F4586A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179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FCC2A-C7C1-4F59-BEFD-3C9FA786B27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4882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743E5-7D52-4C29-A98C-BC7A7F3A8B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947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9F493-1385-4677-A2B3-AD03EA4DE00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5476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9CD676-CE7B-4EC5-9569-31EDD378083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908050"/>
            <a:ext cx="7772400" cy="2376488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solidFill>
                  <a:schemeClr val="accent2"/>
                </a:solidFill>
              </a:rPr>
              <a:t>Исследование возможностей адаптивного выбора оптимальных структур хранения данных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3203848" y="5157192"/>
            <a:ext cx="5622181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/>
              <a:t>Зобов В.В.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 smtClean="0"/>
              <a:t>к. т. н., доц. Селезнев </a:t>
            </a:r>
            <a:r>
              <a:rPr lang="ru-RU" altLang="ru-RU" sz="2400" dirty="0"/>
              <a:t>К.Е.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971550" y="3887788"/>
            <a:ext cx="7416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Магистерская диссертация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ПММ</a:t>
            </a:r>
            <a:r>
              <a:rPr lang="ru-RU" altLang="ru-RU" sz="1800" dirty="0"/>
              <a:t>, Кафедра Математического и Прикладного Анализа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3568" y="5157193"/>
            <a:ext cx="22322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 smtClean="0"/>
              <a:t>Студент</a:t>
            </a:r>
            <a:endParaRPr lang="ru-RU" altLang="ru-RU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 smtClean="0"/>
              <a:t>Руководитель</a:t>
            </a:r>
            <a:endParaRPr lang="ru-RU" altLang="ru-RU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5968" y="6237312"/>
            <a:ext cx="75523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 smtClean="0"/>
              <a:t>Воронеж – 2014</a:t>
            </a:r>
            <a:endParaRPr lang="ru-RU" altLang="ru-RU" sz="2000" dirty="0"/>
          </a:p>
        </p:txBody>
      </p:sp>
      <p:sp>
        <p:nvSpPr>
          <p:cNvPr id="2" name="Дуга 1"/>
          <p:cNvSpPr/>
          <p:nvPr/>
        </p:nvSpPr>
        <p:spPr>
          <a:xfrm>
            <a:off x="4860032" y="6237312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 smtClean="0">
                <a:solidFill>
                  <a:schemeClr val="accent2"/>
                </a:solidFill>
              </a:rPr>
              <a:t>Способ оценки метода индексации</a:t>
            </a:r>
            <a:endParaRPr lang="ru-RU" altLang="ru-RU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ru-RU" sz="2800" dirty="0" smtClean="0"/>
              <a:t>Все операции с хранилищем данных можно представить в виде композиции некоторого количества двух простейших операций:</a:t>
            </a:r>
          </a:p>
          <a:p>
            <a:pPr marL="0" indent="0" eaLnBrk="1" hangingPunct="1">
              <a:buFontTx/>
              <a:buNone/>
              <a:defRPr/>
            </a:pPr>
            <a:endParaRPr lang="ru-RU" sz="2800" dirty="0" smtClean="0"/>
          </a:p>
          <a:p>
            <a:pPr eaLnBrk="1" hangingPunct="1">
              <a:defRPr/>
            </a:pPr>
            <a:r>
              <a:rPr lang="ru-RU" sz="2800" dirty="0" smtClean="0"/>
              <a:t>операция сравнения</a:t>
            </a:r>
            <a:r>
              <a:rPr lang="ru-RU" sz="2800" dirty="0" smtClean="0"/>
              <a:t>;</a:t>
            </a:r>
          </a:p>
          <a:p>
            <a:pPr eaLnBrk="1" hangingPunct="1">
              <a:defRPr/>
            </a:pPr>
            <a:r>
              <a:rPr lang="ru-RU" sz="2800" dirty="0" smtClean="0"/>
              <a:t>операция </a:t>
            </a:r>
            <a:r>
              <a:rPr lang="ru-RU" sz="2800" dirty="0" smtClean="0"/>
              <a:t>присваивания.</a:t>
            </a:r>
          </a:p>
          <a:p>
            <a:pPr eaLnBrk="1" hangingPunct="1">
              <a:defRPr/>
            </a:pPr>
            <a:endParaRPr lang="ru-RU" sz="2800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6329E7-E396-462A-B2D2-5F13581659EB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dirty="0" smtClean="0">
                <a:solidFill>
                  <a:schemeClr val="accent2"/>
                </a:solidFill>
              </a:rPr>
              <a:t>Способ оценки метода индексации. Результаты вычислений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Результатом применения всех запросов </a:t>
            </a:r>
            <a:r>
              <a:rPr lang="ru-RU" sz="2400" dirty="0" smtClean="0"/>
              <a:t>к </a:t>
            </a:r>
            <a:r>
              <a:rPr lang="ru-RU" sz="2400" dirty="0"/>
              <a:t>хранилищу данных будут являться следующие величины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endParaRPr lang="ru-RU" sz="2400" dirty="0"/>
          </a:p>
          <a:p>
            <a:pPr lvl="0"/>
            <a:r>
              <a:rPr lang="ru-RU" sz="2400" dirty="0"/>
              <a:t>общее количество операций сравнения;</a:t>
            </a:r>
          </a:p>
          <a:p>
            <a:pPr lvl="0"/>
            <a:r>
              <a:rPr lang="ru-RU" sz="2400" dirty="0"/>
              <a:t>общее количество операций присваивания;</a:t>
            </a:r>
          </a:p>
          <a:p>
            <a:pPr lvl="0"/>
            <a:r>
              <a:rPr lang="ru-RU" sz="2400" dirty="0"/>
              <a:t>количество операций </a:t>
            </a:r>
            <a:r>
              <a:rPr lang="ru-RU" sz="2400" dirty="0" smtClean="0"/>
              <a:t>сравнения по каждой нагрузке отмеченной </a:t>
            </a:r>
            <a:r>
              <a:rPr lang="ru-RU" sz="2400" dirty="0"/>
              <a:t>определенным </a:t>
            </a:r>
            <a:r>
              <a:rPr lang="ru-RU" sz="2400" dirty="0" smtClean="0"/>
              <a:t>меткой</a:t>
            </a:r>
            <a:r>
              <a:rPr lang="ru-RU" sz="2400" dirty="0" smtClean="0"/>
              <a:t>;</a:t>
            </a:r>
            <a:endParaRPr lang="ru-RU" sz="2400" dirty="0"/>
          </a:p>
          <a:p>
            <a:pPr lvl="0"/>
            <a:r>
              <a:rPr lang="ru-RU" sz="2400" dirty="0"/>
              <a:t>количество операций присваивания по каждой </a:t>
            </a:r>
            <a:r>
              <a:rPr lang="ru-RU" sz="2400" dirty="0" smtClean="0"/>
              <a:t>нагрузке, отмеченной определенной меткой.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A20C-7168-4784-97EE-4C29579590DC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2871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1C27FC-7A81-4D67-AE3C-4ED50D96B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smtClean="0">
                <a:solidFill>
                  <a:schemeClr val="accent2"/>
                </a:solidFill>
              </a:rPr>
              <a:t>Выбор оптимального способа хранения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628800"/>
                <a:ext cx="8229600" cy="4525963"/>
              </a:xfrm>
            </p:spPr>
            <p:txBody>
              <a:bodyPr/>
              <a:lstStyle/>
              <a:p>
                <a:pPr marL="0" indent="0" eaLnBrk="1" hangingPunct="1">
                  <a:buFontTx/>
                  <a:buNone/>
                </a:pPr>
                <a:r>
                  <a:rPr lang="ru-RU" altLang="ru-RU" sz="2800" dirty="0" smtClean="0"/>
                  <a:t>В </a:t>
                </a:r>
                <a:r>
                  <a:rPr lang="ru-RU" altLang="ru-RU" sz="2800" dirty="0" smtClean="0"/>
                  <a:t>качестве критерия сравнения способов хранения данных </a:t>
                </a:r>
                <a:r>
                  <a:rPr lang="ru-RU" altLang="ru-RU" sz="2800" dirty="0" smtClean="0"/>
                  <a:t>выберем оценку </a:t>
                </a:r>
                <a:r>
                  <a:rPr lang="ru-RU" altLang="ru-RU" sz="2800" dirty="0" smtClean="0"/>
                  <a:t>суммарного количества </a:t>
                </a:r>
                <a:r>
                  <a:rPr lang="ru-RU" altLang="ru-RU" sz="2800" dirty="0" smtClean="0"/>
                  <a:t>произведенных операций</a:t>
                </a:r>
                <a:r>
                  <a:rPr lang="ru-RU" altLang="ru-RU" sz="2800" dirty="0" smtClean="0"/>
                  <a:t>.</a:t>
                </a:r>
              </a:p>
              <a:p>
                <a:pPr marL="0" indent="0" eaLnBrk="1" hangingPunct="1">
                  <a:buFontTx/>
                  <a:buNone/>
                </a:pPr>
                <a:endParaRPr lang="ru-RU" altLang="ru-RU" sz="2800" dirty="0" smtClean="0"/>
              </a:p>
              <a:p>
                <a:pPr marL="0" indent="0" eaLnBrk="1" hangingPunct="1">
                  <a:buFontTx/>
                  <a:buNone/>
                </a:pPr>
                <a:r>
                  <a:rPr lang="ru-RU" altLang="ru-RU" sz="2800" dirty="0" smtClean="0"/>
                  <a:t>Оптимальный способ хранения будет иметь наименьшее </a:t>
                </a:r>
                <a:r>
                  <a:rPr lang="ru-RU" altLang="ru-RU" sz="2800" dirty="0" smtClean="0"/>
                  <a:t>суммарное </a:t>
                </a:r>
                <a:r>
                  <a:rPr lang="ru-RU" altLang="ru-RU" sz="2800" dirty="0" smtClean="0"/>
                  <a:t>количество операций</a:t>
                </a:r>
                <a:r>
                  <a:rPr lang="ru-RU" altLang="ru-RU" sz="2800" dirty="0" smtClean="0"/>
                  <a:t>.</a:t>
                </a:r>
                <a:endParaRPr lang="ru-RU" altLang="ru-RU" sz="2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ru-RU" sz="2800" i="1"/>
                        </m:ctrlPr>
                      </m:funcPr>
                      <m:fName>
                        <m:limLow>
                          <m:limLowPr>
                            <m:ctrlPr>
                              <a:rPr lang="ru-RU" sz="2800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/>
                              <m:t>min</m:t>
                            </m:r>
                          </m:e>
                          <m:lim>
                            <m:r>
                              <a:rPr lang="en-US" sz="2800" i="1"/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28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/>
                                </m:ctrlPr>
                              </m:sSubPr>
                              <m:e>
                                <m:r>
                                  <a:rPr lang="en-US" sz="2800" i="1"/>
                                  <m:t>𝐶𝑜𝑚𝑝𝑎𝑟𝑒</m:t>
                                </m:r>
                              </m:e>
                              <m:sub>
                                <m:r>
                                  <a:rPr lang="en-US" sz="2800" i="1"/>
                                  <m:t>𝑖</m:t>
                                </m:r>
                              </m:sub>
                            </m:sSub>
                            <m:r>
                              <a:rPr lang="en-US" sz="2800" i="1"/>
                              <m:t>+ </m:t>
                            </m:r>
                            <m:sSub>
                              <m:sSubPr>
                                <m:ctrlPr>
                                  <a:rPr lang="ru-RU" sz="2800" i="1"/>
                                </m:ctrlPr>
                              </m:sSubPr>
                              <m:e>
                                <m:r>
                                  <a:rPr lang="en-US" sz="2800" i="1"/>
                                  <m:t>𝐴𝑠𝑠𝑖𝑔𝑛</m:t>
                                </m:r>
                              </m:e>
                              <m:sub>
                                <m:r>
                                  <a:rPr lang="en-US" sz="2800" i="1"/>
                                  <m:t>𝑖</m:t>
                                </m:r>
                              </m:sub>
                            </m:sSub>
                            <m:r>
                              <a:rPr lang="en-US" sz="2800" i="1"/>
                              <m:t> </m:t>
                            </m:r>
                          </m:e>
                        </m:d>
                      </m:e>
                    </m:func>
                  </m:oMath>
                </a14:m>
                <a:r>
                  <a:rPr lang="ru-RU" sz="2800" dirty="0" smtClean="0"/>
                  <a:t>          (1)</a:t>
                </a:r>
                <a:endParaRPr lang="ru-RU" sz="2800" dirty="0"/>
              </a:p>
              <a:p>
                <a:pPr marL="0" indent="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/>
                        <m:t>где </m:t>
                      </m:r>
                      <m:r>
                        <a:rPr lang="en-US" sz="2400" i="1"/>
                        <m:t>𝑖</m:t>
                      </m:r>
                      <m:r>
                        <a:rPr lang="en-US" sz="2400" i="1"/>
                        <m:t>−идентификатор </m:t>
                      </m:r>
                      <m:r>
                        <a:rPr lang="ru-RU" sz="2400" i="1"/>
                        <m:t>хранилища данных</m:t>
                      </m:r>
                      <m:r>
                        <a:rPr lang="ru-RU" sz="2400" b="0" i="0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ru-RU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i="1"/>
                        <m:t>𝑜𝑚𝑝𝑎𝑟𝑒</m:t>
                      </m:r>
                      <m:r>
                        <a:rPr lang="ru-RU" sz="2400" b="0" i="1" smtClean="0">
                          <a:latin typeface="Cambria Math"/>
                        </a:rPr>
                        <m:t> и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𝐴𝑠𝑠𝑖𝑔𝑛</m:t>
                      </m:r>
                      <m:r>
                        <a:rPr lang="en-US" sz="2400" i="1"/>
                        <m:t>−</m:t>
                      </m:r>
                      <m:r>
                        <a:rPr lang="ru-RU" sz="2400" i="1"/>
                        <m:t>количеств</m:t>
                      </m:r>
                      <m:r>
                        <a:rPr lang="ru-RU" sz="2400" b="0" i="1" smtClean="0">
                          <a:latin typeface="Cambria Math"/>
                        </a:rPr>
                        <m:t>а</m:t>
                      </m:r>
                      <m:r>
                        <a:rPr lang="ru-RU" sz="2400" i="1"/>
                        <m:t> операций</m:t>
                      </m:r>
                      <m:r>
                        <a:rPr lang="en-US" sz="2400" i="1"/>
                        <m:t>.</m:t>
                      </m:r>
                    </m:oMath>
                  </m:oMathPara>
                </a14:m>
                <a:endParaRPr lang="ru-RU" altLang="ru-RU" sz="2400" dirty="0" smtClean="0"/>
              </a:p>
            </p:txBody>
          </p:sp>
        </mc:Choice>
        <mc:Fallback>
          <p:sp>
            <p:nvSpPr>
              <p:cNvPr id="112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628800"/>
                <a:ext cx="8229600" cy="4525963"/>
              </a:xfrm>
              <a:blipFill rotWithShape="1">
                <a:blip r:embed="rId2"/>
                <a:stretch>
                  <a:fillRect l="-1556" t="-1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ABEF42-85C2-4CB2-A691-7BA6F4B6C21D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 smtClean="0">
                <a:solidFill>
                  <a:schemeClr val="accent2"/>
                </a:solidFill>
              </a:rPr>
              <a:t>Определение структуры нагрузки по журналу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ru-RU" sz="2800" dirty="0" smtClean="0"/>
          </a:p>
          <a:p>
            <a:pPr marL="0" indent="0" eaLnBrk="1" hangingPunct="1">
              <a:buFontTx/>
              <a:buNone/>
              <a:defRPr/>
            </a:pPr>
            <a:r>
              <a:rPr lang="ru-RU" sz="2800" dirty="0" smtClean="0"/>
              <a:t>Задачу </a:t>
            </a:r>
            <a:r>
              <a:rPr lang="ru-RU" sz="2800" dirty="0" smtClean="0"/>
              <a:t>определения структуры нагрузки по имеющемуся журналу операций с хранилищем данных, можно разделить на два этапа:</a:t>
            </a:r>
          </a:p>
          <a:p>
            <a:pPr eaLnBrk="1" hangingPunct="1">
              <a:defRPr/>
            </a:pPr>
            <a:r>
              <a:rPr lang="ru-RU" sz="2800" dirty="0" smtClean="0"/>
              <a:t>Применение алгоритма «Априори».</a:t>
            </a:r>
          </a:p>
          <a:p>
            <a:pPr eaLnBrk="1" hangingPunct="1">
              <a:defRPr/>
            </a:pPr>
            <a:r>
              <a:rPr lang="ru-RU" sz="2800" dirty="0" smtClean="0"/>
              <a:t>Восстановление структуры нагрузки из данных, полученных на первом этапе.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smtClean="0">
                <a:solidFill>
                  <a:schemeClr val="accent2"/>
                </a:solidFill>
              </a:rPr>
              <a:t>Алгоритм «Априори»</a:t>
            </a:r>
            <a:endParaRPr lang="ru-RU" altLang="ru-RU" sz="360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ru-RU" altLang="ru-RU" sz="2400" smtClean="0"/>
              <a:t>Выделить из файла-журнала четыре множества:</a:t>
            </a:r>
          </a:p>
          <a:p>
            <a:pPr marL="914400" lvl="1" indent="-514350" eaLnBrk="1" hangingPunct="1">
              <a:buFont typeface="Arial" charset="0"/>
              <a:buChar char="•"/>
            </a:pPr>
            <a:r>
              <a:rPr lang="ru-RU" altLang="ru-RU" sz="2400" smtClean="0"/>
              <a:t>Множество существующих в хранилище элементов.</a:t>
            </a:r>
          </a:p>
          <a:p>
            <a:pPr marL="914400" lvl="1" indent="-514350" eaLnBrk="1" hangingPunct="1">
              <a:buFont typeface="Arial" charset="0"/>
              <a:buChar char="•"/>
            </a:pPr>
            <a:r>
              <a:rPr lang="ru-RU" altLang="ru-RU" sz="2400" smtClean="0"/>
              <a:t>Множество добавленных элементов.</a:t>
            </a:r>
          </a:p>
          <a:p>
            <a:pPr marL="914400" lvl="1" indent="-514350" eaLnBrk="1" hangingPunct="1">
              <a:buFont typeface="Arial" charset="0"/>
              <a:buChar char="•"/>
            </a:pPr>
            <a:r>
              <a:rPr lang="ru-RU" altLang="ru-RU" sz="2400" smtClean="0"/>
              <a:t>Множество выбранных элементов.</a:t>
            </a:r>
          </a:p>
          <a:p>
            <a:pPr marL="914400" lvl="1" indent="-514350" eaLnBrk="1" hangingPunct="1">
              <a:buFont typeface="Arial" charset="0"/>
              <a:buChar char="•"/>
            </a:pPr>
            <a:r>
              <a:rPr lang="ru-RU" altLang="ru-RU" sz="2400" smtClean="0"/>
              <a:t>Множество удаленных элементов.</a:t>
            </a:r>
            <a:endParaRPr lang="ru-RU" altLang="ru-RU" sz="2000" smtClean="0"/>
          </a:p>
          <a:p>
            <a:pPr marL="514350" indent="-514350" eaLnBrk="1" hangingPunct="1">
              <a:buFontTx/>
              <a:buAutoNum type="arabicPeriod"/>
            </a:pPr>
            <a:r>
              <a:rPr lang="ru-RU" altLang="ru-RU" sz="2400" smtClean="0"/>
              <a:t>Пересечь попарно все полученные множества.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ru-RU" altLang="ru-RU" sz="2400" smtClean="0"/>
              <a:t>Повторять пункт 2 для вновь полученных множеств пока не наступит одно из условий остановки.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B22C10-4931-4D77-BE40-CE8C7C44CDB4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smtClean="0">
                <a:solidFill>
                  <a:schemeClr val="accent2"/>
                </a:solidFill>
              </a:rPr>
              <a:t>Условия остановки алгоритма «Априори»</a:t>
            </a:r>
            <a:endParaRPr lang="ru-RU" altLang="ru-RU" sz="360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Char char="•"/>
            </a:pPr>
            <a:r>
              <a:rPr lang="ru-RU" altLang="ru-RU" smtClean="0"/>
              <a:t>Количество элементов каждого нового множества не будет меньше 10% от суммы элементов начальных множеств.</a:t>
            </a:r>
          </a:p>
          <a:p>
            <a:pPr lvl="1" eaLnBrk="1" hangingPunct="1">
              <a:buFont typeface="Arial" charset="0"/>
              <a:buChar char="•"/>
            </a:pPr>
            <a:endParaRPr lang="ru-RU" altLang="ru-RU" smtClean="0"/>
          </a:p>
          <a:p>
            <a:pPr lvl="1" eaLnBrk="1" hangingPunct="1">
              <a:buFont typeface="Arial" charset="0"/>
              <a:buChar char="•"/>
            </a:pPr>
            <a:r>
              <a:rPr lang="ru-RU" altLang="ru-RU" smtClean="0"/>
              <a:t>Результатом пересечения останется одно множество, являющееся пересечением всех начальных множеств.</a:t>
            </a:r>
          </a:p>
          <a:p>
            <a:pPr eaLnBrk="1" hangingPunct="1"/>
            <a:endParaRPr lang="ru-RU" altLang="ru-RU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D671CD-0DF6-4B49-B426-32A44C44B238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smtClean="0">
                <a:solidFill>
                  <a:schemeClr val="accent2"/>
                </a:solidFill>
              </a:rPr>
              <a:t>Схема множеств алгоритма «Априори»</a:t>
            </a:r>
            <a:endParaRPr lang="ru-RU" altLang="ru-RU" sz="320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AB3C8D-A699-45BA-9E97-368D6E1F9562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 smtClean="0"/>
          </a:p>
        </p:txBody>
      </p:sp>
      <p:grpSp>
        <p:nvGrpSpPr>
          <p:cNvPr id="155" name="Группа 154"/>
          <p:cNvGrpSpPr/>
          <p:nvPr/>
        </p:nvGrpSpPr>
        <p:grpSpPr>
          <a:xfrm>
            <a:off x="961863" y="1267244"/>
            <a:ext cx="7282545" cy="4898060"/>
            <a:chOff x="352425" y="114300"/>
            <a:chExt cx="4819310" cy="3276600"/>
          </a:xfrm>
        </p:grpSpPr>
        <p:sp>
          <p:nvSpPr>
            <p:cNvPr id="156" name="Овал 155"/>
            <p:cNvSpPr/>
            <p:nvPr/>
          </p:nvSpPr>
          <p:spPr>
            <a:xfrm>
              <a:off x="1322343" y="114300"/>
              <a:ext cx="523875" cy="523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Calibri"/>
                  <a:cs typeface="Times New Roman"/>
                </a:rPr>
                <a:t>D</a:t>
              </a:r>
              <a:endParaRPr lang="ru-RU" sz="140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60" name="Овал 159"/>
            <p:cNvSpPr/>
            <p:nvPr/>
          </p:nvSpPr>
          <p:spPr>
            <a:xfrm>
              <a:off x="2026558" y="114300"/>
              <a:ext cx="523875" cy="523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  <a:cs typeface="Times New Roman"/>
                </a:rPr>
                <a:t>I</a:t>
              </a:r>
              <a:endParaRPr lang="ru-RU" sz="140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61" name="Овал 160"/>
            <p:cNvSpPr/>
            <p:nvPr/>
          </p:nvSpPr>
          <p:spPr>
            <a:xfrm>
              <a:off x="2770778" y="114300"/>
              <a:ext cx="523875" cy="523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  <a:cs typeface="Times New Roman"/>
                </a:rPr>
                <a:t>S</a:t>
              </a:r>
              <a:endParaRPr lang="ru-RU" sz="140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62" name="Овал 161"/>
            <p:cNvSpPr/>
            <p:nvPr/>
          </p:nvSpPr>
          <p:spPr>
            <a:xfrm>
              <a:off x="3495018" y="114300"/>
              <a:ext cx="523875" cy="523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  <a:cs typeface="Times New Roman"/>
                </a:rPr>
                <a:t>R</a:t>
              </a:r>
              <a:endParaRPr lang="ru-RU" sz="140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63" name="Овал 162"/>
            <p:cNvSpPr/>
            <p:nvPr/>
          </p:nvSpPr>
          <p:spPr>
            <a:xfrm>
              <a:off x="352425" y="1170600"/>
              <a:ext cx="702265" cy="523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  <a:cs typeface="Times New Roman"/>
                </a:rPr>
                <a:t>DI</a:t>
              </a:r>
              <a:endParaRPr lang="ru-RU" sz="1400">
                <a:effectLst/>
                <a:latin typeface="Times New Roman"/>
                <a:ea typeface="Calibri"/>
                <a:cs typeface="Times New Roman"/>
              </a:endParaRPr>
            </a:p>
          </p:txBody>
        </p:sp>
        <p:sp>
          <p:nvSpPr>
            <p:cNvPr id="164" name="Овал 163"/>
            <p:cNvSpPr/>
            <p:nvPr/>
          </p:nvSpPr>
          <p:spPr>
            <a:xfrm>
              <a:off x="1183279" y="1170600"/>
              <a:ext cx="704215" cy="523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DS</a:t>
              </a:r>
              <a:endParaRPr lang="ru-RU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2031004" y="1170600"/>
              <a:ext cx="704215" cy="523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DR</a:t>
              </a:r>
              <a:endParaRPr lang="ru-RU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7" name="Овал 166"/>
            <p:cNvSpPr/>
            <p:nvPr/>
          </p:nvSpPr>
          <p:spPr>
            <a:xfrm>
              <a:off x="2879046" y="1170600"/>
              <a:ext cx="710269" cy="523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IS</a:t>
              </a:r>
              <a:endParaRPr lang="ru-RU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8" name="Овал 167"/>
            <p:cNvSpPr/>
            <p:nvPr/>
          </p:nvSpPr>
          <p:spPr>
            <a:xfrm>
              <a:off x="3694725" y="1170600"/>
              <a:ext cx="648335" cy="523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IR</a:t>
              </a:r>
              <a:endParaRPr lang="ru-RU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9" name="Овал 168"/>
            <p:cNvSpPr/>
            <p:nvPr/>
          </p:nvSpPr>
          <p:spPr>
            <a:xfrm>
              <a:off x="4523400" y="1170600"/>
              <a:ext cx="648335" cy="523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SR</a:t>
              </a:r>
              <a:endParaRPr lang="ru-RU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0" name="Овал 169"/>
            <p:cNvSpPr/>
            <p:nvPr/>
          </p:nvSpPr>
          <p:spPr>
            <a:xfrm>
              <a:off x="1810636" y="2112600"/>
              <a:ext cx="858225" cy="523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 </a:t>
              </a:r>
              <a:r>
                <a:rPr lang="en-US" sz="1400">
                  <a:effectLst/>
                  <a:latin typeface="Times New Roman"/>
                  <a:ea typeface="Times New Roman"/>
                </a:rPr>
                <a:t>DIR</a:t>
              </a:r>
              <a:endParaRPr lang="ru-RU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1" name="Овал 170"/>
            <p:cNvSpPr/>
            <p:nvPr/>
          </p:nvSpPr>
          <p:spPr>
            <a:xfrm>
              <a:off x="754336" y="2112600"/>
              <a:ext cx="857885" cy="523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 </a:t>
              </a:r>
              <a:r>
                <a:rPr lang="en-US" sz="1400">
                  <a:effectLst/>
                  <a:latin typeface="Times New Roman"/>
                  <a:ea typeface="Times New Roman"/>
                </a:rPr>
                <a:t>DIS</a:t>
              </a:r>
              <a:endParaRPr lang="ru-RU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2" name="Овал 171"/>
            <p:cNvSpPr/>
            <p:nvPr/>
          </p:nvSpPr>
          <p:spPr>
            <a:xfrm>
              <a:off x="2879046" y="2112600"/>
              <a:ext cx="857885" cy="523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 </a:t>
              </a:r>
              <a:r>
                <a:rPr lang="en-US" sz="1400">
                  <a:effectLst/>
                  <a:latin typeface="Times New Roman"/>
                  <a:ea typeface="Times New Roman"/>
                </a:rPr>
                <a:t>DSR</a:t>
              </a:r>
              <a:endParaRPr lang="ru-RU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3935664" y="2112600"/>
              <a:ext cx="857885" cy="523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 </a:t>
              </a:r>
              <a:r>
                <a:rPr lang="en-US" sz="1400">
                  <a:effectLst/>
                  <a:latin typeface="Times New Roman"/>
                  <a:ea typeface="Times New Roman"/>
                </a:rPr>
                <a:t>ISR</a:t>
              </a:r>
              <a:endParaRPr lang="ru-RU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4" name="Овал 173"/>
            <p:cNvSpPr/>
            <p:nvPr/>
          </p:nvSpPr>
          <p:spPr>
            <a:xfrm>
              <a:off x="2316436" y="2867025"/>
              <a:ext cx="944585" cy="52387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DISR</a:t>
              </a:r>
              <a:r>
                <a:rPr lang="ru-RU" sz="1400">
                  <a:effectLst/>
                  <a:latin typeface="Times New Roman"/>
                  <a:ea typeface="Times New Roman"/>
                </a:rPr>
                <a:t> </a:t>
              </a:r>
              <a:endParaRPr lang="ru-RU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75" name="Прямая соединительная линия 174"/>
            <p:cNvCxnSpPr/>
            <p:nvPr/>
          </p:nvCxnSpPr>
          <p:spPr>
            <a:xfrm flipH="1">
              <a:off x="703558" y="638175"/>
              <a:ext cx="880723" cy="532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>
            <a:xfrm flipH="1">
              <a:off x="703558" y="638175"/>
              <a:ext cx="1584938" cy="532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>
            <a:xfrm flipV="1">
              <a:off x="1535387" y="638175"/>
              <a:ext cx="48894" cy="532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/>
            <p:cNvCxnSpPr/>
            <p:nvPr/>
          </p:nvCxnSpPr>
          <p:spPr>
            <a:xfrm>
              <a:off x="1584281" y="638175"/>
              <a:ext cx="798831" cy="532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/>
            <p:cNvCxnSpPr/>
            <p:nvPr/>
          </p:nvCxnSpPr>
          <p:spPr>
            <a:xfrm>
              <a:off x="2288496" y="638175"/>
              <a:ext cx="945685" cy="532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/>
            <p:cNvCxnSpPr/>
            <p:nvPr/>
          </p:nvCxnSpPr>
          <p:spPr>
            <a:xfrm flipV="1">
              <a:off x="1535387" y="638175"/>
              <a:ext cx="1497329" cy="532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Прямая соединительная линия 180"/>
            <p:cNvCxnSpPr/>
            <p:nvPr/>
          </p:nvCxnSpPr>
          <p:spPr>
            <a:xfrm flipV="1">
              <a:off x="2383112" y="638175"/>
              <a:ext cx="1373844" cy="532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/>
            <p:cNvCxnSpPr/>
            <p:nvPr/>
          </p:nvCxnSpPr>
          <p:spPr>
            <a:xfrm>
              <a:off x="3032716" y="638175"/>
              <a:ext cx="201465" cy="532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Прямая соединительная линия 182"/>
            <p:cNvCxnSpPr/>
            <p:nvPr/>
          </p:nvCxnSpPr>
          <p:spPr>
            <a:xfrm>
              <a:off x="2288496" y="638175"/>
              <a:ext cx="1730397" cy="532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Прямая соединительная линия 183"/>
            <p:cNvCxnSpPr/>
            <p:nvPr/>
          </p:nvCxnSpPr>
          <p:spPr>
            <a:xfrm>
              <a:off x="3756956" y="638175"/>
              <a:ext cx="261937" cy="532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Прямая соединительная линия 184"/>
            <p:cNvCxnSpPr/>
            <p:nvPr/>
          </p:nvCxnSpPr>
          <p:spPr>
            <a:xfrm>
              <a:off x="3032716" y="638175"/>
              <a:ext cx="1814852" cy="532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Прямая соединительная линия 185"/>
            <p:cNvCxnSpPr/>
            <p:nvPr/>
          </p:nvCxnSpPr>
          <p:spPr>
            <a:xfrm>
              <a:off x="3756956" y="638175"/>
              <a:ext cx="1090612" cy="532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86"/>
            <p:cNvCxnSpPr/>
            <p:nvPr/>
          </p:nvCxnSpPr>
          <p:spPr>
            <a:xfrm>
              <a:off x="2239749" y="2636475"/>
              <a:ext cx="548980" cy="230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/>
            <p:cNvCxnSpPr/>
            <p:nvPr/>
          </p:nvCxnSpPr>
          <p:spPr>
            <a:xfrm>
              <a:off x="1183279" y="2636475"/>
              <a:ext cx="1605450" cy="230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Прямая соединительная линия 188"/>
            <p:cNvCxnSpPr/>
            <p:nvPr/>
          </p:nvCxnSpPr>
          <p:spPr>
            <a:xfrm flipH="1">
              <a:off x="2788729" y="2636475"/>
              <a:ext cx="519260" cy="230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Прямая соединительная линия 189"/>
            <p:cNvCxnSpPr/>
            <p:nvPr/>
          </p:nvCxnSpPr>
          <p:spPr>
            <a:xfrm flipV="1">
              <a:off x="2788729" y="2636475"/>
              <a:ext cx="1575878" cy="230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Прямая соединительная линия 190"/>
            <p:cNvCxnSpPr/>
            <p:nvPr/>
          </p:nvCxnSpPr>
          <p:spPr>
            <a:xfrm flipH="1" flipV="1">
              <a:off x="703558" y="1694475"/>
              <a:ext cx="479721" cy="41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Прямая соединительная линия 191"/>
            <p:cNvCxnSpPr/>
            <p:nvPr/>
          </p:nvCxnSpPr>
          <p:spPr>
            <a:xfrm>
              <a:off x="1535387" y="1694475"/>
              <a:ext cx="1772602" cy="41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Прямая соединительная линия 192"/>
            <p:cNvCxnSpPr/>
            <p:nvPr/>
          </p:nvCxnSpPr>
          <p:spPr>
            <a:xfrm>
              <a:off x="703558" y="1694475"/>
              <a:ext cx="1536191" cy="41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Прямая соединительная линия 193"/>
            <p:cNvCxnSpPr/>
            <p:nvPr/>
          </p:nvCxnSpPr>
          <p:spPr>
            <a:xfrm flipH="1">
              <a:off x="1183279" y="1694475"/>
              <a:ext cx="2050902" cy="41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 flipV="1">
              <a:off x="1183279" y="1694475"/>
              <a:ext cx="352108" cy="41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Прямая соединительная линия 195"/>
            <p:cNvCxnSpPr/>
            <p:nvPr/>
          </p:nvCxnSpPr>
          <p:spPr>
            <a:xfrm flipV="1">
              <a:off x="2239749" y="1694475"/>
              <a:ext cx="143363" cy="41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/>
            <p:cNvCxnSpPr/>
            <p:nvPr/>
          </p:nvCxnSpPr>
          <p:spPr>
            <a:xfrm flipH="1" flipV="1">
              <a:off x="2383112" y="1694475"/>
              <a:ext cx="924877" cy="41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/>
            <p:cNvCxnSpPr/>
            <p:nvPr/>
          </p:nvCxnSpPr>
          <p:spPr>
            <a:xfrm>
              <a:off x="3234181" y="1694475"/>
              <a:ext cx="1130426" cy="41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/>
            <p:nvPr/>
          </p:nvCxnSpPr>
          <p:spPr>
            <a:xfrm flipH="1" flipV="1">
              <a:off x="4018893" y="1694475"/>
              <a:ext cx="345714" cy="41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Прямая соединительная линия 199"/>
            <p:cNvCxnSpPr/>
            <p:nvPr/>
          </p:nvCxnSpPr>
          <p:spPr>
            <a:xfrm flipV="1">
              <a:off x="4364607" y="1694475"/>
              <a:ext cx="482961" cy="41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Прямая соединительная линия 200"/>
            <p:cNvCxnSpPr/>
            <p:nvPr/>
          </p:nvCxnSpPr>
          <p:spPr>
            <a:xfrm flipH="1">
              <a:off x="2239749" y="1694475"/>
              <a:ext cx="1779144" cy="41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Прямая соединительная линия 201"/>
            <p:cNvCxnSpPr/>
            <p:nvPr/>
          </p:nvCxnSpPr>
          <p:spPr>
            <a:xfrm flipV="1">
              <a:off x="3307989" y="1694475"/>
              <a:ext cx="1539579" cy="41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6C2578-5CF0-4196-BE09-ADFB5834C09F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smtClean="0">
                <a:solidFill>
                  <a:schemeClr val="accent2"/>
                </a:solidFill>
              </a:rPr>
              <a:t>Алгоритм определения структуры нагрузки</a:t>
            </a:r>
            <a:r>
              <a:rPr lang="ru-RU" altLang="ru-RU" sz="4000" smtClean="0"/>
              <a:t>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z="2400" smtClean="0"/>
              <a:t>Для каждого множества, получившиеся на последней итерации алгоритма «Априори», определить пересечением каких начальных множеств оно получилось.</a:t>
            </a:r>
          </a:p>
          <a:p>
            <a:pPr eaLnBrk="1" hangingPunct="1"/>
            <a:r>
              <a:rPr lang="ru-RU" altLang="ru-RU" sz="2400" smtClean="0"/>
              <a:t>Восстановить нагрузку.</a:t>
            </a:r>
          </a:p>
          <a:p>
            <a:pPr eaLnBrk="1" hangingPunct="1"/>
            <a:r>
              <a:rPr lang="ru-RU" altLang="ru-RU" sz="2400" smtClean="0"/>
              <a:t>После обработки всех множеств нижнего уровня, перейти к множествам находящимся на уровень выше.</a:t>
            </a:r>
          </a:p>
          <a:p>
            <a:pPr eaLnBrk="1" hangingPunct="1"/>
            <a:r>
              <a:rPr lang="ru-RU" altLang="ru-RU" sz="2400" smtClean="0"/>
              <a:t>Повторить алгоритм для этих множеств, добавляя нагрузку, полученную ранее, в виде блоков.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200" dirty="0" smtClean="0">
                <a:solidFill>
                  <a:schemeClr val="accent2"/>
                </a:solidFill>
              </a:rPr>
              <a:t>Результаты работы</a:t>
            </a:r>
            <a:endParaRPr lang="ru-RU" altLang="ru-RU" sz="3200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200" dirty="0" smtClean="0"/>
              <a:t>1. В ходе исследования был разработан специальный способ задания нагрузки на хранилища данных.</a:t>
            </a:r>
          </a:p>
          <a:p>
            <a:pPr marL="0" indent="0" eaLnBrk="1" hangingPunct="1">
              <a:buNone/>
            </a:pPr>
            <a:endParaRPr lang="ru-RU" sz="2200" dirty="0" smtClean="0"/>
          </a:p>
          <a:p>
            <a:pPr marL="0" indent="0" eaLnBrk="1" hangingPunct="1">
              <a:buFontTx/>
              <a:buNone/>
            </a:pPr>
            <a:r>
              <a:rPr lang="ru-RU" sz="2200" dirty="0" smtClean="0"/>
              <a:t>2. Создано программное обеспечение в котором реализованы:</a:t>
            </a:r>
          </a:p>
          <a:p>
            <a:pPr algn="just" eaLnBrk="1" hangingPunct="1">
              <a:defRPr/>
            </a:pPr>
            <a:r>
              <a:rPr lang="ru-RU" sz="2000" dirty="0"/>
              <a:t>Способ моделирования заданной нагрузки.</a:t>
            </a:r>
          </a:p>
          <a:p>
            <a:pPr algn="just" eaLnBrk="1" hangingPunct="1">
              <a:defRPr/>
            </a:pPr>
            <a:r>
              <a:rPr lang="ru-RU" sz="2000" dirty="0"/>
              <a:t>Различные структуры хранения данных.</a:t>
            </a:r>
          </a:p>
          <a:p>
            <a:pPr algn="just" eaLnBrk="1" hangingPunct="1">
              <a:defRPr/>
            </a:pPr>
            <a:r>
              <a:rPr lang="ru-RU" sz="2000" dirty="0"/>
              <a:t>Алгоритм выбора оптимального способа хранения данных.</a:t>
            </a:r>
          </a:p>
          <a:p>
            <a:pPr algn="just" eaLnBrk="1" hangingPunct="1">
              <a:defRPr/>
            </a:pPr>
            <a:r>
              <a:rPr lang="ru-RU" sz="2000" dirty="0"/>
              <a:t>Алгоритм определения типа нагрузки по журналу.</a:t>
            </a:r>
          </a:p>
          <a:p>
            <a:pPr eaLnBrk="1" hangingPunct="1">
              <a:defRPr/>
            </a:pPr>
            <a:r>
              <a:rPr lang="ru-RU" sz="2000" dirty="0"/>
              <a:t>Возможность создания нагрузки пользователем.</a:t>
            </a:r>
            <a:r>
              <a:rPr lang="ru-RU" sz="2000" dirty="0" smtClean="0"/>
              <a:t> </a:t>
            </a:r>
          </a:p>
          <a:p>
            <a:pPr eaLnBrk="1" hangingPunct="1">
              <a:defRPr/>
            </a:pPr>
            <a:endParaRPr lang="ru-RU" sz="2000" dirty="0" smtClean="0"/>
          </a:p>
          <a:p>
            <a:pPr marL="0" indent="0" eaLnBrk="1" hangingPunct="1">
              <a:buFontTx/>
              <a:buNone/>
            </a:pPr>
            <a:r>
              <a:rPr lang="ru-RU" sz="2200" dirty="0" smtClean="0"/>
              <a:t>С помощью разработанного программного обеспечения проанализировано </a:t>
            </a:r>
            <a:r>
              <a:rPr lang="ru-RU" sz="2200" dirty="0"/>
              <a:t>поведение различных структур хранения данных на возможность адаптивного выбора оптимальных из них при определенной нагрузке. </a:t>
            </a:r>
            <a:endParaRPr lang="ru-RU" sz="2200" dirty="0" smtClean="0"/>
          </a:p>
          <a:p>
            <a:pPr marL="0" indent="0" eaLnBrk="1" hangingPunct="1">
              <a:buFontTx/>
              <a:buNone/>
            </a:pPr>
            <a:endParaRPr lang="ru-RU" sz="2200" dirty="0" smtClean="0"/>
          </a:p>
          <a:p>
            <a:pPr marL="0" indent="0" eaLnBrk="1" hangingPunct="1">
              <a:buFontTx/>
              <a:buNone/>
            </a:pPr>
            <a:endParaRPr lang="ru-RU" altLang="ru-RU" sz="220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03EC6AA-74E3-4190-9647-091E032598F1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dirty="0" smtClean="0">
                <a:solidFill>
                  <a:schemeClr val="accent2"/>
                </a:solidFill>
              </a:rPr>
              <a:t>Публикации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i="1" dirty="0"/>
              <a:t>Зобов В.В. Инструмент для моделирования нагрузки на контейнеры </a:t>
            </a:r>
            <a:r>
              <a:rPr lang="ru-RU" sz="2400" i="1" dirty="0" smtClean="0"/>
              <a:t>данных / </a:t>
            </a:r>
            <a:r>
              <a:rPr lang="ru-RU" sz="2400" i="1" dirty="0"/>
              <a:t>В.В. Зобов, К.Е. Селезнев // Материалы четырнадцатой </a:t>
            </a:r>
            <a:r>
              <a:rPr lang="ru-RU" sz="2400" i="1" dirty="0" err="1"/>
              <a:t>научн</a:t>
            </a:r>
            <a:r>
              <a:rPr lang="ru-RU" sz="2400" i="1" dirty="0"/>
              <a:t>.- метод. Конференции «Информатика: проблемы, методология, технологии», 10-11 февраля 2011 г., Воронеж, ВГУ – 2014,– Т. 3–, с. 154-161.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A20C-7168-4784-97EE-4C29579590DC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724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smtClean="0">
                <a:solidFill>
                  <a:schemeClr val="accent2"/>
                </a:solidFill>
              </a:rPr>
              <a:t>Актуальность исследования</a:t>
            </a:r>
            <a:endParaRPr lang="ru-RU" altLang="ru-RU" sz="4000" smtClean="0">
              <a:solidFill>
                <a:schemeClr val="accent2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Возможность построения огромного числа контейнеров для хранения информации.</a:t>
            </a:r>
          </a:p>
          <a:p>
            <a:r>
              <a:rPr lang="ru-RU" sz="2400" dirty="0" smtClean="0"/>
              <a:t>Выбор контейнера происходит согласно аналитическим соображениям (например, </a:t>
            </a:r>
            <a:r>
              <a:rPr lang="en-US" sz="2400" dirty="0" smtClean="0"/>
              <a:t>B-</a:t>
            </a:r>
            <a:r>
              <a:rPr lang="ru-RU" sz="2400" dirty="0" smtClean="0"/>
              <a:t>деревья, как индексы в СУБД).</a:t>
            </a:r>
          </a:p>
          <a:p>
            <a:r>
              <a:rPr lang="ru-RU" sz="2400" dirty="0" smtClean="0"/>
              <a:t>Оптимальный контейнер для одной ситуации, не обязательно оптимальный для других.</a:t>
            </a:r>
          </a:p>
          <a:p>
            <a:r>
              <a:rPr lang="ru-RU" sz="2400" dirty="0" smtClean="0"/>
              <a:t>Выбор оптимального контейнера основываясь на статистике запросов к нему.</a:t>
            </a:r>
          </a:p>
          <a:p>
            <a:endParaRPr lang="ru-RU" sz="2400" dirty="0"/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6CD374-AD53-43A1-BCC3-BC5698F8CFFC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AAB2D1-C43D-442C-9AAD-58AF30A52E9C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 smtClean="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349500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BDB350-3F32-4CF5-9ED9-E3FE4F31EC3F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smtClean="0">
                <a:solidFill>
                  <a:schemeClr val="accent2"/>
                </a:solidFill>
              </a:rPr>
              <a:t>Постановка задачи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776"/>
            <a:ext cx="8229600" cy="4886424"/>
          </a:xfrm>
        </p:spPr>
        <p:txBody>
          <a:bodyPr/>
          <a:lstStyle/>
          <a:p>
            <a:pPr marL="0" indent="0" algn="just" eaLnBrk="1" hangingPunct="1">
              <a:buNone/>
            </a:pPr>
            <a:endParaRPr lang="en-US" altLang="ru-RU" sz="2800" dirty="0" smtClean="0"/>
          </a:p>
          <a:p>
            <a:pPr marL="514350" indent="-514350" algn="just" eaLnBrk="1" hangingPunct="1">
              <a:buFontTx/>
              <a:buAutoNum type="arabicPeriod"/>
            </a:pPr>
            <a:r>
              <a:rPr lang="ru-RU" altLang="ru-RU" sz="2800" dirty="0" smtClean="0"/>
              <a:t>Разработать </a:t>
            </a:r>
            <a:r>
              <a:rPr lang="ru-RU" altLang="ru-RU" sz="2800" dirty="0" smtClean="0"/>
              <a:t>способ задания нагрузки.</a:t>
            </a:r>
          </a:p>
          <a:p>
            <a:pPr marL="514350" indent="-514350" algn="just" eaLnBrk="1" hangingPunct="1">
              <a:buFontTx/>
              <a:buAutoNum type="arabicPeriod"/>
            </a:pPr>
            <a:endParaRPr lang="en-US" altLang="ru-RU" sz="2800" dirty="0" smtClean="0"/>
          </a:p>
          <a:p>
            <a:pPr marL="514350" indent="-514350" algn="just" eaLnBrk="1" hangingPunct="1">
              <a:buFontTx/>
              <a:buAutoNum type="arabicPeriod"/>
            </a:pPr>
            <a:r>
              <a:rPr lang="ru-RU" altLang="ru-RU" sz="2800" dirty="0" smtClean="0"/>
              <a:t>Разработать программный комплекс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для исследования.</a:t>
            </a:r>
          </a:p>
          <a:p>
            <a:pPr marL="514350" indent="-514350" algn="just" eaLnBrk="1" hangingPunct="1">
              <a:buFontTx/>
              <a:buNone/>
            </a:pP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3A138A-ACCD-48F0-B3CE-8C999DB99EE3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 smtClean="0">
                <a:solidFill>
                  <a:schemeClr val="accent2"/>
                </a:solidFill>
              </a:rPr>
              <a:t>Постановка </a:t>
            </a:r>
            <a:r>
              <a:rPr lang="ru-RU" altLang="ru-RU" sz="3600" dirty="0" smtClean="0">
                <a:solidFill>
                  <a:schemeClr val="accent2"/>
                </a:solidFill>
              </a:rPr>
              <a:t>задачи. Программный комплекс</a:t>
            </a:r>
            <a:endParaRPr lang="ru-RU" altLang="ru-RU" sz="3600" dirty="0" smtClean="0">
              <a:solidFill>
                <a:schemeClr val="accent2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640763" cy="4525962"/>
          </a:xfrm>
        </p:spPr>
        <p:txBody>
          <a:bodyPr/>
          <a:lstStyle/>
          <a:p>
            <a:pPr marL="0" indent="0" algn="just" eaLnBrk="1" hangingPunct="1">
              <a:buFontTx/>
              <a:buNone/>
              <a:defRPr/>
            </a:pPr>
            <a:r>
              <a:rPr lang="ru-RU" altLang="ru-RU" sz="2800" dirty="0" smtClean="0"/>
              <a:t>В программном комплексе должны быть реализованы:</a:t>
            </a:r>
          </a:p>
          <a:p>
            <a:pPr algn="just" eaLnBrk="1" hangingPunct="1">
              <a:defRPr/>
            </a:pPr>
            <a:r>
              <a:rPr lang="ru-RU" sz="2800" dirty="0" smtClean="0"/>
              <a:t>Способ моделирования заданной нагрузки.</a:t>
            </a:r>
          </a:p>
          <a:p>
            <a:pPr algn="just" eaLnBrk="1" hangingPunct="1">
              <a:defRPr/>
            </a:pPr>
            <a:r>
              <a:rPr lang="ru-RU" sz="2800" dirty="0" smtClean="0"/>
              <a:t>Различные структуры хранения данных.</a:t>
            </a:r>
          </a:p>
          <a:p>
            <a:pPr algn="just" eaLnBrk="1" hangingPunct="1">
              <a:defRPr/>
            </a:pPr>
            <a:r>
              <a:rPr lang="ru-RU" sz="2800" dirty="0" smtClean="0"/>
              <a:t>Алгоритм выбора оптимального способа хранения данных.</a:t>
            </a:r>
          </a:p>
          <a:p>
            <a:pPr algn="just" eaLnBrk="1" hangingPunct="1">
              <a:defRPr/>
            </a:pPr>
            <a:r>
              <a:rPr lang="ru-RU" sz="2800" dirty="0" smtClean="0"/>
              <a:t>Алгоритм определения типа нагрузки по журналу.</a:t>
            </a:r>
          </a:p>
          <a:p>
            <a:pPr eaLnBrk="1" hangingPunct="1">
              <a:defRPr/>
            </a:pPr>
            <a:r>
              <a:rPr lang="ru-RU" sz="2800" dirty="0" smtClean="0"/>
              <a:t>Возможность создания нагрузки пользователем.</a:t>
            </a:r>
            <a:endParaRPr lang="en-US" alt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dirty="0" smtClean="0">
                <a:solidFill>
                  <a:schemeClr val="accent2"/>
                </a:solidFill>
              </a:rPr>
              <a:t>Нагрузка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Нагрузка </a:t>
            </a:r>
            <a:r>
              <a:rPr lang="en-US" sz="2800" dirty="0" smtClean="0"/>
              <a:t>- </a:t>
            </a:r>
            <a:r>
              <a:rPr lang="ru-RU" sz="2800" dirty="0" smtClean="0"/>
              <a:t>различные </a:t>
            </a:r>
            <a:r>
              <a:rPr lang="ru-RU" sz="2800" dirty="0"/>
              <a:t>последовательности операций вставки, выборки и </a:t>
            </a:r>
            <a:r>
              <a:rPr lang="ru-RU" sz="2800" dirty="0" smtClean="0"/>
              <a:t>удаления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Существует 6 видов нагрузки.</a:t>
            </a:r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A20C-7168-4784-97EE-4C29579590DC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6523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25AF25-0B5A-41C1-BC90-C94E1E92B5F0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dirty="0" smtClean="0">
                <a:solidFill>
                  <a:schemeClr val="accent2"/>
                </a:solidFill>
              </a:rPr>
              <a:t>Нагрузка. Виды</a:t>
            </a:r>
            <a:endParaRPr lang="ru-RU" altLang="ru-RU" sz="360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182652180"/>
              </p:ext>
            </p:extLst>
          </p:nvPr>
        </p:nvGraphicFramePr>
        <p:xfrm>
          <a:off x="827584" y="1340768"/>
          <a:ext cx="748883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0EEB71-4C68-43AC-951B-CE91B99FF718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dirty="0" smtClean="0">
                <a:solidFill>
                  <a:schemeClr val="accent2"/>
                </a:solidFill>
              </a:rPr>
              <a:t>Нагрузка. Параметры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825" y="1412875"/>
            <a:ext cx="8713788" cy="478155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ru-RU" sz="2400" dirty="0" smtClean="0"/>
              <a:t>Параметры для нагрузки:</a:t>
            </a:r>
          </a:p>
          <a:p>
            <a:pPr eaLnBrk="1" hangingPunct="1">
              <a:defRPr/>
            </a:pPr>
            <a:r>
              <a:rPr lang="ru-RU" sz="2400" dirty="0" smtClean="0"/>
              <a:t>Количество операций (обязательный параметр).</a:t>
            </a:r>
          </a:p>
          <a:p>
            <a:pPr eaLnBrk="1" hangingPunct="1">
              <a:defRPr/>
            </a:pPr>
            <a:r>
              <a:rPr lang="ru-RU" sz="2400" dirty="0" smtClean="0"/>
              <a:t>Метка.</a:t>
            </a:r>
          </a:p>
          <a:p>
            <a:pPr eaLnBrk="1" hangingPunct="1">
              <a:defRPr/>
            </a:pPr>
            <a:r>
              <a:rPr lang="ru-RU" sz="2400" dirty="0" smtClean="0"/>
              <a:t>Диапазон значений</a:t>
            </a:r>
            <a:r>
              <a:rPr lang="ru-RU" sz="2400" dirty="0" smtClean="0"/>
              <a:t>.</a:t>
            </a:r>
          </a:p>
          <a:p>
            <a:pPr eaLnBrk="1" hangingPunct="1">
              <a:defRPr/>
            </a:pPr>
            <a:r>
              <a:rPr lang="ru-RU" sz="2400" dirty="0" smtClean="0"/>
              <a:t>Псевдоним.</a:t>
            </a:r>
            <a:endParaRPr lang="ru-RU" sz="2400" dirty="0" smtClean="0"/>
          </a:p>
          <a:p>
            <a:pPr eaLnBrk="1" hangingPunct="1">
              <a:defRPr/>
            </a:pPr>
            <a:r>
              <a:rPr lang="ru-RU" sz="2400" dirty="0" smtClean="0"/>
              <a:t>Ссылка на другую нагрузку</a:t>
            </a:r>
            <a:r>
              <a:rPr lang="ru-RU" sz="2400" dirty="0" smtClean="0"/>
              <a:t>.</a:t>
            </a:r>
          </a:p>
          <a:p>
            <a:pPr eaLnBrk="1" hangingPunct="1">
              <a:defRPr/>
            </a:pPr>
            <a:endParaRPr lang="ru-RU" sz="2400" dirty="0" smtClean="0"/>
          </a:p>
          <a:p>
            <a:pPr marL="0" indent="0" eaLnBrk="1" hangingPunct="1">
              <a:buNone/>
              <a:defRPr/>
            </a:pPr>
            <a:r>
              <a:rPr lang="ru-RU" sz="2400" dirty="0"/>
              <a:t>Значения параметров могут задаваться отдельно, в виде дополнительных массивов значений. Это позволяет генерировать различную нагрузку одинаковой структуры.</a:t>
            </a:r>
          </a:p>
          <a:p>
            <a:pPr marL="0" indent="0" eaLnBrk="1" hangingPunct="1">
              <a:buNone/>
              <a:defRPr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7BABC6F-70DE-471E-BA91-C593BBB401F3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smtClean="0">
                <a:solidFill>
                  <a:schemeClr val="accent2"/>
                </a:solidFill>
              </a:rPr>
              <a:t>Нагрузка. Описание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ru-RU" sz="2800" smtClean="0"/>
              <a:t>XML-</a:t>
            </a:r>
            <a:r>
              <a:rPr lang="ru-RU" altLang="ru-RU" sz="2800" smtClean="0"/>
              <a:t>формат описания нагрузки:</a:t>
            </a:r>
          </a:p>
          <a:p>
            <a:pPr marL="0" indent="0" eaLnBrk="1" hangingPunct="1">
              <a:buFontTx/>
              <a:buNone/>
            </a:pPr>
            <a:endParaRPr lang="ru-RU" altLang="ru-RU" sz="2800" smtClean="0"/>
          </a:p>
          <a:p>
            <a:pPr marL="0" indent="0" eaLnBrk="1" hangingPunct="1">
              <a:buFontTx/>
              <a:buNone/>
            </a:pPr>
            <a:r>
              <a:rPr lang="en-US" altLang="ru-RU" sz="2800" smtClean="0"/>
              <a:t>&lt;block count="1" label="root"&gt;</a:t>
            </a:r>
            <a:endParaRPr lang="ru-RU" altLang="ru-RU" sz="2800" smtClean="0"/>
          </a:p>
          <a:p>
            <a:pPr marL="0" indent="0" eaLnBrk="1" hangingPunct="1">
              <a:buFontTx/>
              <a:buNone/>
            </a:pPr>
            <a:r>
              <a:rPr lang="ru-RU" altLang="ru-RU" sz="2800" smtClean="0"/>
              <a:t>	</a:t>
            </a:r>
            <a:r>
              <a:rPr lang="en-US" altLang="ru-RU" sz="2800" smtClean="0"/>
              <a:t>&lt;insert count="10" alias="B" min="</a:t>
            </a:r>
            <a:r>
              <a:rPr lang="ru-RU" altLang="ru-RU" sz="2800" smtClean="0"/>
              <a:t>100</a:t>
            </a:r>
            <a:r>
              <a:rPr lang="en-US" altLang="ru-RU" sz="2800" smtClean="0"/>
              <a:t>"/&gt;</a:t>
            </a:r>
            <a:r>
              <a:rPr lang="ru-RU" altLang="ru-RU" sz="2800" smtClean="0"/>
              <a:t> 	</a:t>
            </a:r>
            <a:r>
              <a:rPr lang="en-US" altLang="ru-RU" sz="2800" smtClean="0"/>
              <a:t>&lt;select count="5" from="B" /&gt;</a:t>
            </a:r>
            <a:endParaRPr lang="ru-RU" altLang="ru-RU" sz="2800" smtClean="0"/>
          </a:p>
          <a:p>
            <a:pPr marL="0" indent="0" eaLnBrk="1" hangingPunct="1">
              <a:buFontTx/>
              <a:buNone/>
            </a:pPr>
            <a:r>
              <a:rPr lang="ru-RU" altLang="ru-RU" sz="2800" smtClean="0"/>
              <a:t>	</a:t>
            </a:r>
            <a:r>
              <a:rPr lang="en-US" altLang="ru-RU" sz="2800" smtClean="0"/>
              <a:t>&lt;remove count="3" from="B"/&gt;</a:t>
            </a:r>
            <a:endParaRPr lang="ru-RU" altLang="ru-RU" sz="2800" smtClean="0"/>
          </a:p>
          <a:p>
            <a:pPr marL="0" indent="0" eaLnBrk="1" hangingPunct="1">
              <a:buFontTx/>
              <a:buNone/>
            </a:pPr>
            <a:r>
              <a:rPr lang="en-US" altLang="ru-RU" sz="2800" smtClean="0"/>
              <a:t>&lt;/block&gt;</a:t>
            </a:r>
            <a:endParaRPr lang="ru-RU" altLang="ru-R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0EBF1D-3A84-4C77-8DD3-C8D066440D93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smtClean="0">
                <a:solidFill>
                  <a:schemeClr val="accent2"/>
                </a:solidFill>
              </a:rPr>
              <a:t>Методы индексации данных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z="2800" dirty="0" smtClean="0"/>
              <a:t>В программном комплексе реализованы следующие </a:t>
            </a:r>
            <a:r>
              <a:rPr lang="ru-RU" altLang="ru-RU" sz="2800" dirty="0" smtClean="0"/>
              <a:t>методы индексации данных:</a:t>
            </a:r>
          </a:p>
          <a:p>
            <a:pPr eaLnBrk="1" hangingPunct="1">
              <a:buFontTx/>
              <a:buNone/>
            </a:pPr>
            <a:endParaRPr lang="ru-RU" altLang="ru-RU" sz="2800" dirty="0" smtClean="0"/>
          </a:p>
          <a:p>
            <a:pPr eaLnBrk="1" hangingPunct="1"/>
            <a:r>
              <a:rPr lang="ru-RU" altLang="ru-RU" sz="2800" dirty="0" smtClean="0"/>
              <a:t>массивы;</a:t>
            </a:r>
          </a:p>
          <a:p>
            <a:pPr eaLnBrk="1" hangingPunct="1"/>
            <a:r>
              <a:rPr lang="ru-RU" altLang="ru-RU" sz="2800" dirty="0" smtClean="0"/>
              <a:t>списки;</a:t>
            </a:r>
          </a:p>
          <a:p>
            <a:pPr eaLnBrk="1" hangingPunct="1"/>
            <a:r>
              <a:rPr lang="ru-RU" altLang="ru-RU" sz="2800" dirty="0" smtClean="0"/>
              <a:t>деревья;</a:t>
            </a:r>
          </a:p>
          <a:p>
            <a:pPr eaLnBrk="1" hangingPunct="1"/>
            <a:r>
              <a:rPr lang="ru-RU" altLang="ru-RU" sz="2800" dirty="0" smtClean="0"/>
              <a:t>хеширование;</a:t>
            </a:r>
          </a:p>
          <a:p>
            <a:pPr eaLnBrk="1" hangingPunct="1"/>
            <a:r>
              <a:rPr lang="ru-RU" altLang="ru-RU" sz="2800" dirty="0" smtClean="0"/>
              <a:t>кеширование.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735</Words>
  <Application>Microsoft Office PowerPoint</Application>
  <PresentationFormat>Экран (4:3)</PresentationFormat>
  <Paragraphs>156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Arial</vt:lpstr>
      <vt:lpstr>Оформление по умолчанию</vt:lpstr>
      <vt:lpstr>Исследование возможностей адаптивного выбора оптимальных структур хранения данных</vt:lpstr>
      <vt:lpstr>Актуальность исследования</vt:lpstr>
      <vt:lpstr>Постановка задачи</vt:lpstr>
      <vt:lpstr>Постановка задачи. Программный комплекс</vt:lpstr>
      <vt:lpstr>Нагрузка</vt:lpstr>
      <vt:lpstr>Нагрузка. Виды</vt:lpstr>
      <vt:lpstr>Нагрузка. Параметры</vt:lpstr>
      <vt:lpstr>Нагрузка. Описание</vt:lpstr>
      <vt:lpstr>Методы индексации данных</vt:lpstr>
      <vt:lpstr>Способ оценки метода индексации</vt:lpstr>
      <vt:lpstr>Способ оценки метода индексации. Результаты вычислений</vt:lpstr>
      <vt:lpstr>Выбор оптимального способа хранения</vt:lpstr>
      <vt:lpstr>Определение структуры нагрузки по журналу</vt:lpstr>
      <vt:lpstr>Алгоритм «Априори»</vt:lpstr>
      <vt:lpstr>Условия остановки алгоритма «Априори»</vt:lpstr>
      <vt:lpstr>Схема множеств алгоритма «Априори»</vt:lpstr>
      <vt:lpstr>Алгоритм определения структуры нагрузки </vt:lpstr>
      <vt:lpstr>Результаты работы</vt:lpstr>
      <vt:lpstr>Публикации</vt:lpstr>
      <vt:lpstr>Спасибо за внимание!</vt:lpstr>
    </vt:vector>
  </TitlesOfParts>
  <Company>Tycoon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лингвистического определения границ слога</dc:title>
  <dc:creator>Владислав</dc:creator>
  <cp:lastModifiedBy>VLAD</cp:lastModifiedBy>
  <cp:revision>51</cp:revision>
  <dcterms:created xsi:type="dcterms:W3CDTF">2010-07-04T17:13:48Z</dcterms:created>
  <dcterms:modified xsi:type="dcterms:W3CDTF">2014-06-24T12:20:53Z</dcterms:modified>
</cp:coreProperties>
</file>