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92" autoAdjust="0"/>
  </p:normalViewPr>
  <p:slideViewPr>
    <p:cSldViewPr snapToGrid="0">
      <p:cViewPr>
        <p:scale>
          <a:sx n="100" d="100"/>
          <a:sy n="100" d="100"/>
        </p:scale>
        <p:origin x="87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C96-E963-42A8-A445-F4AFF5EBD72E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E589-52F0-4A87-9929-7B6ADEFC7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61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C96-E963-42A8-A445-F4AFF5EBD72E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E589-52F0-4A87-9929-7B6ADEFC7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49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C96-E963-42A8-A445-F4AFF5EBD72E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E589-52F0-4A87-9929-7B6ADEFC7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34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C96-E963-42A8-A445-F4AFF5EBD72E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E589-52F0-4A87-9929-7B6ADEFC7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64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C96-E963-42A8-A445-F4AFF5EBD72E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E589-52F0-4A87-9929-7B6ADEFC7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7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C96-E963-42A8-A445-F4AFF5EBD72E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E589-52F0-4A87-9929-7B6ADEFC7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10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C96-E963-42A8-A445-F4AFF5EBD72E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E589-52F0-4A87-9929-7B6ADEFC7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1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C96-E963-42A8-A445-F4AFF5EBD72E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E589-52F0-4A87-9929-7B6ADEFC7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71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C96-E963-42A8-A445-F4AFF5EBD72E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E589-52F0-4A87-9929-7B6ADEFC7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10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C96-E963-42A8-A445-F4AFF5EBD72E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E589-52F0-4A87-9929-7B6ADEFC7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5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EC96-E963-42A8-A445-F4AFF5EBD72E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E589-52F0-4A87-9929-7B6ADEFC7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EC96-E963-42A8-A445-F4AFF5EBD72E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E589-52F0-4A87-9929-7B6ADEFC7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7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" t="1781" r="224" b="2425"/>
          <a:stretch/>
        </p:blipFill>
        <p:spPr>
          <a:xfrm>
            <a:off x="2824163" y="2717006"/>
            <a:ext cx="6543675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96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2021-02-26T11:50:19Z</dcterms:created>
  <dcterms:modified xsi:type="dcterms:W3CDTF">2021-02-26T11:53:23Z</dcterms:modified>
</cp:coreProperties>
</file>