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3"/>
  </p:notesMasterIdLst>
  <p:sldIdLst>
    <p:sldId id="590" r:id="rId2"/>
    <p:sldId id="592" r:id="rId3"/>
    <p:sldId id="593" r:id="rId4"/>
    <p:sldId id="643" r:id="rId5"/>
    <p:sldId id="636" r:id="rId6"/>
    <p:sldId id="602" r:id="rId7"/>
    <p:sldId id="577" r:id="rId8"/>
    <p:sldId id="595" r:id="rId9"/>
    <p:sldId id="609" r:id="rId10"/>
    <p:sldId id="519" r:id="rId11"/>
    <p:sldId id="529" r:id="rId12"/>
    <p:sldId id="530" r:id="rId13"/>
    <p:sldId id="623" r:id="rId14"/>
    <p:sldId id="617" r:id="rId15"/>
    <p:sldId id="637" r:id="rId16"/>
    <p:sldId id="618" r:id="rId17"/>
    <p:sldId id="619" r:id="rId18"/>
    <p:sldId id="620" r:id="rId19"/>
    <p:sldId id="621" r:id="rId20"/>
    <p:sldId id="622" r:id="rId21"/>
    <p:sldId id="624" r:id="rId22"/>
    <p:sldId id="625" r:id="rId23"/>
    <p:sldId id="626" r:id="rId24"/>
    <p:sldId id="627" r:id="rId25"/>
    <p:sldId id="628" r:id="rId26"/>
    <p:sldId id="629" r:id="rId27"/>
    <p:sldId id="596" r:id="rId28"/>
    <p:sldId id="544" r:id="rId29"/>
    <p:sldId id="579" r:id="rId30"/>
    <p:sldId id="630" r:id="rId31"/>
    <p:sldId id="580" r:id="rId32"/>
    <p:sldId id="546" r:id="rId33"/>
    <p:sldId id="581" r:id="rId34"/>
    <p:sldId id="582" r:id="rId35"/>
    <p:sldId id="583" r:id="rId36"/>
    <p:sldId id="584" r:id="rId37"/>
    <p:sldId id="597" r:id="rId38"/>
    <p:sldId id="631" r:id="rId39"/>
    <p:sldId id="638" r:id="rId40"/>
    <p:sldId id="604" r:id="rId41"/>
    <p:sldId id="587" r:id="rId42"/>
    <p:sldId id="639" r:id="rId43"/>
    <p:sldId id="606" r:id="rId44"/>
    <p:sldId id="588" r:id="rId45"/>
    <p:sldId id="601" r:id="rId46"/>
    <p:sldId id="640" r:id="rId47"/>
    <p:sldId id="607" r:id="rId48"/>
    <p:sldId id="589" r:id="rId49"/>
    <p:sldId id="641" r:id="rId50"/>
    <p:sldId id="616" r:id="rId51"/>
    <p:sldId id="633" r:id="rId52"/>
  </p:sldIdLst>
  <p:sldSz cx="9144000" cy="6858000" type="screen4x3"/>
  <p:notesSz cx="6858000" cy="9144000"/>
  <p:custDataLst>
    <p:tags r:id="rId54"/>
  </p:custDataLst>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B2B2B2"/>
    <a:srgbClr val="DDDDDD"/>
    <a:srgbClr val="CCCCFF"/>
    <a:srgbClr val="99CCFF"/>
    <a:srgbClr val="2CB843"/>
    <a:srgbClr val="3399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716" autoAdjust="0"/>
  </p:normalViewPr>
  <p:slideViewPr>
    <p:cSldViewPr>
      <p:cViewPr varScale="1">
        <p:scale>
          <a:sx n="70" d="100"/>
          <a:sy n="70" d="100"/>
        </p:scale>
        <p:origin x="-112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4608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4608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608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4608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BBE3E718-3921-4864-A362-7A3365855573}" type="slidenum">
              <a:rPr lang="en-US" altLang="en-US"/>
              <a:pPr/>
              <a:t>‹#›</a:t>
            </a:fld>
            <a:endParaRPr lang="en-US" altLang="en-US"/>
          </a:p>
        </p:txBody>
      </p:sp>
    </p:spTree>
    <p:extLst>
      <p:ext uri="{BB962C8B-B14F-4D97-AF65-F5344CB8AC3E}">
        <p14:creationId xmlns:p14="http://schemas.microsoft.com/office/powerpoint/2010/main" val="310700155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696259-6AD7-41AA-A241-79F676FD1C43}" type="slidenum">
              <a:rPr lang="en-US" altLang="en-US"/>
              <a:pPr/>
              <a:t>1</a:t>
            </a:fld>
            <a:endParaRPr lang="en-US" altLang="en-US"/>
          </a:p>
        </p:txBody>
      </p:sp>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361055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F37C9F-1A37-48EA-8A47-38BBFB5DDBC6}" type="slidenum">
              <a:rPr lang="en-US" altLang="en-US"/>
              <a:pPr/>
              <a:t>10</a:t>
            </a:fld>
            <a:endParaRPr lang="en-US" altLang="en-US"/>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86280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13F518-C246-4932-96C1-BE5DED25B337}" type="slidenum">
              <a:rPr lang="en-US" altLang="en-US"/>
              <a:pPr/>
              <a:t>11</a:t>
            </a:fld>
            <a:endParaRPr lang="en-US" altLang="en-US"/>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2145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4E94B1-87C7-4C2E-A988-492684EA61C2}" type="slidenum">
              <a:rPr lang="en-US" altLang="en-US"/>
              <a:pPr/>
              <a:t>12</a:t>
            </a:fld>
            <a:endParaRPr lang="en-US" altLang="en-US"/>
          </a:p>
        </p:txBody>
      </p:sp>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6261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38FD62-3D04-4AD1-921C-6CFC34A175D1}" type="slidenum">
              <a:rPr lang="en-US" altLang="en-US"/>
              <a:pPr/>
              <a:t>15</a:t>
            </a:fld>
            <a:endParaRPr lang="en-US" alt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65666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7EFA67-E951-4C18-9EA5-1D2BC518384C}" type="slidenum">
              <a:rPr lang="en-US" altLang="en-US"/>
              <a:pPr/>
              <a:t>27</a:t>
            </a:fld>
            <a:endParaRPr lang="en-US" altLang="en-US"/>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65607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316ACA-8F5B-4DBA-B468-33AB7B45E8DE}" type="slidenum">
              <a:rPr lang="en-US" altLang="en-US"/>
              <a:pPr/>
              <a:t>28</a:t>
            </a:fld>
            <a:endParaRPr lang="en-US" alt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24001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610CDE-576A-455C-9180-BC3A407F0C4A}" type="slidenum">
              <a:rPr lang="en-US" altLang="en-US"/>
              <a:pPr/>
              <a:t>29</a:t>
            </a:fld>
            <a:endParaRPr lang="en-US" altLang="en-US"/>
          </a:p>
        </p:txBody>
      </p:sp>
      <p:sp>
        <p:nvSpPr>
          <p:cNvPr id="582658" name="Rectangle 2"/>
          <p:cNvSpPr>
            <a:spLocks noGrp="1" noRot="1" noChangeAspect="1" noChangeArrowheads="1" noTextEdit="1"/>
          </p:cNvSpPr>
          <p:nvPr>
            <p:ph type="sldImg"/>
          </p:nvPr>
        </p:nvSpPr>
        <p:spPr>
          <a:ln/>
        </p:spPr>
      </p:sp>
      <p:sp>
        <p:nvSpPr>
          <p:cNvPr id="582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60611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C7BC1F-7571-4E62-8371-F07C35DC9421}" type="slidenum">
              <a:rPr lang="en-US" altLang="en-US"/>
              <a:pPr/>
              <a:t>31</a:t>
            </a:fld>
            <a:endParaRPr lang="en-US" altLang="en-US"/>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63921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CC7B6A-41A5-4FE0-8CF9-52291EE4278E}" type="slidenum">
              <a:rPr lang="en-US" altLang="en-US"/>
              <a:pPr/>
              <a:t>32</a:t>
            </a:fld>
            <a:endParaRPr lang="en-US" alt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3037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8E9367-B74E-4FF8-B9BE-85DF7145086B}" type="slidenum">
              <a:rPr lang="en-US" altLang="en-US"/>
              <a:pPr/>
              <a:t>33</a:t>
            </a:fld>
            <a:endParaRPr lang="en-US" alt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28630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D58C4-B3CB-42FB-8BEB-F1BFBD464F22}" type="slidenum">
              <a:rPr lang="en-US" altLang="en-US"/>
              <a:pPr/>
              <a:t>2</a:t>
            </a:fld>
            <a:endParaRPr lang="en-US" altLang="en-US"/>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65734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AD6097-BBB6-46A7-97D0-F4B2025E7688}" type="slidenum">
              <a:rPr lang="en-US" altLang="en-US"/>
              <a:pPr/>
              <a:t>34</a:t>
            </a:fld>
            <a:endParaRPr lang="en-US" altLang="en-US"/>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72889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298828-06A5-41E1-A770-D4A4859C93FB}" type="slidenum">
              <a:rPr lang="en-US" altLang="en-US"/>
              <a:pPr/>
              <a:t>35</a:t>
            </a:fld>
            <a:endParaRPr lang="en-US" altLang="en-U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40296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AC0EF9-B717-4D5F-83DD-8341A1251959}" type="slidenum">
              <a:rPr lang="en-US" altLang="en-US"/>
              <a:pPr/>
              <a:t>36</a:t>
            </a:fld>
            <a:endParaRPr lang="en-US" altLang="en-US"/>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61111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5555A3-5141-4D16-8ECC-5FEE9196AF14}" type="slidenum">
              <a:rPr lang="en-US" altLang="en-US"/>
              <a:pPr/>
              <a:t>37</a:t>
            </a:fld>
            <a:endParaRPr lang="en-US" altLang="en-US"/>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13220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158B6-91E2-4225-9A36-DAF97FD66B32}" type="slidenum">
              <a:rPr lang="en-US" altLang="en-US"/>
              <a:pPr/>
              <a:t>39</a:t>
            </a:fld>
            <a:endParaRPr lang="en-US" altLang="en-US"/>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26377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B4D0B-45AE-4B8F-92F7-725123FC2513}" type="slidenum">
              <a:rPr lang="en-US" altLang="en-US"/>
              <a:pPr/>
              <a:t>40</a:t>
            </a:fld>
            <a:endParaRPr lang="en-US" altLang="en-US"/>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56027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D2DF57-787C-4515-B1F7-150FBE049FE4}" type="slidenum">
              <a:rPr lang="en-US" altLang="en-US"/>
              <a:pPr/>
              <a:t>41</a:t>
            </a:fld>
            <a:endParaRPr lang="en-US" altLang="en-US"/>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81522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F2207E-23C9-43BF-A176-0F9994575A10}" type="slidenum">
              <a:rPr lang="en-US" altLang="en-US"/>
              <a:pPr/>
              <a:t>43</a:t>
            </a:fld>
            <a:endParaRPr lang="en-US" alt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49070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002A97-C5A7-4526-ADD9-D87E9259DB62}" type="slidenum">
              <a:rPr lang="en-US" altLang="en-US"/>
              <a:pPr/>
              <a:t>44</a:t>
            </a:fld>
            <a:endParaRPr lang="en-US" altLang="en-US"/>
          </a:p>
        </p:txBody>
      </p:sp>
      <p:sp>
        <p:nvSpPr>
          <p:cNvPr id="601090" name="Rectangle 2"/>
          <p:cNvSpPr>
            <a:spLocks noGrp="1" noRot="1" noChangeAspect="1" noChangeArrowheads="1" noTextEdit="1"/>
          </p:cNvSpPr>
          <p:nvPr>
            <p:ph type="sldImg"/>
          </p:nvPr>
        </p:nvSpPr>
        <p:spPr>
          <a:ln/>
        </p:spPr>
      </p:sp>
      <p:sp>
        <p:nvSpPr>
          <p:cNvPr id="601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04843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FA0FB-E322-4275-B999-C8AB5463B406}" type="slidenum">
              <a:rPr lang="en-US" altLang="en-US"/>
              <a:pPr/>
              <a:t>45</a:t>
            </a:fld>
            <a:endParaRPr lang="en-US" altLang="en-US"/>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9021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0CC083-8141-4436-AA44-D559714BF6B5}" type="slidenum">
              <a:rPr lang="en-US" altLang="en-US"/>
              <a:pPr/>
              <a:t>3</a:t>
            </a:fld>
            <a:endParaRPr lang="en-US" altLang="en-US"/>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725242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42C9B9-728E-4059-8CF7-18DDCD9DA243}" type="slidenum">
              <a:rPr lang="en-US" altLang="en-US"/>
              <a:pPr/>
              <a:t>46</a:t>
            </a:fld>
            <a:endParaRPr lang="en-US" alt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610564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6EF2CF-225E-410C-A1A4-E7C750BE7544}" type="slidenum">
              <a:rPr lang="en-US" altLang="en-US"/>
              <a:pPr/>
              <a:t>47</a:t>
            </a:fld>
            <a:endParaRPr lang="en-US" alt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746464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4199F-F979-4682-8E21-42DC644787C5}" type="slidenum">
              <a:rPr lang="en-US" altLang="en-US"/>
              <a:pPr/>
              <a:t>48</a:t>
            </a:fld>
            <a:endParaRPr lang="en-US" altLang="en-US"/>
          </a:p>
        </p:txBody>
      </p:sp>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21840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F00416-2CF0-41AA-AF5E-D6AD202C9FF2}" type="slidenum">
              <a:rPr lang="en-US" altLang="en-US"/>
              <a:pPr/>
              <a:t>50</a:t>
            </a:fld>
            <a:endParaRPr lang="en-US" alt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43862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ftr" sz="quarter" idx="4"/>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r>
              <a:rPr lang="en-US" sz="1200" b="0" smtClean="0">
                <a:latin typeface="Times New Roman" panose="02020603050405020304" pitchFamily="18" charset="0"/>
              </a:rPr>
              <a:t>1.#</a:t>
            </a: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4B0FCA9-5439-4139-93C0-955A7BF662D9}" type="slidenum">
              <a:rPr lang="en-US" altLang="en-US" b="0"/>
              <a:pPr/>
              <a:t>5</a:t>
            </a:fld>
            <a:endParaRPr lang="en-US" altLang="en-US" b="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0954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0ADBF2-26A6-46F5-B41F-E146E97B2891}" type="slidenum">
              <a:rPr lang="en-US" altLang="en-US"/>
              <a:pPr/>
              <a:t>6</a:t>
            </a:fld>
            <a:endParaRPr lang="en-US" altLang="en-US"/>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47092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BD63F6-AF79-4EA6-ABF4-916A57A797CF}" type="slidenum">
              <a:rPr lang="en-US" altLang="en-US"/>
              <a:pPr/>
              <a:t>7</a:t>
            </a:fld>
            <a:endParaRPr lang="en-US" altLang="en-US"/>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12753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510C26-B8CD-43F6-B608-913A3664A350}" type="slidenum">
              <a:rPr lang="en-US" altLang="en-US"/>
              <a:pPr/>
              <a:t>8</a:t>
            </a:fld>
            <a:endParaRPr lang="en-US" altLang="en-US"/>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6297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3DB168-DA1E-4AE6-A69F-7CD0B0346BCB}" type="slidenum">
              <a:rPr lang="en-US" altLang="en-US"/>
              <a:pPr/>
              <a:t>9</a:t>
            </a:fld>
            <a:endParaRPr lang="en-US" alt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5335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smtClean="0"/>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defRPr>
            </a:lvl1pPr>
          </a:lstStyle>
          <a:p>
            <a:endParaRPr lang="en-US" altLang="en-US"/>
          </a:p>
        </p:txBody>
      </p:sp>
      <p:sp>
        <p:nvSpPr>
          <p:cNvPr id="210959" name="Rectangle 15"/>
          <p:cNvSpPr>
            <a:spLocks noGrp="1" noChangeArrowheads="1"/>
          </p:cNvSpPr>
          <p:nvPr>
            <p:ph type="ftr" sz="quarter" idx="3"/>
          </p:nvPr>
        </p:nvSpPr>
        <p:spPr>
          <a:xfrm>
            <a:off x="3429000" y="6248400"/>
            <a:ext cx="2895600" cy="457200"/>
          </a:xfrm>
        </p:spPr>
        <p:txBody>
          <a:bodyPr/>
          <a:lstStyle>
            <a:lvl1pPr algn="ctr">
              <a:defRPr sz="1400" b="0">
                <a:solidFill>
                  <a:schemeClr val="bg2"/>
                </a:solidFill>
              </a:defRPr>
            </a:lvl1pPr>
          </a:lstStyle>
          <a:p>
            <a:r>
              <a:rPr lang="en-US" altLang="en-US"/>
              <a:t>TCP/IP Protocol Suite</a:t>
            </a:r>
          </a:p>
        </p:txBody>
      </p:sp>
      <p:sp>
        <p:nvSpPr>
          <p:cNvPr id="21096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63E56215-BE8E-4579-9087-7EDA2436C6DA}" type="slidenum">
              <a:rPr lang="en-US" altLang="en-US"/>
              <a:pPr/>
              <a:t>‹#›</a:t>
            </a:fld>
            <a:endParaRPr lang="en-US" altLang="en-US"/>
          </a:p>
        </p:txBody>
      </p:sp>
      <p:sp>
        <p:nvSpPr>
          <p:cNvPr id="210961"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TCP/IP Protocol Suite</a:t>
            </a:r>
          </a:p>
        </p:txBody>
      </p:sp>
      <p:sp>
        <p:nvSpPr>
          <p:cNvPr id="5" name="Slide Number Placeholder 4"/>
          <p:cNvSpPr>
            <a:spLocks noGrp="1"/>
          </p:cNvSpPr>
          <p:nvPr>
            <p:ph type="sldNum" sz="quarter" idx="11"/>
          </p:nvPr>
        </p:nvSpPr>
        <p:spPr/>
        <p:txBody>
          <a:bodyPr/>
          <a:lstStyle>
            <a:lvl1pPr>
              <a:defRPr/>
            </a:lvl1pPr>
          </a:lstStyle>
          <a:p>
            <a:fld id="{CFB3F4A4-AB5B-4B73-A19C-C863F9C044FA}" type="slidenum">
              <a:rPr lang="en-US" altLang="en-US"/>
              <a:pPr/>
              <a:t>‹#›</a:t>
            </a:fld>
            <a:endParaRPr lang="en-US" altLang="en-US"/>
          </a:p>
        </p:txBody>
      </p:sp>
    </p:spTree>
    <p:extLst>
      <p:ext uri="{BB962C8B-B14F-4D97-AF65-F5344CB8AC3E}">
        <p14:creationId xmlns:p14="http://schemas.microsoft.com/office/powerpoint/2010/main" val="409687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TCP/IP Protocol Suite</a:t>
            </a:r>
          </a:p>
        </p:txBody>
      </p:sp>
      <p:sp>
        <p:nvSpPr>
          <p:cNvPr id="5" name="Slide Number Placeholder 4"/>
          <p:cNvSpPr>
            <a:spLocks noGrp="1"/>
          </p:cNvSpPr>
          <p:nvPr>
            <p:ph type="sldNum" sz="quarter" idx="11"/>
          </p:nvPr>
        </p:nvSpPr>
        <p:spPr/>
        <p:txBody>
          <a:bodyPr/>
          <a:lstStyle>
            <a:lvl1pPr>
              <a:defRPr/>
            </a:lvl1pPr>
          </a:lstStyle>
          <a:p>
            <a:fld id="{A94A16CB-A6A3-4537-ABAD-D6524B5FDA0F}" type="slidenum">
              <a:rPr lang="en-US" altLang="en-US"/>
              <a:pPr/>
              <a:t>‹#›</a:t>
            </a:fld>
            <a:endParaRPr lang="en-US" altLang="en-US"/>
          </a:p>
        </p:txBody>
      </p:sp>
    </p:spTree>
    <p:extLst>
      <p:ext uri="{BB962C8B-B14F-4D97-AF65-F5344CB8AC3E}">
        <p14:creationId xmlns:p14="http://schemas.microsoft.com/office/powerpoint/2010/main" val="2686525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628650" y="1825625"/>
            <a:ext cx="7886700" cy="4351338"/>
          </a:xfrm>
          <a:prstGeom prst="rect">
            <a:avLst/>
          </a:prstGeom>
        </p:spPr>
        <p:txBody>
          <a:bodyPr/>
          <a:lstStyle/>
          <a:p>
            <a:r>
              <a:rPr lang="en-US" smtClean="0"/>
              <a:t>Click icon to add table</a:t>
            </a:r>
            <a:endParaRPr lang="en-US"/>
          </a:p>
        </p:txBody>
      </p:sp>
      <p:sp>
        <p:nvSpPr>
          <p:cNvPr id="4" name="Footer Placeholder 3"/>
          <p:cNvSpPr>
            <a:spLocks noGrp="1"/>
          </p:cNvSpPr>
          <p:nvPr>
            <p:ph type="ftr" sz="quarter" idx="10"/>
          </p:nvPr>
        </p:nvSpPr>
        <p:spPr>
          <a:xfrm>
            <a:off x="76200" y="6248400"/>
            <a:ext cx="2895600" cy="457200"/>
          </a:xfrm>
        </p:spPr>
        <p:txBody>
          <a:bodyPr/>
          <a:lstStyle>
            <a:lvl1pPr>
              <a:defRPr/>
            </a:lvl1pPr>
          </a:lstStyle>
          <a:p>
            <a:r>
              <a:rPr lang="en-US" altLang="en-US"/>
              <a:t>TCP/IP Protocol Suite</a:t>
            </a:r>
          </a:p>
        </p:txBody>
      </p:sp>
      <p:sp>
        <p:nvSpPr>
          <p:cNvPr id="5" name="Slide Number Placeholder 4"/>
          <p:cNvSpPr>
            <a:spLocks noGrp="1"/>
          </p:cNvSpPr>
          <p:nvPr>
            <p:ph type="sldNum" sz="quarter" idx="11"/>
          </p:nvPr>
        </p:nvSpPr>
        <p:spPr>
          <a:xfrm>
            <a:off x="7042150" y="6243638"/>
            <a:ext cx="1905000" cy="457200"/>
          </a:xfrm>
        </p:spPr>
        <p:txBody>
          <a:bodyPr/>
          <a:lstStyle>
            <a:lvl1pPr>
              <a:defRPr/>
            </a:lvl1pPr>
          </a:lstStyle>
          <a:p>
            <a:fld id="{A737301F-1FBF-4B9A-A43C-2B6106826A4C}" type="slidenum">
              <a:rPr lang="en-US" altLang="en-US"/>
              <a:pPr/>
              <a:t>‹#›</a:t>
            </a:fld>
            <a:endParaRPr lang="en-US" altLang="en-US"/>
          </a:p>
        </p:txBody>
      </p:sp>
    </p:spTree>
    <p:extLst>
      <p:ext uri="{BB962C8B-B14F-4D97-AF65-F5344CB8AC3E}">
        <p14:creationId xmlns:p14="http://schemas.microsoft.com/office/powerpoint/2010/main" val="1950579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28650" y="1825625"/>
            <a:ext cx="7886700" cy="4351338"/>
          </a:xfrm>
          <a:prstGeom prst="rect">
            <a:avLst/>
          </a:prstGeom>
        </p:spPr>
        <p:txBody>
          <a:bodyPr/>
          <a:lstStyle/>
          <a:p>
            <a:r>
              <a:rPr lang="en-US" smtClean="0"/>
              <a:t>Click icon to add SmartArt graphic</a:t>
            </a:r>
            <a:endParaRPr lang="en-US"/>
          </a:p>
        </p:txBody>
      </p:sp>
      <p:sp>
        <p:nvSpPr>
          <p:cNvPr id="4" name="Footer Placeholder 3"/>
          <p:cNvSpPr>
            <a:spLocks noGrp="1"/>
          </p:cNvSpPr>
          <p:nvPr>
            <p:ph type="ftr" sz="quarter" idx="10"/>
          </p:nvPr>
        </p:nvSpPr>
        <p:spPr>
          <a:xfrm>
            <a:off x="76200" y="6248400"/>
            <a:ext cx="2895600" cy="457200"/>
          </a:xfrm>
        </p:spPr>
        <p:txBody>
          <a:bodyPr/>
          <a:lstStyle>
            <a:lvl1pPr>
              <a:defRPr/>
            </a:lvl1pPr>
          </a:lstStyle>
          <a:p>
            <a:r>
              <a:rPr lang="en-US" altLang="en-US"/>
              <a:t>TCP/IP Protocol Suite</a:t>
            </a:r>
          </a:p>
        </p:txBody>
      </p:sp>
      <p:sp>
        <p:nvSpPr>
          <p:cNvPr id="5" name="Slide Number Placeholder 4"/>
          <p:cNvSpPr>
            <a:spLocks noGrp="1"/>
          </p:cNvSpPr>
          <p:nvPr>
            <p:ph type="sldNum" sz="quarter" idx="11"/>
          </p:nvPr>
        </p:nvSpPr>
        <p:spPr>
          <a:xfrm>
            <a:off x="7042150" y="6243638"/>
            <a:ext cx="1905000" cy="457200"/>
          </a:xfrm>
        </p:spPr>
        <p:txBody>
          <a:bodyPr/>
          <a:lstStyle>
            <a:lvl1pPr>
              <a:defRPr/>
            </a:lvl1pPr>
          </a:lstStyle>
          <a:p>
            <a:fld id="{0926D81F-E4AE-4D1C-9F5B-BFAAA543D893}" type="slidenum">
              <a:rPr lang="en-US" altLang="en-US"/>
              <a:pPr/>
              <a:t>‹#›</a:t>
            </a:fld>
            <a:endParaRPr lang="en-US" altLang="en-US"/>
          </a:p>
        </p:txBody>
      </p:sp>
    </p:spTree>
    <p:extLst>
      <p:ext uri="{BB962C8B-B14F-4D97-AF65-F5344CB8AC3E}">
        <p14:creationId xmlns:p14="http://schemas.microsoft.com/office/powerpoint/2010/main" val="333281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TCP/IP Protocol Suite</a:t>
            </a:r>
          </a:p>
        </p:txBody>
      </p:sp>
      <p:sp>
        <p:nvSpPr>
          <p:cNvPr id="5" name="Slide Number Placeholder 4"/>
          <p:cNvSpPr>
            <a:spLocks noGrp="1"/>
          </p:cNvSpPr>
          <p:nvPr>
            <p:ph type="sldNum" sz="quarter" idx="11"/>
          </p:nvPr>
        </p:nvSpPr>
        <p:spPr/>
        <p:txBody>
          <a:bodyPr/>
          <a:lstStyle>
            <a:lvl1pPr>
              <a:defRPr/>
            </a:lvl1pPr>
          </a:lstStyle>
          <a:p>
            <a:fld id="{989D6B7F-5CE0-4550-8867-B189C6DBA680}" type="slidenum">
              <a:rPr lang="en-US" altLang="en-US"/>
              <a:pPr/>
              <a:t>‹#›</a:t>
            </a:fld>
            <a:endParaRPr lang="en-US" altLang="en-US"/>
          </a:p>
        </p:txBody>
      </p:sp>
    </p:spTree>
    <p:extLst>
      <p:ext uri="{BB962C8B-B14F-4D97-AF65-F5344CB8AC3E}">
        <p14:creationId xmlns:p14="http://schemas.microsoft.com/office/powerpoint/2010/main" val="2488143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TCP/IP Protocol Suite</a:t>
            </a:r>
          </a:p>
        </p:txBody>
      </p:sp>
      <p:sp>
        <p:nvSpPr>
          <p:cNvPr id="5" name="Slide Number Placeholder 4"/>
          <p:cNvSpPr>
            <a:spLocks noGrp="1"/>
          </p:cNvSpPr>
          <p:nvPr>
            <p:ph type="sldNum" sz="quarter" idx="11"/>
          </p:nvPr>
        </p:nvSpPr>
        <p:spPr/>
        <p:txBody>
          <a:bodyPr/>
          <a:lstStyle>
            <a:lvl1pPr>
              <a:defRPr/>
            </a:lvl1pPr>
          </a:lstStyle>
          <a:p>
            <a:fld id="{21C43DBA-A249-482C-9EF1-00E0820A7DCE}" type="slidenum">
              <a:rPr lang="en-US" altLang="en-US"/>
              <a:pPr/>
              <a:t>‹#›</a:t>
            </a:fld>
            <a:endParaRPr lang="en-US" altLang="en-US"/>
          </a:p>
        </p:txBody>
      </p:sp>
    </p:spTree>
    <p:extLst>
      <p:ext uri="{BB962C8B-B14F-4D97-AF65-F5344CB8AC3E}">
        <p14:creationId xmlns:p14="http://schemas.microsoft.com/office/powerpoint/2010/main" val="192270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t>TCP/IP Protocol Suite</a:t>
            </a:r>
          </a:p>
        </p:txBody>
      </p:sp>
      <p:sp>
        <p:nvSpPr>
          <p:cNvPr id="6" name="Slide Number Placeholder 5"/>
          <p:cNvSpPr>
            <a:spLocks noGrp="1"/>
          </p:cNvSpPr>
          <p:nvPr>
            <p:ph type="sldNum" sz="quarter" idx="11"/>
          </p:nvPr>
        </p:nvSpPr>
        <p:spPr/>
        <p:txBody>
          <a:bodyPr/>
          <a:lstStyle>
            <a:lvl1pPr>
              <a:defRPr/>
            </a:lvl1pPr>
          </a:lstStyle>
          <a:p>
            <a:fld id="{E1309E79-24B5-4712-BC0C-2BEFA5F8EE9A}" type="slidenum">
              <a:rPr lang="en-US" altLang="en-US"/>
              <a:pPr/>
              <a:t>‹#›</a:t>
            </a:fld>
            <a:endParaRPr lang="en-US" altLang="en-US"/>
          </a:p>
        </p:txBody>
      </p:sp>
    </p:spTree>
    <p:extLst>
      <p:ext uri="{BB962C8B-B14F-4D97-AF65-F5344CB8AC3E}">
        <p14:creationId xmlns:p14="http://schemas.microsoft.com/office/powerpoint/2010/main" val="368725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TCP/IP Protocol Suite</a:t>
            </a:r>
          </a:p>
        </p:txBody>
      </p:sp>
      <p:sp>
        <p:nvSpPr>
          <p:cNvPr id="8" name="Slide Number Placeholder 7"/>
          <p:cNvSpPr>
            <a:spLocks noGrp="1"/>
          </p:cNvSpPr>
          <p:nvPr>
            <p:ph type="sldNum" sz="quarter" idx="11"/>
          </p:nvPr>
        </p:nvSpPr>
        <p:spPr/>
        <p:txBody>
          <a:bodyPr/>
          <a:lstStyle>
            <a:lvl1pPr>
              <a:defRPr/>
            </a:lvl1pPr>
          </a:lstStyle>
          <a:p>
            <a:fld id="{C3401392-3F88-48AB-BB77-400EF771844A}" type="slidenum">
              <a:rPr lang="en-US" altLang="en-US"/>
              <a:pPr/>
              <a:t>‹#›</a:t>
            </a:fld>
            <a:endParaRPr lang="en-US" altLang="en-US"/>
          </a:p>
        </p:txBody>
      </p:sp>
    </p:spTree>
    <p:extLst>
      <p:ext uri="{BB962C8B-B14F-4D97-AF65-F5344CB8AC3E}">
        <p14:creationId xmlns:p14="http://schemas.microsoft.com/office/powerpoint/2010/main" val="326143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t>TCP/IP Protocol Suite</a:t>
            </a:r>
          </a:p>
        </p:txBody>
      </p:sp>
      <p:sp>
        <p:nvSpPr>
          <p:cNvPr id="4" name="Slide Number Placeholder 3"/>
          <p:cNvSpPr>
            <a:spLocks noGrp="1"/>
          </p:cNvSpPr>
          <p:nvPr>
            <p:ph type="sldNum" sz="quarter" idx="11"/>
          </p:nvPr>
        </p:nvSpPr>
        <p:spPr/>
        <p:txBody>
          <a:bodyPr/>
          <a:lstStyle>
            <a:lvl1pPr>
              <a:defRPr/>
            </a:lvl1pPr>
          </a:lstStyle>
          <a:p>
            <a:fld id="{539DB88A-BCB5-43F3-8B8D-8D8DED7940BB}" type="slidenum">
              <a:rPr lang="en-US" altLang="en-US"/>
              <a:pPr/>
              <a:t>‹#›</a:t>
            </a:fld>
            <a:endParaRPr lang="en-US" altLang="en-US"/>
          </a:p>
        </p:txBody>
      </p:sp>
    </p:spTree>
    <p:extLst>
      <p:ext uri="{BB962C8B-B14F-4D97-AF65-F5344CB8AC3E}">
        <p14:creationId xmlns:p14="http://schemas.microsoft.com/office/powerpoint/2010/main" val="324151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TCP/IP Protocol Suite</a:t>
            </a:r>
          </a:p>
        </p:txBody>
      </p:sp>
      <p:sp>
        <p:nvSpPr>
          <p:cNvPr id="3" name="Slide Number Placeholder 2"/>
          <p:cNvSpPr>
            <a:spLocks noGrp="1"/>
          </p:cNvSpPr>
          <p:nvPr>
            <p:ph type="sldNum" sz="quarter" idx="11"/>
          </p:nvPr>
        </p:nvSpPr>
        <p:spPr/>
        <p:txBody>
          <a:bodyPr/>
          <a:lstStyle>
            <a:lvl1pPr>
              <a:defRPr/>
            </a:lvl1pPr>
          </a:lstStyle>
          <a:p>
            <a:fld id="{5C634FF4-5EE0-4470-B2E7-E8D04E31B7D0}" type="slidenum">
              <a:rPr lang="en-US" altLang="en-US"/>
              <a:pPr/>
              <a:t>‹#›</a:t>
            </a:fld>
            <a:endParaRPr lang="en-US" altLang="en-US"/>
          </a:p>
        </p:txBody>
      </p:sp>
    </p:spTree>
    <p:extLst>
      <p:ext uri="{BB962C8B-B14F-4D97-AF65-F5344CB8AC3E}">
        <p14:creationId xmlns:p14="http://schemas.microsoft.com/office/powerpoint/2010/main" val="60196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TCP/IP Protocol Suite</a:t>
            </a:r>
          </a:p>
        </p:txBody>
      </p:sp>
      <p:sp>
        <p:nvSpPr>
          <p:cNvPr id="6" name="Slide Number Placeholder 5"/>
          <p:cNvSpPr>
            <a:spLocks noGrp="1"/>
          </p:cNvSpPr>
          <p:nvPr>
            <p:ph type="sldNum" sz="quarter" idx="11"/>
          </p:nvPr>
        </p:nvSpPr>
        <p:spPr/>
        <p:txBody>
          <a:bodyPr/>
          <a:lstStyle>
            <a:lvl1pPr>
              <a:defRPr/>
            </a:lvl1pPr>
          </a:lstStyle>
          <a:p>
            <a:fld id="{55DB82F5-B259-4660-9FE8-8A2CCC8A9A60}" type="slidenum">
              <a:rPr lang="en-US" altLang="en-US"/>
              <a:pPr/>
              <a:t>‹#›</a:t>
            </a:fld>
            <a:endParaRPr lang="en-US" altLang="en-US"/>
          </a:p>
        </p:txBody>
      </p:sp>
    </p:spTree>
    <p:extLst>
      <p:ext uri="{BB962C8B-B14F-4D97-AF65-F5344CB8AC3E}">
        <p14:creationId xmlns:p14="http://schemas.microsoft.com/office/powerpoint/2010/main" val="8172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TCP/IP Protocol Suite</a:t>
            </a:r>
          </a:p>
        </p:txBody>
      </p:sp>
      <p:sp>
        <p:nvSpPr>
          <p:cNvPr id="6" name="Slide Number Placeholder 5"/>
          <p:cNvSpPr>
            <a:spLocks noGrp="1"/>
          </p:cNvSpPr>
          <p:nvPr>
            <p:ph type="sldNum" sz="quarter" idx="11"/>
          </p:nvPr>
        </p:nvSpPr>
        <p:spPr/>
        <p:txBody>
          <a:bodyPr/>
          <a:lstStyle>
            <a:lvl1pPr>
              <a:defRPr/>
            </a:lvl1pPr>
          </a:lstStyle>
          <a:p>
            <a:fld id="{597692C5-39B7-4A6B-B321-EDE806F65B56}" type="slidenum">
              <a:rPr lang="en-US" altLang="en-US"/>
              <a:pPr/>
              <a:t>‹#›</a:t>
            </a:fld>
            <a:endParaRPr lang="en-US" altLang="en-US"/>
          </a:p>
        </p:txBody>
      </p:sp>
    </p:spTree>
    <p:extLst>
      <p:ext uri="{BB962C8B-B14F-4D97-AF65-F5344CB8AC3E}">
        <p14:creationId xmlns:p14="http://schemas.microsoft.com/office/powerpoint/2010/main" val="279882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76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r>
              <a:rPr lang="en-US" altLang="en-US"/>
              <a:t>TCP/IP Protocol Suite</a:t>
            </a:r>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lvl1pPr>
          </a:lstStyle>
          <a:p>
            <a:fld id="{412F821F-5344-4A34-A1BD-CE0E027237E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anose="020B0604030504040204" pitchFamily="34" charset="0"/>
        </a:defRPr>
      </a:lvl2pPr>
      <a:lvl3pPr algn="l" rtl="0" eaLnBrk="1" fontAlgn="base" hangingPunct="1">
        <a:spcBef>
          <a:spcPct val="0"/>
        </a:spcBef>
        <a:spcAft>
          <a:spcPct val="0"/>
        </a:spcAft>
        <a:defRPr sz="4400">
          <a:solidFill>
            <a:schemeClr val="tx2"/>
          </a:solidFill>
          <a:latin typeface="Tahoma" panose="020B0604030504040204" pitchFamily="34" charset="0"/>
        </a:defRPr>
      </a:lvl3pPr>
      <a:lvl4pPr algn="l" rtl="0" eaLnBrk="1" fontAlgn="base" hangingPunct="1">
        <a:spcBef>
          <a:spcPct val="0"/>
        </a:spcBef>
        <a:spcAft>
          <a:spcPct val="0"/>
        </a:spcAft>
        <a:defRPr sz="4400">
          <a:solidFill>
            <a:schemeClr val="tx2"/>
          </a:solidFill>
          <a:latin typeface="Tahoma" panose="020B0604030504040204" pitchFamily="34" charset="0"/>
        </a:defRPr>
      </a:lvl4pPr>
      <a:lvl5pPr algn="l" rtl="0" eaLnBrk="1" fontAlgn="base" hangingPunct="1">
        <a:spcBef>
          <a:spcPct val="0"/>
        </a:spcBef>
        <a:spcAft>
          <a:spcPct val="0"/>
        </a:spcAft>
        <a:defRPr sz="4400">
          <a:solidFill>
            <a:schemeClr val="tx2"/>
          </a:solidFill>
          <a:latin typeface="Tahoma" panose="020B0604030504040204" pitchFamily="34" charset="0"/>
        </a:defRPr>
      </a:lvl5pPr>
      <a:lvl6pPr marL="457200" algn="l" rtl="0" eaLnBrk="1" fontAlgn="base" hangingPunct="1">
        <a:spcBef>
          <a:spcPct val="0"/>
        </a:spcBef>
        <a:spcAft>
          <a:spcPct val="0"/>
        </a:spcAft>
        <a:defRPr sz="4400">
          <a:solidFill>
            <a:schemeClr val="tx2"/>
          </a:solidFill>
          <a:latin typeface="Tahoma" panose="020B0604030504040204" pitchFamily="34" charset="0"/>
        </a:defRPr>
      </a:lvl6pPr>
      <a:lvl7pPr marL="914400" algn="l" rtl="0" eaLnBrk="1" fontAlgn="base" hangingPunct="1">
        <a:spcBef>
          <a:spcPct val="0"/>
        </a:spcBef>
        <a:spcAft>
          <a:spcPct val="0"/>
        </a:spcAft>
        <a:defRPr sz="4400">
          <a:solidFill>
            <a:schemeClr val="tx2"/>
          </a:solidFill>
          <a:latin typeface="Tahoma" panose="020B0604030504040204" pitchFamily="34" charset="0"/>
        </a:defRPr>
      </a:lvl7pPr>
      <a:lvl8pPr marL="1371600" algn="l" rtl="0" eaLnBrk="1" fontAlgn="base" hangingPunct="1">
        <a:spcBef>
          <a:spcPct val="0"/>
        </a:spcBef>
        <a:spcAft>
          <a:spcPct val="0"/>
        </a:spcAft>
        <a:defRPr sz="4400">
          <a:solidFill>
            <a:schemeClr val="tx2"/>
          </a:solidFill>
          <a:latin typeface="Tahoma" panose="020B0604030504040204" pitchFamily="34" charset="0"/>
        </a:defRPr>
      </a:lvl8pPr>
      <a:lvl9pPr marL="1828800" algn="l" rtl="0" eaLnBrk="1" fontAlgn="base" hangingPunct="1">
        <a:spcBef>
          <a:spcPct val="0"/>
        </a:spcBef>
        <a:spcAft>
          <a:spcPct val="0"/>
        </a:spcAft>
        <a:defRPr sz="4400">
          <a:solidFill>
            <a:schemeClr val="tx2"/>
          </a:solidFill>
          <a:latin typeface="Tahoma" panose="020B0604030504040204"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png"/><Relationship Id="rId7" Type="http://schemas.openxmlformats.org/officeDocument/2006/relationships/image" Target="../media/image33.emf"/><Relationship Id="rId12" Type="http://schemas.openxmlformats.org/officeDocument/2006/relationships/image" Target="../media/image38.emf"/><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2.emf"/><Relationship Id="rId11" Type="http://schemas.openxmlformats.org/officeDocument/2006/relationships/image" Target="../media/image37.emf"/><Relationship Id="rId5" Type="http://schemas.openxmlformats.org/officeDocument/2006/relationships/image" Target="../media/image31.emf"/><Relationship Id="rId10" Type="http://schemas.openxmlformats.org/officeDocument/2006/relationships/image" Target="../media/image36.emf"/><Relationship Id="rId4" Type="http://schemas.openxmlformats.org/officeDocument/2006/relationships/image" Target="../media/image30.emf"/><Relationship Id="rId9" Type="http://schemas.openxmlformats.org/officeDocument/2006/relationships/image" Target="../media/image35.emf"/></Relationships>
</file>

<file path=ppt/slides/_rels/slide33.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29.png"/><Relationship Id="rId7" Type="http://schemas.openxmlformats.org/officeDocument/2006/relationships/image" Target="../media/image42.emf"/><Relationship Id="rId12" Type="http://schemas.openxmlformats.org/officeDocument/2006/relationships/image" Target="../media/image47.emf"/><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1.emf"/><Relationship Id="rId11" Type="http://schemas.openxmlformats.org/officeDocument/2006/relationships/image" Target="../media/image46.emf"/><Relationship Id="rId5" Type="http://schemas.openxmlformats.org/officeDocument/2006/relationships/image" Target="../media/image40.emf"/><Relationship Id="rId10" Type="http://schemas.openxmlformats.org/officeDocument/2006/relationships/image" Target="../media/image45.emf"/><Relationship Id="rId4" Type="http://schemas.openxmlformats.org/officeDocument/2006/relationships/image" Target="../media/image39.emf"/><Relationship Id="rId9" Type="http://schemas.openxmlformats.org/officeDocument/2006/relationships/image" Target="../media/image44.emf"/></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emf"/><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emf"/><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tLang="en-US"/>
              <a:t>TCP/IP Protocol Suite</a:t>
            </a:r>
          </a:p>
        </p:txBody>
      </p:sp>
      <p:sp>
        <p:nvSpPr>
          <p:cNvPr id="8" name="Slide Number Placeholder 2"/>
          <p:cNvSpPr>
            <a:spLocks noGrp="1"/>
          </p:cNvSpPr>
          <p:nvPr>
            <p:ph type="sldNum" sz="quarter" idx="11"/>
          </p:nvPr>
        </p:nvSpPr>
        <p:spPr/>
        <p:txBody>
          <a:bodyPr/>
          <a:lstStyle/>
          <a:p>
            <a:fld id="{6477ADFD-D47E-4936-88F7-9A66672CD2C8}" type="slidenum">
              <a:rPr lang="en-US" altLang="en-US"/>
              <a:pPr/>
              <a:t>1</a:t>
            </a:fld>
            <a:endParaRPr lang="en-US" altLang="en-US"/>
          </a:p>
        </p:txBody>
      </p:sp>
      <p:sp>
        <p:nvSpPr>
          <p:cNvPr id="604162" name="Text Box 2"/>
          <p:cNvSpPr txBox="1">
            <a:spLocks noChangeArrowheads="1"/>
          </p:cNvSpPr>
          <p:nvPr/>
        </p:nvSpPr>
        <p:spPr bwMode="auto">
          <a:xfrm>
            <a:off x="1714500" y="6604000"/>
            <a:ext cx="56562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lvl1pPr defTabSz="1028700">
              <a:defRPr sz="2400">
                <a:solidFill>
                  <a:schemeClr val="tx1"/>
                </a:solidFill>
                <a:latin typeface="Times New Roman" panose="02020603050405020304" pitchFamily="18" charset="0"/>
              </a:defRPr>
            </a:lvl1pPr>
            <a:lvl2pPr marL="514350" defTabSz="1028700">
              <a:defRPr sz="2400">
                <a:solidFill>
                  <a:schemeClr val="tx1"/>
                </a:solidFill>
                <a:latin typeface="Times New Roman" panose="02020603050405020304" pitchFamily="18" charset="0"/>
              </a:defRPr>
            </a:lvl2pPr>
            <a:lvl3pPr marL="1028700" defTabSz="1028700">
              <a:defRPr sz="2400">
                <a:solidFill>
                  <a:schemeClr val="tx1"/>
                </a:solidFill>
                <a:latin typeface="Times New Roman" panose="02020603050405020304" pitchFamily="18" charset="0"/>
              </a:defRPr>
            </a:lvl3pPr>
            <a:lvl4pPr marL="1543050" defTabSz="1028700">
              <a:defRPr sz="2400">
                <a:solidFill>
                  <a:schemeClr val="tx1"/>
                </a:solidFill>
                <a:latin typeface="Times New Roman" panose="02020603050405020304" pitchFamily="18" charset="0"/>
              </a:defRPr>
            </a:lvl4pPr>
            <a:lvl5pPr marL="2057400" defTabSz="1028700">
              <a:defRPr sz="2400">
                <a:solidFill>
                  <a:schemeClr val="tx1"/>
                </a:solidFill>
                <a:latin typeface="Times New Roman" panose="02020603050405020304" pitchFamily="18" charset="0"/>
              </a:defRPr>
            </a:lvl5pPr>
            <a:lvl6pPr marL="2514600" defTabSz="1028700" fontAlgn="base">
              <a:spcBef>
                <a:spcPct val="0"/>
              </a:spcBef>
              <a:spcAft>
                <a:spcPct val="0"/>
              </a:spcAft>
              <a:defRPr sz="2400">
                <a:solidFill>
                  <a:schemeClr val="tx1"/>
                </a:solidFill>
                <a:latin typeface="Times New Roman" panose="02020603050405020304" pitchFamily="18" charset="0"/>
              </a:defRPr>
            </a:lvl6pPr>
            <a:lvl7pPr marL="2971800" defTabSz="1028700" fontAlgn="base">
              <a:spcBef>
                <a:spcPct val="0"/>
              </a:spcBef>
              <a:spcAft>
                <a:spcPct val="0"/>
              </a:spcAft>
              <a:defRPr sz="2400">
                <a:solidFill>
                  <a:schemeClr val="tx1"/>
                </a:solidFill>
                <a:latin typeface="Times New Roman" panose="02020603050405020304" pitchFamily="18" charset="0"/>
              </a:defRPr>
            </a:lvl7pPr>
            <a:lvl8pPr marL="3429000" defTabSz="1028700" fontAlgn="base">
              <a:spcBef>
                <a:spcPct val="0"/>
              </a:spcBef>
              <a:spcAft>
                <a:spcPct val="0"/>
              </a:spcAft>
              <a:defRPr sz="2400">
                <a:solidFill>
                  <a:schemeClr val="tx1"/>
                </a:solidFill>
                <a:latin typeface="Times New Roman" panose="02020603050405020304" pitchFamily="18" charset="0"/>
              </a:defRPr>
            </a:lvl8pPr>
            <a:lvl9pPr marL="3886200" defTabSz="1028700" fontAlgn="base">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000" b="0">
                <a:latin typeface="Arial" panose="020B0604020202020204" pitchFamily="34" charset="0"/>
              </a:rPr>
              <a:t>Copyright </a:t>
            </a:r>
            <a:r>
              <a:rPr lang="en-US" altLang="en-US" sz="1000" b="0">
                <a:latin typeface="Arial" panose="020B0604020202020204" pitchFamily="34" charset="0"/>
                <a:cs typeface="Times New Roman" panose="02020603050405020304" pitchFamily="18" charset="0"/>
              </a:rPr>
              <a:t>© </a:t>
            </a:r>
            <a:r>
              <a:rPr lang="en-US" altLang="en-US" sz="1000" b="0">
                <a:latin typeface="Arial" panose="020B0604020202020204" pitchFamily="34" charset="0"/>
              </a:rPr>
              <a:t>The McGraw-Hill Companies, Inc. Permission required for reproduction or display.</a:t>
            </a:r>
          </a:p>
        </p:txBody>
      </p:sp>
      <p:sp>
        <p:nvSpPr>
          <p:cNvPr id="604166" name="Text Box 6"/>
          <p:cNvSpPr txBox="1">
            <a:spLocks noChangeArrowheads="1"/>
          </p:cNvSpPr>
          <p:nvPr/>
        </p:nvSpPr>
        <p:spPr bwMode="auto">
          <a:xfrm>
            <a:off x="263525" y="2209800"/>
            <a:ext cx="8423275" cy="230832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en-US" sz="4800" dirty="0">
                <a:solidFill>
                  <a:schemeClr val="folHlink"/>
                </a:solidFill>
                <a:latin typeface="Times" panose="02020603050405020304" pitchFamily="18" charset="0"/>
              </a:rPr>
              <a:t>The OSI Model </a:t>
            </a:r>
            <a:endParaRPr lang="en-US" altLang="en-US" sz="4800" dirty="0" smtClean="0">
              <a:solidFill>
                <a:schemeClr val="folHlink"/>
              </a:solidFill>
              <a:latin typeface="Times" panose="02020603050405020304" pitchFamily="18" charset="0"/>
            </a:endParaRPr>
          </a:p>
          <a:p>
            <a:pPr algn="ctr" eaLnBrk="1" hangingPunct="1"/>
            <a:r>
              <a:rPr lang="en-US" altLang="en-US" sz="4800" dirty="0" smtClean="0">
                <a:solidFill>
                  <a:schemeClr val="folHlink"/>
                </a:solidFill>
                <a:latin typeface="Times" panose="02020603050405020304" pitchFamily="18" charset="0"/>
              </a:rPr>
              <a:t>and </a:t>
            </a:r>
          </a:p>
          <a:p>
            <a:pPr algn="ctr" eaLnBrk="1" hangingPunct="1"/>
            <a:r>
              <a:rPr lang="en-US" altLang="en-US" sz="4800" dirty="0" smtClean="0">
                <a:solidFill>
                  <a:schemeClr val="folHlink"/>
                </a:solidFill>
                <a:latin typeface="Times" panose="02020603050405020304" pitchFamily="18" charset="0"/>
              </a:rPr>
              <a:t>TCP/IP </a:t>
            </a:r>
            <a:r>
              <a:rPr lang="en-US" altLang="en-US" sz="4800" dirty="0">
                <a:solidFill>
                  <a:schemeClr val="folHlink"/>
                </a:solidFill>
                <a:latin typeface="Times" panose="02020603050405020304" pitchFamily="18" charset="0"/>
              </a:rPr>
              <a:t>Protocol Suite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ltLang="en-US"/>
              <a:t>TCP/IP Protocol Suite</a:t>
            </a:r>
          </a:p>
        </p:txBody>
      </p:sp>
      <p:sp>
        <p:nvSpPr>
          <p:cNvPr id="12" name="Slide Number Placeholder 2"/>
          <p:cNvSpPr>
            <a:spLocks noGrp="1"/>
          </p:cNvSpPr>
          <p:nvPr>
            <p:ph type="sldNum" sz="quarter" idx="11"/>
          </p:nvPr>
        </p:nvSpPr>
        <p:spPr/>
        <p:txBody>
          <a:bodyPr/>
          <a:lstStyle/>
          <a:p>
            <a:fld id="{6B005E69-E3C2-41DB-864F-CB3C20F85F5F}" type="slidenum">
              <a:rPr lang="en-US" altLang="en-US"/>
              <a:pPr/>
              <a:t>10</a:t>
            </a:fld>
            <a:endParaRPr lang="en-US" altLang="en-US"/>
          </a:p>
        </p:txBody>
      </p:sp>
      <p:sp>
        <p:nvSpPr>
          <p:cNvPr id="451586" name="Text Box 2"/>
          <p:cNvSpPr txBox="1">
            <a:spLocks noChangeArrowheads="1"/>
          </p:cNvSpPr>
          <p:nvPr/>
        </p:nvSpPr>
        <p:spPr bwMode="auto">
          <a:xfrm>
            <a:off x="990600" y="90488"/>
            <a:ext cx="5715000" cy="40011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i="1" dirty="0" smtClean="0">
                <a:latin typeface="Times New Roman" panose="02020603050405020304" pitchFamily="18" charset="0"/>
              </a:rPr>
              <a:t>The </a:t>
            </a:r>
            <a:r>
              <a:rPr lang="en-US" altLang="en-US" sz="2000" i="1" dirty="0">
                <a:latin typeface="Times New Roman" panose="02020603050405020304" pitchFamily="18" charset="0"/>
              </a:rPr>
              <a:t>OSI model</a:t>
            </a:r>
          </a:p>
        </p:txBody>
      </p:sp>
      <p:sp>
        <p:nvSpPr>
          <p:cNvPr id="45158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5158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5158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5159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5159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5159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5159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5159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096963"/>
            <a:ext cx="792003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51598"/>
                                        </p:tgtEl>
                                        <p:attrNameLst>
                                          <p:attrName>style.visibility</p:attrName>
                                        </p:attrNameLst>
                                      </p:cBhvr>
                                      <p:to>
                                        <p:strVal val="visible"/>
                                      </p:to>
                                    </p:set>
                                    <p:animEffect transition="in" filter="wipe(up)">
                                      <p:cBhvr>
                                        <p:cTn id="7" dur="5000"/>
                                        <p:tgtEl>
                                          <p:spTgt spid="451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0"/>
          </p:nvPr>
        </p:nvSpPr>
        <p:spPr/>
        <p:txBody>
          <a:bodyPr/>
          <a:lstStyle/>
          <a:p>
            <a:r>
              <a:rPr lang="en-US" altLang="en-US"/>
              <a:t>TCP/IP Protocol Suite</a:t>
            </a:r>
          </a:p>
        </p:txBody>
      </p:sp>
      <p:sp>
        <p:nvSpPr>
          <p:cNvPr id="13" name="Slide Number Placeholder 2"/>
          <p:cNvSpPr>
            <a:spLocks noGrp="1"/>
          </p:cNvSpPr>
          <p:nvPr>
            <p:ph type="sldNum" sz="quarter" idx="11"/>
          </p:nvPr>
        </p:nvSpPr>
        <p:spPr/>
        <p:txBody>
          <a:bodyPr/>
          <a:lstStyle/>
          <a:p>
            <a:fld id="{A98563BF-9BF8-4FC0-91B3-7C1C4C249B53}" type="slidenum">
              <a:rPr lang="en-US" altLang="en-US"/>
              <a:pPr/>
              <a:t>11</a:t>
            </a:fld>
            <a:endParaRPr lang="en-US" altLang="en-US"/>
          </a:p>
        </p:txBody>
      </p:sp>
      <p:sp>
        <p:nvSpPr>
          <p:cNvPr id="47513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smtClean="0">
                <a:solidFill>
                  <a:schemeClr val="accent2"/>
                </a:solidFill>
                <a:latin typeface="Times New Roman" panose="02020603050405020304" pitchFamily="18" charset="0"/>
              </a:rPr>
              <a:t>  </a:t>
            </a:r>
            <a:r>
              <a:rPr lang="en-US" altLang="en-US" i="1" dirty="0">
                <a:latin typeface="Times New Roman" panose="02020603050405020304" pitchFamily="18" charset="0"/>
              </a:rPr>
              <a:t>OSI layers</a:t>
            </a:r>
          </a:p>
        </p:txBody>
      </p:sp>
      <p:sp>
        <p:nvSpPr>
          <p:cNvPr id="47513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514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514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514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514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514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514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7514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38" y="706260"/>
            <a:ext cx="7056437"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5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98" y="1710935"/>
            <a:ext cx="8520112" cy="383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Footer Placeholder 1"/>
          <p:cNvSpPr txBox="1">
            <a:spLocks/>
          </p:cNvSpPr>
          <p:nvPr/>
        </p:nvSpPr>
        <p:spPr bwMode="auto">
          <a:xfrm>
            <a:off x="1228725" y="5867400"/>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eaLnBrk="1" fontAlgn="base" hangingPunct="1">
              <a:spcBef>
                <a:spcPct val="0"/>
              </a:spcBef>
              <a:spcAft>
                <a:spcPct val="0"/>
              </a:spcAft>
              <a:defRPr sz="1200"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a:lstStyle>
          <a:p>
            <a:r>
              <a:rPr lang="en-US" altLang="en-US" sz="1400" dirty="0" smtClean="0"/>
              <a:t>Layers 1,2 and 3 are the network support layers </a:t>
            </a:r>
          </a:p>
          <a:p>
            <a:r>
              <a:rPr lang="en-US" altLang="en-US" sz="1400" dirty="0" smtClean="0"/>
              <a:t>Layers 5 ,6 and 7 can be considered as user support layers </a:t>
            </a:r>
          </a:p>
          <a:p>
            <a:r>
              <a:rPr lang="en-US" altLang="en-US" sz="1400" dirty="0" smtClean="0"/>
              <a:t>Layer 4 is a sort of link between two sub groups</a:t>
            </a:r>
            <a:endParaRPr lang="en-US"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51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475151"/>
                                        </p:tgtEl>
                                        <p:attrNameLst>
                                          <p:attrName>style.visibility</p:attrName>
                                        </p:attrNameLst>
                                      </p:cBhvr>
                                      <p:to>
                                        <p:strVal val="visible"/>
                                      </p:to>
                                    </p:set>
                                    <p:animEffect transition="in" filter="wipe(up)">
                                      <p:cBhvr>
                                        <p:cTn id="11" dur="5000"/>
                                        <p:tgtEl>
                                          <p:spTgt spid="475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2"/>
          <p:cNvSpPr>
            <a:spLocks noGrp="1"/>
          </p:cNvSpPr>
          <p:nvPr>
            <p:ph type="sldNum" sz="quarter" idx="11"/>
          </p:nvPr>
        </p:nvSpPr>
        <p:spPr/>
        <p:txBody>
          <a:bodyPr/>
          <a:lstStyle/>
          <a:p>
            <a:fld id="{3C9D6306-D372-4892-A3BA-D8752ECDF79E}" type="slidenum">
              <a:rPr lang="en-US" altLang="en-US"/>
              <a:pPr/>
              <a:t>12</a:t>
            </a:fld>
            <a:endParaRPr lang="en-US" altLang="en-US"/>
          </a:p>
        </p:txBody>
      </p:sp>
      <p:sp>
        <p:nvSpPr>
          <p:cNvPr id="47616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smtClean="0">
                <a:solidFill>
                  <a:schemeClr val="accent2"/>
                </a:solidFill>
                <a:latin typeface="Times New Roman" panose="02020603050405020304" pitchFamily="18" charset="0"/>
              </a:rPr>
              <a:t>   </a:t>
            </a:r>
            <a:r>
              <a:rPr lang="en-US" altLang="en-US" i="1" dirty="0">
                <a:latin typeface="Times New Roman" panose="02020603050405020304" pitchFamily="18" charset="0"/>
              </a:rPr>
              <a:t>An exchange using the OSI model</a:t>
            </a:r>
          </a:p>
        </p:txBody>
      </p:sp>
      <p:sp>
        <p:nvSpPr>
          <p:cNvPr id="47616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616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616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616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616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616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616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7617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1524000"/>
            <a:ext cx="5657850"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617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09800"/>
            <a:ext cx="3684588" cy="256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6174"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7013" y="2057400"/>
            <a:ext cx="3684587" cy="256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617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5413" y="4908550"/>
            <a:ext cx="5538787"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2"/>
          <p:cNvSpPr>
            <a:spLocks noChangeArrowheads="1"/>
          </p:cNvSpPr>
          <p:nvPr/>
        </p:nvSpPr>
        <p:spPr bwMode="auto">
          <a:xfrm>
            <a:off x="892341" y="5842337"/>
            <a:ext cx="7467600" cy="1015663"/>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ts val="1100"/>
              </a:spcBef>
              <a:spcAft>
                <a:spcPts val="1100"/>
              </a:spcAft>
              <a:defRPr/>
            </a:pPr>
            <a:r>
              <a:rPr lang="en-US" sz="2400" b="1" i="1" dirty="0">
                <a:latin typeface="Times" charset="0"/>
              </a:rPr>
              <a:t>Headers are added </a:t>
            </a:r>
            <a:r>
              <a:rPr lang="en-US" sz="2400" b="1" i="1" dirty="0" smtClean="0">
                <a:latin typeface="Times" charset="0"/>
              </a:rPr>
              <a:t> to </a:t>
            </a:r>
            <a:r>
              <a:rPr lang="en-US" sz="2400" b="1" i="1" dirty="0">
                <a:latin typeface="Times" charset="0"/>
              </a:rPr>
              <a:t>the data at layers </a:t>
            </a:r>
            <a:r>
              <a:rPr lang="en-US" sz="2400" b="1" i="1" dirty="0" smtClean="0">
                <a:latin typeface="Times" charset="0"/>
              </a:rPr>
              <a:t> 6</a:t>
            </a:r>
            <a:r>
              <a:rPr lang="en-US" sz="2400" b="1" i="1" dirty="0">
                <a:latin typeface="Times" charset="0"/>
              </a:rPr>
              <a:t>, 5, 4, 3, and 2. </a:t>
            </a:r>
            <a:br>
              <a:rPr lang="en-US" sz="2400" b="1" i="1" dirty="0">
                <a:latin typeface="Times" charset="0"/>
              </a:rPr>
            </a:br>
            <a:r>
              <a:rPr lang="en-US" sz="2400" b="1" i="1" dirty="0">
                <a:latin typeface="Times" charset="0"/>
              </a:rPr>
              <a:t>Trailers are usually </a:t>
            </a:r>
            <a:r>
              <a:rPr lang="en-US" sz="2400" b="1" i="1" dirty="0" smtClean="0">
                <a:latin typeface="Times" charset="0"/>
              </a:rPr>
              <a:t>added </a:t>
            </a:r>
            <a:r>
              <a:rPr lang="en-US" sz="2400" b="1" i="1" dirty="0">
                <a:latin typeface="Times" charset="0"/>
              </a:rPr>
              <a:t>only at layer 2</a:t>
            </a:r>
            <a:r>
              <a:rPr lang="en-US" sz="3600" b="1" i="1" dirty="0">
                <a:latin typeface="Times" charset="0"/>
              </a:rPr>
              <a:t>.</a:t>
            </a:r>
            <a:endParaRPr lang="en-US" sz="3600" b="1" i="1" dirty="0">
              <a:effectLst>
                <a:outerShdw blurRad="38100" dist="38100" dir="2700000" algn="tl">
                  <a:srgbClr val="FFFFFF"/>
                </a:outerShdw>
              </a:effectLst>
              <a:latin typeface="Time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61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476173"/>
                                        </p:tgtEl>
                                        <p:attrNameLst>
                                          <p:attrName>style.visibility</p:attrName>
                                        </p:attrNameLst>
                                      </p:cBhvr>
                                      <p:to>
                                        <p:strVal val="visible"/>
                                      </p:to>
                                    </p:set>
                                    <p:animEffect transition="in" filter="wipe(up)">
                                      <p:cBhvr>
                                        <p:cTn id="11" dur="5000"/>
                                        <p:tgtEl>
                                          <p:spTgt spid="47617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76175"/>
                                        </p:tgtEl>
                                        <p:attrNameLst>
                                          <p:attrName>style.visibility</p:attrName>
                                        </p:attrNameLst>
                                      </p:cBhvr>
                                      <p:to>
                                        <p:strVal val="visible"/>
                                      </p:to>
                                    </p:set>
                                    <p:animEffect transition="in" filter="wipe(left)">
                                      <p:cBhvr>
                                        <p:cTn id="16" dur="5000"/>
                                        <p:tgtEl>
                                          <p:spTgt spid="47617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476174"/>
                                        </p:tgtEl>
                                        <p:attrNameLst>
                                          <p:attrName>style.visibility</p:attrName>
                                        </p:attrNameLst>
                                      </p:cBhvr>
                                      <p:to>
                                        <p:strVal val="visible"/>
                                      </p:to>
                                    </p:set>
                                    <p:animEffect transition="in" filter="wipe(down)">
                                      <p:cBhvr>
                                        <p:cTn id="21" dur="5000"/>
                                        <p:tgtEl>
                                          <p:spTgt spid="476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1026" descr="Large confetti"/>
          <p:cNvSpPr>
            <a:spLocks noChangeArrowheads="1"/>
          </p:cNvSpPr>
          <p:nvPr/>
        </p:nvSpPr>
        <p:spPr bwMode="auto">
          <a:xfrm>
            <a:off x="304800" y="1219200"/>
            <a:ext cx="8534400" cy="4419600"/>
          </a:xfrm>
          <a:prstGeom prst="verticalScroll">
            <a:avLst>
              <a:gd name="adj" fmla="val 12500"/>
            </a:avLst>
          </a:prstGeom>
          <a:pattFill prst="lgConfetti">
            <a:fgClr>
              <a:schemeClr val="hlink"/>
            </a:fgClr>
            <a:bgClr>
              <a:srgbClr val="6699FF"/>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10243" name="Rectangle 1027"/>
          <p:cNvSpPr>
            <a:spLocks noChangeArrowheads="1"/>
          </p:cNvSpPr>
          <p:nvPr/>
        </p:nvSpPr>
        <p:spPr bwMode="auto">
          <a:xfrm>
            <a:off x="3316288" y="1968500"/>
            <a:ext cx="2590800" cy="344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4400" b="1">
                <a:latin typeface="Times" panose="02020603050405020304" pitchFamily="18" charset="0"/>
              </a:rPr>
              <a:t>LAYERS </a:t>
            </a:r>
          </a:p>
          <a:p>
            <a:pPr algn="ctr" eaLnBrk="1" hangingPunct="1"/>
            <a:r>
              <a:rPr lang="en-US" altLang="en-US" sz="4400" b="1">
                <a:latin typeface="Times" panose="02020603050405020304" pitchFamily="18" charset="0"/>
              </a:rPr>
              <a:t>IN </a:t>
            </a:r>
          </a:p>
          <a:p>
            <a:pPr algn="ctr" eaLnBrk="1" hangingPunct="1"/>
            <a:r>
              <a:rPr lang="en-US" altLang="en-US" sz="4400" b="1">
                <a:latin typeface="Times" panose="02020603050405020304" pitchFamily="18" charset="0"/>
              </a:rPr>
              <a:t>THE </a:t>
            </a:r>
          </a:p>
          <a:p>
            <a:pPr algn="ctr" eaLnBrk="1" hangingPunct="1"/>
            <a:r>
              <a:rPr lang="en-US" altLang="en-US" sz="4400" b="1">
                <a:latin typeface="Times" panose="02020603050405020304" pitchFamily="18" charset="0"/>
              </a:rPr>
              <a:t>OSI </a:t>
            </a:r>
          </a:p>
          <a:p>
            <a:pPr algn="ctr" eaLnBrk="1" hangingPunct="1"/>
            <a:r>
              <a:rPr lang="en-US" altLang="en-US" sz="4400" b="1">
                <a:latin typeface="Times" panose="02020603050405020304" pitchFamily="18" charset="0"/>
              </a:rPr>
              <a:t>MODEL</a:t>
            </a:r>
          </a:p>
        </p:txBody>
      </p:sp>
    </p:spTree>
    <p:extLst>
      <p:ext uri="{BB962C8B-B14F-4D97-AF65-F5344CB8AC3E}">
        <p14:creationId xmlns:p14="http://schemas.microsoft.com/office/powerpoint/2010/main" val="1228315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accent2"/>
                </a:solidFill>
              </a:rPr>
              <a:t>Figure  2-4</a:t>
            </a:r>
          </a:p>
        </p:txBody>
      </p:sp>
      <p:sp>
        <p:nvSpPr>
          <p:cNvPr id="11267" name="Text Box 4"/>
          <p:cNvSpPr txBox="1">
            <a:spLocks noChangeArrowheads="1"/>
          </p:cNvSpPr>
          <p:nvPr/>
        </p:nvSpPr>
        <p:spPr bwMode="auto">
          <a:xfrm>
            <a:off x="102282" y="349250"/>
            <a:ext cx="893943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600" b="1" dirty="0">
                <a:solidFill>
                  <a:schemeClr val="accent2"/>
                </a:solidFill>
                <a:latin typeface="Times" panose="02020603050405020304" pitchFamily="18" charset="0"/>
              </a:rPr>
              <a:t>Physical </a:t>
            </a:r>
            <a:r>
              <a:rPr lang="en-US" altLang="en-US" sz="3600" b="1" dirty="0" smtClean="0">
                <a:solidFill>
                  <a:schemeClr val="accent2"/>
                </a:solidFill>
                <a:latin typeface="Times" panose="02020603050405020304" pitchFamily="18" charset="0"/>
              </a:rPr>
              <a:t>Layer</a:t>
            </a:r>
          </a:p>
          <a:p>
            <a:pPr algn="ctr" eaLnBrk="1" hangingPunct="1"/>
            <a:r>
              <a:rPr lang="en-US" altLang="en-US" sz="2000" dirty="0" smtClean="0">
                <a:latin typeface="Times" panose="02020603050405020304" pitchFamily="18" charset="0"/>
              </a:rPr>
              <a:t>Coordinates the function required to carry  a bit stream over a physical medium</a:t>
            </a:r>
            <a:endParaRPr lang="en-US" altLang="en-US" sz="2000" b="1" dirty="0">
              <a:latin typeface="Times" panose="02020603050405020304" pitchFamily="18" charset="0"/>
            </a:endParaRPr>
          </a:p>
        </p:txBody>
      </p:sp>
      <p:pic>
        <p:nvPicPr>
          <p:cNvPr id="112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601788"/>
            <a:ext cx="8058150" cy="36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2959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0"/>
          </p:nvPr>
        </p:nvSpPr>
        <p:spPr/>
        <p:txBody>
          <a:bodyPr/>
          <a:lstStyle/>
          <a:p>
            <a:r>
              <a:rPr lang="en-US" altLang="en-US"/>
              <a:t>TCP/IP Protocol Suite</a:t>
            </a:r>
          </a:p>
        </p:txBody>
      </p:sp>
      <p:sp>
        <p:nvSpPr>
          <p:cNvPr id="16" name="Slide Number Placeholder 2"/>
          <p:cNvSpPr>
            <a:spLocks noGrp="1"/>
          </p:cNvSpPr>
          <p:nvPr>
            <p:ph type="sldNum" sz="quarter" idx="11"/>
          </p:nvPr>
        </p:nvSpPr>
        <p:spPr/>
        <p:txBody>
          <a:bodyPr/>
          <a:lstStyle/>
          <a:p>
            <a:fld id="{2167483D-5432-4164-AAD9-DE75BA3F7340}" type="slidenum">
              <a:rPr lang="en-US" altLang="en-US"/>
              <a:pPr/>
              <a:t>15</a:t>
            </a:fld>
            <a:endParaRPr lang="en-US" altLang="en-US"/>
          </a:p>
        </p:txBody>
      </p:sp>
      <p:sp>
        <p:nvSpPr>
          <p:cNvPr id="70451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7045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70451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7045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7045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70451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7045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704521" name="Line 9"/>
          <p:cNvSpPr>
            <a:spLocks noChangeShapeType="1"/>
          </p:cNvSpPr>
          <p:nvPr/>
        </p:nvSpPr>
        <p:spPr bwMode="auto">
          <a:xfrm>
            <a:off x="233363" y="16002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4523" name="Rectangle 11"/>
          <p:cNvSpPr>
            <a:spLocks noChangeArrowheads="1"/>
          </p:cNvSpPr>
          <p:nvPr/>
        </p:nvSpPr>
        <p:spPr bwMode="auto">
          <a:xfrm>
            <a:off x="309563" y="1752600"/>
            <a:ext cx="8077200" cy="1554163"/>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1" dirty="0">
                <a:solidFill>
                  <a:schemeClr val="bg1"/>
                </a:solidFill>
                <a:latin typeface="Arial" panose="020B0604020202020204" pitchFamily="34" charset="0"/>
              </a:rPr>
              <a:t>The physical layer is responsible for moving individual bits from one</a:t>
            </a:r>
          </a:p>
          <a:p>
            <a:pPr algn="ctr"/>
            <a:r>
              <a:rPr lang="en-US" altLang="en-US" sz="3200" i="1" dirty="0">
                <a:solidFill>
                  <a:schemeClr val="bg1"/>
                </a:solidFill>
                <a:latin typeface="Arial" panose="020B0604020202020204" pitchFamily="34" charset="0"/>
              </a:rPr>
              <a:t>(node) to the next.</a:t>
            </a:r>
          </a:p>
        </p:txBody>
      </p:sp>
      <p:grpSp>
        <p:nvGrpSpPr>
          <p:cNvPr id="704524" name="Group 12"/>
          <p:cNvGrpSpPr>
            <a:grpSpLocks/>
          </p:cNvGrpSpPr>
          <p:nvPr/>
        </p:nvGrpSpPr>
        <p:grpSpPr bwMode="auto">
          <a:xfrm>
            <a:off x="233363" y="805087"/>
            <a:ext cx="1143000" cy="566738"/>
            <a:chOff x="1200" y="1248"/>
            <a:chExt cx="720" cy="357"/>
          </a:xfrm>
        </p:grpSpPr>
        <p:pic>
          <p:nvPicPr>
            <p:cNvPr id="70452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452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2" name="TextBox 1"/>
          <p:cNvSpPr txBox="1"/>
          <p:nvPr/>
        </p:nvSpPr>
        <p:spPr>
          <a:xfrm>
            <a:off x="585788" y="3657600"/>
            <a:ext cx="4267200" cy="2031325"/>
          </a:xfrm>
          <a:prstGeom prst="rect">
            <a:avLst/>
          </a:prstGeom>
          <a:noFill/>
        </p:spPr>
        <p:txBody>
          <a:bodyPr wrap="square" rtlCol="0">
            <a:spAutoFit/>
          </a:bodyPr>
          <a:lstStyle/>
          <a:p>
            <a:r>
              <a:rPr lang="en-IN" dirty="0" smtClean="0"/>
              <a:t>Concerns</a:t>
            </a:r>
          </a:p>
          <a:p>
            <a:pPr marL="285750" indent="-285750">
              <a:buFont typeface="Arial" charset="0"/>
              <a:buChar char="•"/>
            </a:pPr>
            <a:r>
              <a:rPr lang="en-IN" dirty="0" smtClean="0"/>
              <a:t>Representation of bits </a:t>
            </a:r>
          </a:p>
          <a:p>
            <a:pPr marL="285750" indent="-285750">
              <a:buFont typeface="Arial" charset="0"/>
              <a:buChar char="•"/>
            </a:pPr>
            <a:r>
              <a:rPr lang="en-IN" dirty="0" smtClean="0"/>
              <a:t>Data Rate</a:t>
            </a:r>
          </a:p>
          <a:p>
            <a:pPr marL="285750" indent="-285750">
              <a:buFont typeface="Arial" charset="0"/>
              <a:buChar char="•"/>
            </a:pPr>
            <a:r>
              <a:rPr lang="en-IN" dirty="0" smtClean="0"/>
              <a:t>Line Configuration </a:t>
            </a:r>
          </a:p>
          <a:p>
            <a:pPr marL="285750" indent="-285750">
              <a:buFont typeface="Arial" charset="0"/>
              <a:buChar char="•"/>
            </a:pPr>
            <a:r>
              <a:rPr lang="en-IN" dirty="0" smtClean="0"/>
              <a:t>Physical Topology</a:t>
            </a:r>
          </a:p>
          <a:p>
            <a:pPr marL="285750" indent="-285750">
              <a:buFont typeface="Arial" charset="0"/>
              <a:buChar char="•"/>
            </a:pPr>
            <a:r>
              <a:rPr lang="en-IN" dirty="0" smtClean="0"/>
              <a:t>Transmission Mode</a:t>
            </a:r>
          </a:p>
          <a:p>
            <a:endParaRPr lang="en-IN" dirty="0"/>
          </a:p>
        </p:txBody>
      </p:sp>
    </p:spTree>
    <p:extLst>
      <p:ext uri="{BB962C8B-B14F-4D97-AF65-F5344CB8AC3E}">
        <p14:creationId xmlns:p14="http://schemas.microsoft.com/office/powerpoint/2010/main" val="2141270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45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04524"/>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04521"/>
                                        </p:tgtEl>
                                        <p:attrNameLst>
                                          <p:attrName>style.visibility</p:attrName>
                                        </p:attrNameLst>
                                      </p:cBhvr>
                                      <p:to>
                                        <p:strVal val="visible"/>
                                      </p:to>
                                    </p:set>
                                    <p:animEffect transition="in" filter="checkerboard(across)">
                                      <p:cBhvr>
                                        <p:cTn id="14" dur="500"/>
                                        <p:tgtEl>
                                          <p:spTgt spid="704521"/>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04523"/>
                                        </p:tgtEl>
                                        <p:attrNameLst>
                                          <p:attrName>style.visibility</p:attrName>
                                        </p:attrNameLst>
                                      </p:cBhvr>
                                      <p:to>
                                        <p:strVal val="visible"/>
                                      </p:to>
                                    </p:set>
                                    <p:animEffect transition="in" filter="checkerboard(across)">
                                      <p:cBhvr>
                                        <p:cTn id="18" dur="500"/>
                                        <p:tgtEl>
                                          <p:spTgt spid="704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21" grpId="0" animBg="1"/>
      <p:bldP spid="7045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accent2"/>
                </a:solidFill>
              </a:rPr>
              <a:t>Figure  2-5</a:t>
            </a:r>
          </a:p>
        </p:txBody>
      </p:sp>
      <p:sp>
        <p:nvSpPr>
          <p:cNvPr id="12291" name="Text Box 4"/>
          <p:cNvSpPr txBox="1">
            <a:spLocks noChangeArrowheads="1"/>
          </p:cNvSpPr>
          <p:nvPr/>
        </p:nvSpPr>
        <p:spPr bwMode="auto">
          <a:xfrm>
            <a:off x="457200" y="349250"/>
            <a:ext cx="8382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600" b="1" dirty="0">
                <a:solidFill>
                  <a:schemeClr val="accent2"/>
                </a:solidFill>
                <a:latin typeface="Times" panose="02020603050405020304" pitchFamily="18" charset="0"/>
              </a:rPr>
              <a:t>Data Link </a:t>
            </a:r>
            <a:r>
              <a:rPr lang="en-US" altLang="en-US" sz="3600" b="1" dirty="0" smtClean="0">
                <a:solidFill>
                  <a:schemeClr val="accent2"/>
                </a:solidFill>
                <a:latin typeface="Times" panose="02020603050405020304" pitchFamily="18" charset="0"/>
              </a:rPr>
              <a:t>Layer</a:t>
            </a:r>
            <a:endParaRPr lang="en-US" altLang="en-US" b="1" dirty="0" smtClean="0">
              <a:solidFill>
                <a:schemeClr val="accent2"/>
              </a:solidFill>
              <a:latin typeface="Times" panose="02020603050405020304" pitchFamily="18" charset="0"/>
            </a:endParaRPr>
          </a:p>
          <a:p>
            <a:pPr eaLnBrk="1" hangingPunct="1"/>
            <a:r>
              <a:rPr lang="en-US" altLang="en-US" sz="1800" dirty="0" smtClean="0">
                <a:latin typeface="Times" panose="02020603050405020304" pitchFamily="18" charset="0"/>
              </a:rPr>
              <a:t>Transforms the physical layer, a raw transmission facility to reliable link</a:t>
            </a:r>
            <a:endParaRPr lang="en-US" altLang="en-US" sz="2800" b="1" dirty="0">
              <a:latin typeface="Times" panose="02020603050405020304" pitchFamily="18" charset="0"/>
            </a:endParaRPr>
          </a:p>
        </p:txBody>
      </p:sp>
      <p:pic>
        <p:nvPicPr>
          <p:cNvPr id="122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38" y="1676400"/>
            <a:ext cx="8666162"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460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accent2"/>
                </a:solidFill>
              </a:rPr>
              <a:t>Figure  2-6</a:t>
            </a: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288" y="609600"/>
            <a:ext cx="8197112"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87776" y="4724400"/>
            <a:ext cx="2844048" cy="1754326"/>
          </a:xfrm>
          <a:prstGeom prst="rect">
            <a:avLst/>
          </a:prstGeom>
          <a:noFill/>
        </p:spPr>
        <p:txBody>
          <a:bodyPr wrap="none" rtlCol="0">
            <a:spAutoFit/>
          </a:bodyPr>
          <a:lstStyle/>
          <a:p>
            <a:r>
              <a:rPr lang="en-IN" dirty="0" smtClean="0"/>
              <a:t>Concerns </a:t>
            </a:r>
          </a:p>
          <a:p>
            <a:pPr marL="285750" indent="-285750">
              <a:buFont typeface="Arial" charset="0"/>
              <a:buChar char="•"/>
            </a:pPr>
            <a:r>
              <a:rPr lang="en-IN" dirty="0" smtClean="0"/>
              <a:t>Framing</a:t>
            </a:r>
          </a:p>
          <a:p>
            <a:pPr marL="285750" indent="-285750">
              <a:buFont typeface="Arial" charset="0"/>
              <a:buChar char="•"/>
            </a:pPr>
            <a:r>
              <a:rPr lang="en-IN" dirty="0" smtClean="0"/>
              <a:t>Physical Addressing </a:t>
            </a:r>
          </a:p>
          <a:p>
            <a:pPr marL="285750" indent="-285750">
              <a:buFont typeface="Arial" charset="0"/>
              <a:buChar char="•"/>
            </a:pPr>
            <a:r>
              <a:rPr lang="en-IN" dirty="0" smtClean="0"/>
              <a:t>Flow Control</a:t>
            </a:r>
          </a:p>
          <a:p>
            <a:pPr marL="285750" indent="-285750">
              <a:buFont typeface="Arial" charset="0"/>
              <a:buChar char="•"/>
            </a:pPr>
            <a:r>
              <a:rPr lang="en-IN" dirty="0" smtClean="0"/>
              <a:t>Error Control</a:t>
            </a:r>
          </a:p>
          <a:p>
            <a:pPr marL="285750" indent="-285750">
              <a:buFont typeface="Arial" charset="0"/>
              <a:buChar char="•"/>
            </a:pPr>
            <a:r>
              <a:rPr lang="en-IN" dirty="0" smtClean="0"/>
              <a:t>Access Control</a:t>
            </a:r>
            <a:endParaRPr lang="en-IN" dirty="0"/>
          </a:p>
        </p:txBody>
      </p:sp>
    </p:spTree>
    <p:extLst>
      <p:ext uri="{BB962C8B-B14F-4D97-AF65-F5344CB8AC3E}">
        <p14:creationId xmlns:p14="http://schemas.microsoft.com/office/powerpoint/2010/main" val="957753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accent2"/>
                </a:solidFill>
              </a:rPr>
              <a:t>Figure  2-7</a:t>
            </a:r>
          </a:p>
        </p:txBody>
      </p:sp>
      <p:sp>
        <p:nvSpPr>
          <p:cNvPr id="14339" name="Text Box 4"/>
          <p:cNvSpPr txBox="1">
            <a:spLocks noChangeArrowheads="1"/>
          </p:cNvSpPr>
          <p:nvPr/>
        </p:nvSpPr>
        <p:spPr bwMode="auto">
          <a:xfrm>
            <a:off x="1690688" y="349250"/>
            <a:ext cx="514794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600" b="1" dirty="0">
                <a:solidFill>
                  <a:schemeClr val="accent2"/>
                </a:solidFill>
                <a:latin typeface="Times" panose="02020603050405020304" pitchFamily="18" charset="0"/>
              </a:rPr>
              <a:t>Network </a:t>
            </a:r>
            <a:r>
              <a:rPr lang="en-US" altLang="en-US" sz="3600" b="1" dirty="0" smtClean="0">
                <a:solidFill>
                  <a:schemeClr val="accent2"/>
                </a:solidFill>
                <a:latin typeface="Times" panose="02020603050405020304" pitchFamily="18" charset="0"/>
              </a:rPr>
              <a:t>Layer</a:t>
            </a:r>
          </a:p>
          <a:p>
            <a:pPr algn="ctr" eaLnBrk="1" hangingPunct="1"/>
            <a:r>
              <a:rPr lang="en-US" altLang="en-US" sz="2000" dirty="0" smtClean="0">
                <a:latin typeface="Times" panose="02020603050405020304" pitchFamily="18" charset="0"/>
              </a:rPr>
              <a:t>Responsible for source to destination delivery</a:t>
            </a:r>
            <a:endParaRPr lang="en-US" altLang="en-US" sz="2000" b="1" dirty="0">
              <a:latin typeface="Times" panose="02020603050405020304" pitchFamily="18" charset="0"/>
            </a:endParaRPr>
          </a:p>
        </p:txBody>
      </p:sp>
      <p:pic>
        <p:nvPicPr>
          <p:cNvPr id="1434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00" y="1809750"/>
            <a:ext cx="763270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2910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accent2"/>
                </a:solidFill>
              </a:rPr>
              <a:t>Figure  2-8</a:t>
            </a:r>
          </a:p>
        </p:txBody>
      </p:sp>
      <p:pic>
        <p:nvPicPr>
          <p:cNvPr id="1536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52" y="299018"/>
            <a:ext cx="6224587" cy="4272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38437" y="5105400"/>
            <a:ext cx="3276601" cy="923330"/>
          </a:xfrm>
          <a:prstGeom prst="rect">
            <a:avLst/>
          </a:prstGeom>
          <a:noFill/>
        </p:spPr>
        <p:txBody>
          <a:bodyPr wrap="square" rtlCol="0">
            <a:spAutoFit/>
          </a:bodyPr>
          <a:lstStyle/>
          <a:p>
            <a:r>
              <a:rPr lang="en-IN" dirty="0" smtClean="0"/>
              <a:t>Concerns </a:t>
            </a:r>
          </a:p>
          <a:p>
            <a:pPr marL="285750" indent="-285750">
              <a:buFont typeface="Arial" charset="0"/>
              <a:buChar char="•"/>
            </a:pPr>
            <a:r>
              <a:rPr lang="en-IN" dirty="0" smtClean="0"/>
              <a:t>Logical Addressing </a:t>
            </a:r>
          </a:p>
          <a:p>
            <a:pPr marL="285750" indent="-285750">
              <a:buFont typeface="Arial" charset="0"/>
              <a:buChar char="•"/>
            </a:pPr>
            <a:r>
              <a:rPr lang="en-IN" dirty="0" smtClean="0"/>
              <a:t>Routing </a:t>
            </a:r>
            <a:endParaRPr lang="en-IN" dirty="0"/>
          </a:p>
        </p:txBody>
      </p:sp>
    </p:spTree>
    <p:extLst>
      <p:ext uri="{BB962C8B-B14F-4D97-AF65-F5344CB8AC3E}">
        <p14:creationId xmlns:p14="http://schemas.microsoft.com/office/powerpoint/2010/main" val="110517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ltLang="en-US" dirty="0"/>
              <a:t>TCP/IP Protocol Suite</a:t>
            </a:r>
          </a:p>
        </p:txBody>
      </p:sp>
      <p:sp>
        <p:nvSpPr>
          <p:cNvPr id="10" name="Slide Number Placeholder 4"/>
          <p:cNvSpPr>
            <a:spLocks noGrp="1"/>
          </p:cNvSpPr>
          <p:nvPr>
            <p:ph type="sldNum" sz="quarter" idx="11"/>
          </p:nvPr>
        </p:nvSpPr>
        <p:spPr/>
        <p:txBody>
          <a:bodyPr/>
          <a:lstStyle/>
          <a:p>
            <a:fld id="{DBAC4E9C-7682-40A4-800B-8918552FB8E9}" type="slidenum">
              <a:rPr lang="en-US" altLang="en-US"/>
              <a:pPr/>
              <a:t>2</a:t>
            </a:fld>
            <a:endParaRPr lang="en-US" altLang="en-US"/>
          </a:p>
        </p:txBody>
      </p:sp>
      <p:sp>
        <p:nvSpPr>
          <p:cNvPr id="608258" name="Text Box 2"/>
          <p:cNvSpPr txBox="1">
            <a:spLocks noChangeArrowheads="1"/>
          </p:cNvSpPr>
          <p:nvPr/>
        </p:nvSpPr>
        <p:spPr bwMode="auto">
          <a:xfrm>
            <a:off x="822325" y="333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Symbol" panose="05050102010706020507" pitchFamily="18" charset="2"/>
            </a:endParaRPr>
          </a:p>
        </p:txBody>
      </p:sp>
      <p:sp>
        <p:nvSpPr>
          <p:cNvPr id="608260" name="Line 4"/>
          <p:cNvSpPr>
            <a:spLocks noChangeShapeType="1"/>
          </p:cNvSpPr>
          <p:nvPr/>
        </p:nvSpPr>
        <p:spPr bwMode="auto">
          <a:xfrm>
            <a:off x="1371600" y="300038"/>
            <a:ext cx="0" cy="617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8261" name="Text Box 5"/>
          <p:cNvSpPr txBox="1">
            <a:spLocks noChangeArrowheads="1"/>
          </p:cNvSpPr>
          <p:nvPr/>
        </p:nvSpPr>
        <p:spPr bwMode="auto">
          <a:xfrm>
            <a:off x="1600200" y="437762"/>
            <a:ext cx="7086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i="1" dirty="0" smtClean="0">
                <a:latin typeface="Times New Roman" panose="02020603050405020304" pitchFamily="18" charset="0"/>
              </a:rPr>
              <a:t>Idea </a:t>
            </a:r>
            <a:r>
              <a:rPr lang="en-US" altLang="en-US" sz="2400" i="1" dirty="0">
                <a:latin typeface="Times New Roman" panose="02020603050405020304" pitchFamily="18" charset="0"/>
              </a:rPr>
              <a:t>of multiple layering in data communication </a:t>
            </a:r>
            <a:r>
              <a:rPr lang="en-US" altLang="en-US" sz="2400" i="1" dirty="0" smtClean="0">
                <a:latin typeface="Times New Roman" panose="02020603050405020304" pitchFamily="18" charset="0"/>
              </a:rPr>
              <a:t>&amp;networking and </a:t>
            </a:r>
            <a:r>
              <a:rPr lang="en-US" altLang="en-US" sz="2400" i="1" dirty="0">
                <a:latin typeface="Times New Roman" panose="02020603050405020304" pitchFamily="18" charset="0"/>
              </a:rPr>
              <a:t>the interrelationship between layers</a:t>
            </a:r>
            <a:endParaRPr lang="en-US" altLang="en-US" sz="2400" i="1" dirty="0">
              <a:effectLst>
                <a:outerShdw blurRad="38100" dist="38100" dir="2700000" algn="tl">
                  <a:srgbClr val="C0C0C0"/>
                </a:outerShdw>
              </a:effectLst>
              <a:latin typeface="Adobe Heiti Std R" pitchFamily="34" charset="-128"/>
            </a:endParaRPr>
          </a:p>
        </p:txBody>
      </p:sp>
      <p:sp>
        <p:nvSpPr>
          <p:cNvPr id="608262" name="Text Box 6"/>
          <p:cNvSpPr txBox="1">
            <a:spLocks noChangeArrowheads="1"/>
          </p:cNvSpPr>
          <p:nvPr/>
        </p:nvSpPr>
        <p:spPr bwMode="auto">
          <a:xfrm>
            <a:off x="1524000" y="1506132"/>
            <a:ext cx="27542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dirty="0" smtClean="0">
                <a:effectLst>
                  <a:outerShdw blurRad="38100" dist="38100" dir="2700000" algn="tl">
                    <a:srgbClr val="C0C0C0"/>
                  </a:outerShdw>
                </a:effectLst>
                <a:latin typeface="Adobe Heiti Std R" pitchFamily="34" charset="-128"/>
              </a:rPr>
              <a:t>The </a:t>
            </a:r>
            <a:r>
              <a:rPr lang="en-US" altLang="en-US" sz="3200" i="1" dirty="0">
                <a:effectLst>
                  <a:outerShdw blurRad="38100" dist="38100" dir="2700000" algn="tl">
                    <a:srgbClr val="C0C0C0"/>
                  </a:outerShdw>
                </a:effectLst>
                <a:latin typeface="Adobe Heiti Std R" pitchFamily="34" charset="-128"/>
              </a:rPr>
              <a:t>OSI Model</a:t>
            </a:r>
          </a:p>
        </p:txBody>
      </p:sp>
      <p:sp>
        <p:nvSpPr>
          <p:cNvPr id="608263" name="Text Box 7"/>
          <p:cNvSpPr txBox="1">
            <a:spLocks noChangeArrowheads="1"/>
          </p:cNvSpPr>
          <p:nvPr/>
        </p:nvSpPr>
        <p:spPr bwMode="auto">
          <a:xfrm>
            <a:off x="1447800" y="2352023"/>
            <a:ext cx="41408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dirty="0" smtClean="0">
                <a:effectLst>
                  <a:outerShdw blurRad="38100" dist="38100" dir="2700000" algn="tl">
                    <a:srgbClr val="C0C0C0"/>
                  </a:outerShdw>
                </a:effectLst>
                <a:latin typeface="Adobe Heiti Std R" pitchFamily="34" charset="-128"/>
              </a:rPr>
              <a:t>TCP/IP </a:t>
            </a:r>
            <a:r>
              <a:rPr lang="en-US" altLang="en-US" sz="3200" i="1" dirty="0">
                <a:effectLst>
                  <a:outerShdw blurRad="38100" dist="38100" dir="2700000" algn="tl">
                    <a:srgbClr val="C0C0C0"/>
                  </a:outerShdw>
                </a:effectLst>
                <a:latin typeface="Adobe Heiti Std R" pitchFamily="34" charset="-128"/>
              </a:rPr>
              <a:t>Protocol Suite</a:t>
            </a:r>
          </a:p>
        </p:txBody>
      </p:sp>
      <p:sp>
        <p:nvSpPr>
          <p:cNvPr id="608264" name="Text Box 8"/>
          <p:cNvSpPr txBox="1">
            <a:spLocks noChangeArrowheads="1"/>
          </p:cNvSpPr>
          <p:nvPr/>
        </p:nvSpPr>
        <p:spPr bwMode="auto">
          <a:xfrm>
            <a:off x="1493939" y="3281813"/>
            <a:ext cx="207460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dirty="0" smtClean="0">
                <a:effectLst>
                  <a:outerShdw blurRad="38100" dist="38100" dir="2700000" algn="tl">
                    <a:srgbClr val="C0C0C0"/>
                  </a:outerShdw>
                </a:effectLst>
                <a:latin typeface="Adobe Heiti Std R" pitchFamily="34" charset="-128"/>
              </a:rPr>
              <a:t>Addressing</a:t>
            </a:r>
            <a:endParaRPr lang="en-US" altLang="en-US" sz="3200" i="1" dirty="0">
              <a:effectLst>
                <a:outerShdw blurRad="38100" dist="38100" dir="2700000" algn="tl">
                  <a:srgbClr val="C0C0C0"/>
                </a:outerShdw>
              </a:effectLst>
              <a:latin typeface="Adobe Heiti Std R" pitchFamily="34" charset="-128"/>
            </a:endParaRPr>
          </a:p>
        </p:txBody>
      </p:sp>
      <p:sp>
        <p:nvSpPr>
          <p:cNvPr id="11" name="Rectangle 2"/>
          <p:cNvSpPr>
            <a:spLocks noGrp="1" noChangeArrowheads="1"/>
          </p:cNvSpPr>
          <p:nvPr>
            <p:ph type="title"/>
          </p:nvPr>
        </p:nvSpPr>
        <p:spPr bwMode="auto">
          <a:xfrm>
            <a:off x="152400" y="152400"/>
            <a:ext cx="1447800" cy="30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sz="1100" b="1" u="sng" dirty="0">
                <a:solidFill>
                  <a:schemeClr val="hlink"/>
                </a:solidFill>
                <a:effectLst>
                  <a:outerShdw blurRad="38100" dist="38100" dir="2700000" algn="tl">
                    <a:srgbClr val="C0C0C0"/>
                  </a:outerShdw>
                </a:effectLst>
              </a:rPr>
              <a:t>OBJECTIVES</a:t>
            </a:r>
            <a:r>
              <a:rPr lang="en-US" altLang="en-US" sz="1050" b="1" u="sng" dirty="0">
                <a:solidFill>
                  <a:schemeClr val="hlink"/>
                </a:solidFill>
                <a:effectLst>
                  <a:outerShdw blurRad="38100" dist="38100" dir="2700000" algn="tl">
                    <a:srgbClr val="C0C0C0"/>
                  </a:outerShdw>
                </a:effectLst>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accent2"/>
                </a:solidFill>
              </a:rPr>
              <a:t>Figure  2-9</a:t>
            </a:r>
          </a:p>
        </p:txBody>
      </p:sp>
      <p:sp>
        <p:nvSpPr>
          <p:cNvPr id="16387" name="Text Box 4"/>
          <p:cNvSpPr txBox="1">
            <a:spLocks noChangeArrowheads="1"/>
          </p:cNvSpPr>
          <p:nvPr/>
        </p:nvSpPr>
        <p:spPr bwMode="auto">
          <a:xfrm>
            <a:off x="2388706" y="168275"/>
            <a:ext cx="490929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600" b="1" dirty="0">
                <a:solidFill>
                  <a:schemeClr val="accent2"/>
                </a:solidFill>
                <a:latin typeface="Times" panose="02020603050405020304" pitchFamily="18" charset="0"/>
              </a:rPr>
              <a:t>Transport </a:t>
            </a:r>
            <a:r>
              <a:rPr lang="en-US" altLang="en-US" sz="3600" b="1" dirty="0" smtClean="0">
                <a:solidFill>
                  <a:schemeClr val="accent2"/>
                </a:solidFill>
                <a:latin typeface="Times" panose="02020603050405020304" pitchFamily="18" charset="0"/>
              </a:rPr>
              <a:t>Layer</a:t>
            </a:r>
          </a:p>
          <a:p>
            <a:pPr algn="ctr" eaLnBrk="1" hangingPunct="1"/>
            <a:r>
              <a:rPr lang="en-US" altLang="en-US" sz="2000" dirty="0" smtClean="0">
                <a:latin typeface="Times" panose="02020603050405020304" pitchFamily="18" charset="0"/>
              </a:rPr>
              <a:t>Responsible for process to process delivery </a:t>
            </a:r>
            <a:endParaRPr lang="en-US" altLang="en-US" sz="2000" b="1" dirty="0">
              <a:latin typeface="Times" panose="02020603050405020304" pitchFamily="18" charset="0"/>
            </a:endParaRPr>
          </a:p>
        </p:txBody>
      </p:sp>
      <p:pic>
        <p:nvPicPr>
          <p:cNvPr id="1638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50" y="1676400"/>
            <a:ext cx="8528050"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4440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accent2"/>
                </a:solidFill>
              </a:rPr>
              <a:t>Figure  2-10</a:t>
            </a:r>
          </a:p>
        </p:txBody>
      </p:sp>
      <p:sp>
        <p:nvSpPr>
          <p:cNvPr id="17411" name="Text Box 4"/>
          <p:cNvSpPr txBox="1">
            <a:spLocks noChangeArrowheads="1"/>
          </p:cNvSpPr>
          <p:nvPr/>
        </p:nvSpPr>
        <p:spPr bwMode="auto">
          <a:xfrm>
            <a:off x="609600" y="180691"/>
            <a:ext cx="8248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b="1" dirty="0">
                <a:solidFill>
                  <a:schemeClr val="accent2"/>
                </a:solidFill>
                <a:latin typeface="Times" panose="02020603050405020304" pitchFamily="18" charset="0"/>
              </a:rPr>
              <a:t>Reliable end-to-end delivery of a message</a:t>
            </a:r>
          </a:p>
        </p:txBody>
      </p:sp>
      <p:pic>
        <p:nvPicPr>
          <p:cNvPr id="174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063" y="838200"/>
            <a:ext cx="8528050" cy="343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66800" y="4271963"/>
            <a:ext cx="4495800" cy="1754326"/>
          </a:xfrm>
          <a:prstGeom prst="rect">
            <a:avLst/>
          </a:prstGeom>
          <a:noFill/>
        </p:spPr>
        <p:txBody>
          <a:bodyPr wrap="square" rtlCol="0">
            <a:spAutoFit/>
          </a:bodyPr>
          <a:lstStyle/>
          <a:p>
            <a:r>
              <a:rPr lang="en-IN" dirty="0" smtClean="0"/>
              <a:t>Concerns :</a:t>
            </a:r>
          </a:p>
          <a:p>
            <a:r>
              <a:rPr lang="en-IN" dirty="0" smtClean="0"/>
              <a:t>*Service point addressing</a:t>
            </a:r>
          </a:p>
          <a:p>
            <a:r>
              <a:rPr lang="en-IN" dirty="0" smtClean="0"/>
              <a:t>*Segmentation and reassembling</a:t>
            </a:r>
          </a:p>
          <a:p>
            <a:r>
              <a:rPr lang="en-IN" dirty="0" smtClean="0"/>
              <a:t>*Connection control</a:t>
            </a:r>
          </a:p>
          <a:p>
            <a:r>
              <a:rPr lang="en-IN" dirty="0" smtClean="0"/>
              <a:t>*Flow Control</a:t>
            </a:r>
          </a:p>
          <a:p>
            <a:r>
              <a:rPr lang="en-IN" dirty="0" smtClean="0"/>
              <a:t>*Error Control</a:t>
            </a:r>
            <a:endParaRPr lang="en-IN" dirty="0"/>
          </a:p>
        </p:txBody>
      </p:sp>
    </p:spTree>
    <p:extLst>
      <p:ext uri="{BB962C8B-B14F-4D97-AF65-F5344CB8AC3E}">
        <p14:creationId xmlns:p14="http://schemas.microsoft.com/office/powerpoint/2010/main" val="3850298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accent2"/>
                </a:solidFill>
              </a:rPr>
              <a:t>Figure  2-11</a:t>
            </a:r>
          </a:p>
        </p:txBody>
      </p:sp>
      <p:sp>
        <p:nvSpPr>
          <p:cNvPr id="18435" name="Text Box 4"/>
          <p:cNvSpPr txBox="1">
            <a:spLocks noChangeArrowheads="1"/>
          </p:cNvSpPr>
          <p:nvPr/>
        </p:nvSpPr>
        <p:spPr bwMode="auto">
          <a:xfrm>
            <a:off x="905053" y="168275"/>
            <a:ext cx="635481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600" b="1" dirty="0">
                <a:solidFill>
                  <a:schemeClr val="accent2"/>
                </a:solidFill>
                <a:latin typeface="Times" panose="02020603050405020304" pitchFamily="18" charset="0"/>
              </a:rPr>
              <a:t>Session </a:t>
            </a:r>
            <a:r>
              <a:rPr lang="en-US" altLang="en-US" sz="3600" b="1" dirty="0" smtClean="0">
                <a:solidFill>
                  <a:schemeClr val="accent2"/>
                </a:solidFill>
                <a:latin typeface="Times" panose="02020603050405020304" pitchFamily="18" charset="0"/>
              </a:rPr>
              <a:t>Layer</a:t>
            </a:r>
          </a:p>
          <a:p>
            <a:pPr algn="ctr" eaLnBrk="1" hangingPunct="1"/>
            <a:r>
              <a:rPr lang="en-US" altLang="en-US" sz="2000" dirty="0" smtClean="0">
                <a:latin typeface="Times" panose="02020603050405020304" pitchFamily="18" charset="0"/>
              </a:rPr>
              <a:t>Establishes , maintains and synchronizes the interaction </a:t>
            </a:r>
            <a:endParaRPr lang="en-US" altLang="en-US" sz="2000" b="1" dirty="0">
              <a:latin typeface="Times" panose="02020603050405020304" pitchFamily="18" charset="0"/>
            </a:endParaRPr>
          </a:p>
        </p:txBody>
      </p:sp>
      <p:pic>
        <p:nvPicPr>
          <p:cNvPr id="1843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50" y="1303357"/>
            <a:ext cx="8235950" cy="388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690687" y="5486400"/>
            <a:ext cx="2801937" cy="1200329"/>
          </a:xfrm>
          <a:prstGeom prst="rect">
            <a:avLst/>
          </a:prstGeom>
          <a:noFill/>
        </p:spPr>
        <p:txBody>
          <a:bodyPr wrap="square" rtlCol="0">
            <a:spAutoFit/>
          </a:bodyPr>
          <a:lstStyle/>
          <a:p>
            <a:r>
              <a:rPr lang="en-IN" dirty="0" smtClean="0"/>
              <a:t>Concerns:</a:t>
            </a:r>
          </a:p>
          <a:p>
            <a:r>
              <a:rPr lang="en-IN" dirty="0" smtClean="0"/>
              <a:t>*Dialog control</a:t>
            </a:r>
          </a:p>
          <a:p>
            <a:r>
              <a:rPr lang="en-IN" dirty="0" smtClean="0"/>
              <a:t>*Synchronization</a:t>
            </a:r>
          </a:p>
          <a:p>
            <a:endParaRPr lang="en-IN" dirty="0"/>
          </a:p>
        </p:txBody>
      </p:sp>
    </p:spTree>
    <p:extLst>
      <p:ext uri="{BB962C8B-B14F-4D97-AF65-F5344CB8AC3E}">
        <p14:creationId xmlns:p14="http://schemas.microsoft.com/office/powerpoint/2010/main" val="3450540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accent2"/>
                </a:solidFill>
              </a:rPr>
              <a:t>Figure  2-12</a:t>
            </a:r>
          </a:p>
        </p:txBody>
      </p:sp>
      <p:sp>
        <p:nvSpPr>
          <p:cNvPr id="19459" name="Text Box 4"/>
          <p:cNvSpPr txBox="1">
            <a:spLocks noChangeArrowheads="1"/>
          </p:cNvSpPr>
          <p:nvPr/>
        </p:nvSpPr>
        <p:spPr bwMode="auto">
          <a:xfrm>
            <a:off x="1473056" y="349250"/>
            <a:ext cx="62343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600" b="1" dirty="0">
                <a:solidFill>
                  <a:schemeClr val="accent2"/>
                </a:solidFill>
                <a:latin typeface="Times" panose="02020603050405020304" pitchFamily="18" charset="0"/>
              </a:rPr>
              <a:t>Presentation </a:t>
            </a:r>
            <a:r>
              <a:rPr lang="en-US" altLang="en-US" sz="3600" b="1" dirty="0" smtClean="0">
                <a:solidFill>
                  <a:schemeClr val="accent2"/>
                </a:solidFill>
                <a:latin typeface="Times" panose="02020603050405020304" pitchFamily="18" charset="0"/>
              </a:rPr>
              <a:t>Layer</a:t>
            </a:r>
          </a:p>
          <a:p>
            <a:pPr algn="ctr" eaLnBrk="1" hangingPunct="1"/>
            <a:r>
              <a:rPr lang="en-US" altLang="en-US" sz="2000" dirty="0" smtClean="0">
                <a:latin typeface="Times" panose="02020603050405020304" pitchFamily="18" charset="0"/>
              </a:rPr>
              <a:t>Checks syntax and semantics of information exchanged</a:t>
            </a:r>
            <a:endParaRPr lang="en-US" altLang="en-US" sz="2000" b="1" dirty="0">
              <a:latin typeface="Times" panose="02020603050405020304" pitchFamily="18" charset="0"/>
            </a:endParaRPr>
          </a:p>
        </p:txBody>
      </p:sp>
      <p:pic>
        <p:nvPicPr>
          <p:cNvPr id="1946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7961313" cy="347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00100" y="5257800"/>
            <a:ext cx="2971800" cy="1200329"/>
          </a:xfrm>
          <a:prstGeom prst="rect">
            <a:avLst/>
          </a:prstGeom>
          <a:noFill/>
        </p:spPr>
        <p:txBody>
          <a:bodyPr wrap="square" rtlCol="0">
            <a:spAutoFit/>
          </a:bodyPr>
          <a:lstStyle/>
          <a:p>
            <a:r>
              <a:rPr lang="en-IN" dirty="0" smtClean="0"/>
              <a:t>Concerns:</a:t>
            </a:r>
          </a:p>
          <a:p>
            <a:pPr marL="285750" indent="-285750">
              <a:buFont typeface="Arial" charset="0"/>
              <a:buChar char="•"/>
            </a:pPr>
            <a:r>
              <a:rPr lang="en-IN" dirty="0" smtClean="0"/>
              <a:t>Translation</a:t>
            </a:r>
            <a:endParaRPr lang="en-IN" dirty="0"/>
          </a:p>
          <a:p>
            <a:pPr marL="285750" indent="-285750">
              <a:buFont typeface="Arial" charset="0"/>
              <a:buChar char="•"/>
            </a:pPr>
            <a:r>
              <a:rPr lang="en-IN" dirty="0" smtClean="0"/>
              <a:t>Encryption </a:t>
            </a:r>
          </a:p>
          <a:p>
            <a:pPr marL="285750" indent="-285750">
              <a:buFont typeface="Arial" charset="0"/>
              <a:buChar char="•"/>
            </a:pPr>
            <a:r>
              <a:rPr lang="en-IN" dirty="0" smtClean="0"/>
              <a:t>Compression</a:t>
            </a:r>
            <a:endParaRPr lang="en-IN" dirty="0"/>
          </a:p>
        </p:txBody>
      </p:sp>
    </p:spTree>
    <p:extLst>
      <p:ext uri="{BB962C8B-B14F-4D97-AF65-F5344CB8AC3E}">
        <p14:creationId xmlns:p14="http://schemas.microsoft.com/office/powerpoint/2010/main" val="19094055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accent2"/>
                </a:solidFill>
              </a:rPr>
              <a:t>Figure  2-13</a:t>
            </a:r>
          </a:p>
        </p:txBody>
      </p:sp>
      <p:sp>
        <p:nvSpPr>
          <p:cNvPr id="20483" name="Text Box 4"/>
          <p:cNvSpPr txBox="1">
            <a:spLocks noChangeArrowheads="1"/>
          </p:cNvSpPr>
          <p:nvPr/>
        </p:nvSpPr>
        <p:spPr bwMode="auto">
          <a:xfrm>
            <a:off x="2590800" y="349250"/>
            <a:ext cx="390363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b="1" dirty="0">
                <a:solidFill>
                  <a:schemeClr val="accent2"/>
                </a:solidFill>
                <a:latin typeface="Times" panose="02020603050405020304" pitchFamily="18" charset="0"/>
              </a:rPr>
              <a:t>Application  </a:t>
            </a:r>
            <a:r>
              <a:rPr lang="en-US" altLang="en-US" sz="3600" b="1" dirty="0" smtClean="0">
                <a:solidFill>
                  <a:schemeClr val="accent2"/>
                </a:solidFill>
                <a:latin typeface="Times" panose="02020603050405020304" pitchFamily="18" charset="0"/>
              </a:rPr>
              <a:t>Layer</a:t>
            </a:r>
          </a:p>
          <a:p>
            <a:pPr algn="ctr" eaLnBrk="1" hangingPunct="1"/>
            <a:r>
              <a:rPr lang="en-US" altLang="en-US" sz="2000" dirty="0" smtClean="0">
                <a:latin typeface="Times" panose="02020603050405020304" pitchFamily="18" charset="0"/>
              </a:rPr>
              <a:t>Access the network</a:t>
            </a:r>
            <a:endParaRPr lang="en-US" altLang="en-US" sz="2000" b="1" dirty="0">
              <a:latin typeface="Times" panose="02020603050405020304" pitchFamily="18" charset="0"/>
            </a:endParaRPr>
          </a:p>
        </p:txBody>
      </p:sp>
      <p:pic>
        <p:nvPicPr>
          <p:cNvPr id="2048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1325227"/>
            <a:ext cx="8062912" cy="359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08712" y="5257800"/>
            <a:ext cx="3053687" cy="1200329"/>
          </a:xfrm>
          <a:prstGeom prst="rect">
            <a:avLst/>
          </a:prstGeom>
          <a:noFill/>
        </p:spPr>
        <p:txBody>
          <a:bodyPr wrap="square" rtlCol="0">
            <a:spAutoFit/>
          </a:bodyPr>
          <a:lstStyle/>
          <a:p>
            <a:r>
              <a:rPr lang="en-IN" dirty="0" smtClean="0"/>
              <a:t>Concerns:</a:t>
            </a:r>
          </a:p>
          <a:p>
            <a:r>
              <a:rPr lang="en-IN" dirty="0" smtClean="0"/>
              <a:t>*FTAM</a:t>
            </a:r>
          </a:p>
          <a:p>
            <a:r>
              <a:rPr lang="en-IN" dirty="0" smtClean="0"/>
              <a:t>*Email Services</a:t>
            </a:r>
          </a:p>
          <a:p>
            <a:r>
              <a:rPr lang="en-IN" dirty="0" smtClean="0"/>
              <a:t>*Directory Services</a:t>
            </a:r>
            <a:endParaRPr lang="en-IN" dirty="0"/>
          </a:p>
        </p:txBody>
      </p:sp>
    </p:spTree>
    <p:extLst>
      <p:ext uri="{BB962C8B-B14F-4D97-AF65-F5344CB8AC3E}">
        <p14:creationId xmlns:p14="http://schemas.microsoft.com/office/powerpoint/2010/main" val="40019093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accent2"/>
                </a:solidFill>
              </a:rPr>
              <a:t>Figure  2-14</a:t>
            </a:r>
          </a:p>
        </p:txBody>
      </p:sp>
      <p:sp>
        <p:nvSpPr>
          <p:cNvPr id="21507" name="Text Box 4"/>
          <p:cNvSpPr txBox="1">
            <a:spLocks noChangeArrowheads="1"/>
          </p:cNvSpPr>
          <p:nvPr/>
        </p:nvSpPr>
        <p:spPr bwMode="auto">
          <a:xfrm>
            <a:off x="2590800" y="349250"/>
            <a:ext cx="3892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b="1">
                <a:solidFill>
                  <a:schemeClr val="accent2"/>
                </a:solidFill>
                <a:latin typeface="Times" panose="02020603050405020304" pitchFamily="18" charset="0"/>
              </a:rPr>
              <a:t>Summary of layers</a:t>
            </a:r>
          </a:p>
        </p:txBody>
      </p:sp>
      <p:pic>
        <p:nvPicPr>
          <p:cNvPr id="2150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1143000"/>
            <a:ext cx="795337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734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1026" descr="Large confetti"/>
          <p:cNvSpPr>
            <a:spLocks noChangeArrowheads="1"/>
          </p:cNvSpPr>
          <p:nvPr/>
        </p:nvSpPr>
        <p:spPr bwMode="auto">
          <a:xfrm>
            <a:off x="304800" y="1219200"/>
            <a:ext cx="8534400" cy="4419600"/>
          </a:xfrm>
          <a:prstGeom prst="verticalScroll">
            <a:avLst>
              <a:gd name="adj" fmla="val 12500"/>
            </a:avLst>
          </a:prstGeom>
          <a:pattFill prst="lgConfetti">
            <a:fgClr>
              <a:schemeClr val="hlink"/>
            </a:fgClr>
            <a:bgClr>
              <a:srgbClr val="6699FF"/>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22531" name="Rectangle 1027"/>
          <p:cNvSpPr>
            <a:spLocks noChangeArrowheads="1"/>
          </p:cNvSpPr>
          <p:nvPr/>
        </p:nvSpPr>
        <p:spPr bwMode="auto">
          <a:xfrm>
            <a:off x="2849563" y="2514600"/>
            <a:ext cx="3522662"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4400" b="1">
                <a:latin typeface="Times" panose="02020603050405020304" pitchFamily="18" charset="0"/>
              </a:rPr>
              <a:t>TCP/IP </a:t>
            </a:r>
          </a:p>
          <a:p>
            <a:pPr algn="ctr" eaLnBrk="1" hangingPunct="1"/>
            <a:r>
              <a:rPr lang="en-US" altLang="en-US" sz="4400" b="1">
                <a:latin typeface="Times" panose="02020603050405020304" pitchFamily="18" charset="0"/>
              </a:rPr>
              <a:t>PROTOCOL </a:t>
            </a:r>
          </a:p>
          <a:p>
            <a:pPr algn="ctr" eaLnBrk="1" hangingPunct="1"/>
            <a:r>
              <a:rPr lang="en-US" altLang="en-US" sz="4400" b="1">
                <a:latin typeface="Times" panose="02020603050405020304" pitchFamily="18" charset="0"/>
              </a:rPr>
              <a:t>SUITE</a:t>
            </a:r>
          </a:p>
        </p:txBody>
      </p:sp>
    </p:spTree>
    <p:extLst>
      <p:ext uri="{BB962C8B-B14F-4D97-AF65-F5344CB8AC3E}">
        <p14:creationId xmlns:p14="http://schemas.microsoft.com/office/powerpoint/2010/main" val="3063906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tLang="en-US"/>
              <a:t>TCP/IP Protocol Suite</a:t>
            </a:r>
          </a:p>
        </p:txBody>
      </p:sp>
      <p:sp>
        <p:nvSpPr>
          <p:cNvPr id="7" name="Slide Number Placeholder 2"/>
          <p:cNvSpPr>
            <a:spLocks noGrp="1"/>
          </p:cNvSpPr>
          <p:nvPr>
            <p:ph type="sldNum" sz="quarter" idx="11"/>
          </p:nvPr>
        </p:nvSpPr>
        <p:spPr/>
        <p:txBody>
          <a:bodyPr/>
          <a:lstStyle/>
          <a:p>
            <a:fld id="{236A0191-FEE8-461E-B034-16EA6B21A943}" type="slidenum">
              <a:rPr lang="en-US" altLang="en-US"/>
              <a:pPr/>
              <a:t>27</a:t>
            </a:fld>
            <a:endParaRPr lang="en-US" altLang="en-US"/>
          </a:p>
        </p:txBody>
      </p:sp>
      <p:sp>
        <p:nvSpPr>
          <p:cNvPr id="618498" name="Rectangle 2"/>
          <p:cNvSpPr>
            <a:spLocks noChangeArrowheads="1"/>
          </p:cNvSpPr>
          <p:nvPr/>
        </p:nvSpPr>
        <p:spPr bwMode="auto">
          <a:xfrm>
            <a:off x="0" y="0"/>
            <a:ext cx="9144000" cy="1001931"/>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latin typeface="Times New Roman" panose="02020603050405020304" pitchFamily="18" charset="0"/>
            </a:endParaRPr>
          </a:p>
        </p:txBody>
      </p:sp>
      <p:sp>
        <p:nvSpPr>
          <p:cNvPr id="618499" name="Text Box 3"/>
          <p:cNvSpPr txBox="1">
            <a:spLocks noChangeArrowheads="1"/>
          </p:cNvSpPr>
          <p:nvPr/>
        </p:nvSpPr>
        <p:spPr bwMode="auto">
          <a:xfrm>
            <a:off x="228599" y="177799"/>
            <a:ext cx="5896229"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dirty="0" smtClean="0">
                <a:solidFill>
                  <a:schemeClr val="bg1"/>
                </a:solidFill>
                <a:latin typeface="Times" panose="02020603050405020304" pitchFamily="18" charset="0"/>
              </a:rPr>
              <a:t>TCP/IP </a:t>
            </a:r>
            <a:r>
              <a:rPr lang="en-US" altLang="en-US" sz="3600" dirty="0">
                <a:solidFill>
                  <a:schemeClr val="bg1"/>
                </a:solidFill>
                <a:latin typeface="Times" panose="02020603050405020304" pitchFamily="18" charset="0"/>
              </a:rPr>
              <a:t>PROTOCOL SUITE</a:t>
            </a:r>
          </a:p>
        </p:txBody>
      </p:sp>
      <p:sp>
        <p:nvSpPr>
          <p:cNvPr id="61850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618501" name="Rectangle 5"/>
          <p:cNvSpPr>
            <a:spLocks noChangeArrowheads="1"/>
          </p:cNvSpPr>
          <p:nvPr/>
        </p:nvSpPr>
        <p:spPr bwMode="auto">
          <a:xfrm>
            <a:off x="304800" y="1371600"/>
            <a:ext cx="85344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dirty="0">
                <a:latin typeface="Arial Unicode MS" panose="020B0604020202020204" pitchFamily="34" charset="-128"/>
              </a:rPr>
              <a:t>The TCP/IP protocol suite was developed prior to the OSI model. Therefore, the layers in the TCP/IP protocol suite do not match exactly with those in the OSI model. </a:t>
            </a:r>
            <a:endParaRPr lang="en-US" altLang="en-US" sz="2800" dirty="0" smtClean="0">
              <a:latin typeface="Arial Unicode MS" panose="020B0604020202020204" pitchFamily="34" charset="-128"/>
            </a:endParaRPr>
          </a:p>
          <a:p>
            <a:pPr algn="just"/>
            <a:endParaRPr lang="en-US" altLang="en-US" sz="2800" dirty="0">
              <a:latin typeface="Arial Unicode MS" panose="020B0604020202020204" pitchFamily="34" charset="-128"/>
            </a:endParaRPr>
          </a:p>
          <a:p>
            <a:pPr algn="just"/>
            <a:r>
              <a:rPr lang="en-US" altLang="en-US" sz="2800" dirty="0" smtClean="0">
                <a:latin typeface="Arial Unicode MS" panose="020B0604020202020204" pitchFamily="34" charset="-128"/>
              </a:rPr>
              <a:t>The </a:t>
            </a:r>
            <a:r>
              <a:rPr lang="en-US" altLang="en-US" sz="2800" dirty="0">
                <a:latin typeface="Arial Unicode MS" panose="020B0604020202020204" pitchFamily="34" charset="-128"/>
              </a:rPr>
              <a:t>original TCP/IP protocol suite was defined as four software layers built upon the hardware. Today, however, TCP/IP is thought of as a five-layer model with the layers named similarly to the ones in the OSI model.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
          <p:cNvSpPr>
            <a:spLocks noGrp="1"/>
          </p:cNvSpPr>
          <p:nvPr>
            <p:ph type="ftr" sz="quarter" idx="10"/>
          </p:nvPr>
        </p:nvSpPr>
        <p:spPr/>
        <p:txBody>
          <a:bodyPr/>
          <a:lstStyle/>
          <a:p>
            <a:r>
              <a:rPr lang="en-US" altLang="en-US"/>
              <a:t>TCP/IP Protocol Suite</a:t>
            </a:r>
          </a:p>
        </p:txBody>
      </p:sp>
      <p:sp>
        <p:nvSpPr>
          <p:cNvPr id="14" name="Slide Number Placeholder 2"/>
          <p:cNvSpPr>
            <a:spLocks noGrp="1"/>
          </p:cNvSpPr>
          <p:nvPr>
            <p:ph type="sldNum" sz="quarter" idx="11"/>
          </p:nvPr>
        </p:nvSpPr>
        <p:spPr/>
        <p:txBody>
          <a:bodyPr/>
          <a:lstStyle/>
          <a:p>
            <a:fld id="{9FD8C712-E16F-47D0-A7E3-F6FE4A75E0E0}" type="slidenum">
              <a:rPr lang="en-US" altLang="en-US"/>
              <a:pPr/>
              <a:t>28</a:t>
            </a:fld>
            <a:endParaRPr lang="en-US" altLang="en-US"/>
          </a:p>
        </p:txBody>
      </p:sp>
      <p:sp>
        <p:nvSpPr>
          <p:cNvPr id="49049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Layers in the TCP/IP Protocol Suite</a:t>
            </a:r>
          </a:p>
        </p:txBody>
      </p:sp>
      <p:sp>
        <p:nvSpPr>
          <p:cNvPr id="49049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050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050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050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050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050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050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9051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809750"/>
            <a:ext cx="2897188"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051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0188" y="1828800"/>
            <a:ext cx="3757612" cy="375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0512"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1981200"/>
            <a:ext cx="1425575"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5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05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490512"/>
                                        </p:tgtEl>
                                        <p:attrNameLst>
                                          <p:attrName>style.visibility</p:attrName>
                                        </p:attrNameLst>
                                      </p:cBhvr>
                                      <p:to>
                                        <p:strVal val="visible"/>
                                      </p:to>
                                    </p:set>
                                    <p:animEffect transition="in" filter="wipe(up)">
                                      <p:cBhvr>
                                        <p:cTn id="15" dur="2000"/>
                                        <p:tgtEl>
                                          <p:spTgt spid="490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0"/>
          </p:nvPr>
        </p:nvSpPr>
        <p:spPr/>
        <p:txBody>
          <a:bodyPr/>
          <a:lstStyle/>
          <a:p>
            <a:r>
              <a:rPr lang="en-US" altLang="en-US"/>
              <a:t>TCP/IP Protocol Suite</a:t>
            </a:r>
          </a:p>
        </p:txBody>
      </p:sp>
      <p:sp>
        <p:nvSpPr>
          <p:cNvPr id="13" name="Slide Number Placeholder 2"/>
          <p:cNvSpPr>
            <a:spLocks noGrp="1"/>
          </p:cNvSpPr>
          <p:nvPr>
            <p:ph type="sldNum" sz="quarter" idx="11"/>
          </p:nvPr>
        </p:nvSpPr>
        <p:spPr/>
        <p:txBody>
          <a:bodyPr/>
          <a:lstStyle/>
          <a:p>
            <a:fld id="{2CCBE6A9-E254-4E92-9C97-227C664F4DC9}" type="slidenum">
              <a:rPr lang="en-US" altLang="en-US"/>
              <a:pPr/>
              <a:t>29</a:t>
            </a:fld>
            <a:endParaRPr lang="en-US" altLang="en-US"/>
          </a:p>
        </p:txBody>
      </p:sp>
      <p:sp>
        <p:nvSpPr>
          <p:cNvPr id="58163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TCP/IP and OSI model</a:t>
            </a:r>
          </a:p>
        </p:txBody>
      </p:sp>
      <p:sp>
        <p:nvSpPr>
          <p:cNvPr id="58163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163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163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163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163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164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164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58164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43000"/>
            <a:ext cx="185896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164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438" y="1143000"/>
            <a:ext cx="5491162" cy="491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81644"/>
                                        </p:tgtEl>
                                        <p:attrNameLst>
                                          <p:attrName>style.visibility</p:attrName>
                                        </p:attrNameLst>
                                      </p:cBhvr>
                                      <p:to>
                                        <p:strVal val="visible"/>
                                      </p:to>
                                    </p:set>
                                    <p:animEffect transition="in" filter="wipe(up)">
                                      <p:cBhvr>
                                        <p:cTn id="7" dur="5000"/>
                                        <p:tgtEl>
                                          <p:spTgt spid="581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81645"/>
                                        </p:tgtEl>
                                        <p:attrNameLst>
                                          <p:attrName>style.visibility</p:attrName>
                                        </p:attrNameLst>
                                      </p:cBhvr>
                                      <p:to>
                                        <p:strVal val="visible"/>
                                      </p:to>
                                    </p:set>
                                    <p:animEffect transition="in" filter="wipe(up)">
                                      <p:cBhvr>
                                        <p:cTn id="12" dur="5000"/>
                                        <p:tgtEl>
                                          <p:spTgt spid="581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tLang="en-US"/>
              <a:t>TCP/IP Protocol Suite</a:t>
            </a:r>
          </a:p>
        </p:txBody>
      </p:sp>
      <p:sp>
        <p:nvSpPr>
          <p:cNvPr id="7" name="Slide Number Placeholder 2"/>
          <p:cNvSpPr>
            <a:spLocks noGrp="1"/>
          </p:cNvSpPr>
          <p:nvPr>
            <p:ph type="sldNum" sz="quarter" idx="11"/>
          </p:nvPr>
        </p:nvSpPr>
        <p:spPr/>
        <p:txBody>
          <a:bodyPr/>
          <a:lstStyle/>
          <a:p>
            <a:fld id="{0E49F8AE-CE1B-4510-92ED-EA0FC0B732E7}" type="slidenum">
              <a:rPr lang="en-US" altLang="en-US"/>
              <a:pPr/>
              <a:t>3</a:t>
            </a:fld>
            <a:endParaRPr lang="en-US" altLang="en-US"/>
          </a:p>
        </p:txBody>
      </p:sp>
      <p:sp>
        <p:nvSpPr>
          <p:cNvPr id="610306" name="Rectangle 2"/>
          <p:cNvSpPr>
            <a:spLocks noChangeArrowheads="1"/>
          </p:cNvSpPr>
          <p:nvPr/>
        </p:nvSpPr>
        <p:spPr bwMode="auto">
          <a:xfrm>
            <a:off x="0" y="0"/>
            <a:ext cx="9144000" cy="1006475"/>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latin typeface="Times New Roman" panose="02020603050405020304" pitchFamily="18" charset="0"/>
            </a:endParaRPr>
          </a:p>
        </p:txBody>
      </p:sp>
      <p:sp>
        <p:nvSpPr>
          <p:cNvPr id="610307" name="Text Box 3"/>
          <p:cNvSpPr txBox="1">
            <a:spLocks noChangeArrowheads="1"/>
          </p:cNvSpPr>
          <p:nvPr/>
        </p:nvSpPr>
        <p:spPr bwMode="auto">
          <a:xfrm>
            <a:off x="76200" y="76200"/>
            <a:ext cx="2933495"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dirty="0" smtClean="0">
                <a:solidFill>
                  <a:schemeClr val="bg1"/>
                </a:solidFill>
                <a:latin typeface="Times" panose="02020603050405020304" pitchFamily="18" charset="0"/>
              </a:rPr>
              <a:t> PROTOCOL</a:t>
            </a:r>
            <a:endParaRPr lang="en-US" altLang="en-US" sz="3600" dirty="0">
              <a:solidFill>
                <a:schemeClr val="bg1"/>
              </a:solidFill>
              <a:latin typeface="Times" panose="02020603050405020304" pitchFamily="18" charset="0"/>
            </a:endParaRPr>
          </a:p>
        </p:txBody>
      </p:sp>
      <p:sp>
        <p:nvSpPr>
          <p:cNvPr id="610308"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610309" name="Rectangle 5"/>
          <p:cNvSpPr>
            <a:spLocks noChangeArrowheads="1"/>
          </p:cNvSpPr>
          <p:nvPr/>
        </p:nvSpPr>
        <p:spPr bwMode="auto">
          <a:xfrm>
            <a:off x="0" y="914400"/>
            <a:ext cx="8763000"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b="0" dirty="0" smtClean="0">
                <a:latin typeface="Adobe Heiti Std R"/>
              </a:rPr>
              <a:t>Protocol </a:t>
            </a:r>
            <a:r>
              <a:rPr lang="en-US" altLang="en-US" sz="2400" b="0" dirty="0">
                <a:latin typeface="Adobe Heiti Std R"/>
              </a:rPr>
              <a:t>is required when two entities need to communicate. </a:t>
            </a:r>
            <a:endParaRPr lang="en-US" altLang="en-US" sz="2400" b="0" dirty="0" smtClean="0">
              <a:latin typeface="Adobe Heiti Std R"/>
            </a:endParaRPr>
          </a:p>
          <a:p>
            <a:pPr algn="just"/>
            <a:endParaRPr lang="en-US" altLang="en-US" sz="2400" b="0" dirty="0" smtClean="0">
              <a:latin typeface="Adobe Heiti Std R"/>
            </a:endParaRPr>
          </a:p>
          <a:p>
            <a:pPr algn="just"/>
            <a:r>
              <a:rPr lang="en-US" altLang="en-US" sz="2400" b="0" dirty="0" smtClean="0">
                <a:latin typeface="Adobe Heiti Std R"/>
              </a:rPr>
              <a:t>When </a:t>
            </a:r>
            <a:r>
              <a:rPr lang="en-US" altLang="en-US" sz="2400" b="0" dirty="0">
                <a:latin typeface="Adobe Heiti Std R"/>
              </a:rPr>
              <a:t>communication is not simple, we may divide the complex task of communication into several </a:t>
            </a:r>
            <a:r>
              <a:rPr lang="en-US" altLang="en-US" sz="2400" b="0" dirty="0" smtClean="0">
                <a:latin typeface="Adobe Heiti Std R"/>
              </a:rPr>
              <a:t>layers. we </a:t>
            </a:r>
            <a:r>
              <a:rPr lang="en-US" altLang="en-US" sz="2400" b="0" dirty="0">
                <a:latin typeface="Adobe Heiti Std R"/>
              </a:rPr>
              <a:t>may need several protocols, one for each layer. </a:t>
            </a:r>
            <a:endParaRPr lang="en-US" altLang="en-US" sz="2400" b="0" dirty="0" smtClean="0">
              <a:latin typeface="Adobe Heiti Std R"/>
            </a:endParaRPr>
          </a:p>
          <a:p>
            <a:pPr algn="just"/>
            <a:endParaRPr lang="en-US" altLang="en-US" sz="2400" b="0" dirty="0">
              <a:latin typeface="Adobe Heiti Std R"/>
            </a:endParaRPr>
          </a:p>
          <a:p>
            <a:pPr algn="just" eaLnBrk="1" hangingPunct="1">
              <a:defRPr/>
            </a:pPr>
            <a:r>
              <a:rPr lang="en-US" sz="2400" b="0" dirty="0">
                <a:effectLst>
                  <a:outerShdw blurRad="38100" dist="38100" dir="2700000" algn="tl">
                    <a:srgbClr val="C0C0C0"/>
                  </a:outerShdw>
                </a:effectLst>
                <a:latin typeface="Adobe Heiti Std R"/>
              </a:rPr>
              <a:t>A protocol is synonymous with rule.</a:t>
            </a:r>
          </a:p>
          <a:p>
            <a:pPr algn="just" eaLnBrk="1" hangingPunct="1">
              <a:defRPr/>
            </a:pPr>
            <a:r>
              <a:rPr lang="en-US" sz="2400" b="0" dirty="0">
                <a:effectLst>
                  <a:outerShdw blurRad="38100" dist="38100" dir="2700000" algn="tl">
                    <a:srgbClr val="C0C0C0"/>
                  </a:outerShdw>
                </a:effectLst>
                <a:latin typeface="Adobe Heiti Std R"/>
              </a:rPr>
              <a:t> </a:t>
            </a:r>
          </a:p>
          <a:p>
            <a:pPr algn="just" eaLnBrk="1" hangingPunct="1">
              <a:defRPr/>
            </a:pPr>
            <a:r>
              <a:rPr lang="en-US" sz="2400" b="0" dirty="0">
                <a:effectLst>
                  <a:outerShdw blurRad="38100" dist="38100" dir="2700000" algn="tl">
                    <a:srgbClr val="C0C0C0"/>
                  </a:outerShdw>
                </a:effectLst>
                <a:latin typeface="Adobe Heiti Std R"/>
              </a:rPr>
              <a:t>It consists of a set of rules that govern data communications.</a:t>
            </a:r>
          </a:p>
          <a:p>
            <a:pPr algn="just" eaLnBrk="1" hangingPunct="1">
              <a:defRPr/>
            </a:pPr>
            <a:r>
              <a:rPr lang="en-US" sz="2400" b="0" dirty="0">
                <a:effectLst>
                  <a:outerShdw blurRad="38100" dist="38100" dir="2700000" algn="tl">
                    <a:srgbClr val="C0C0C0"/>
                  </a:outerShdw>
                </a:effectLst>
                <a:latin typeface="Adobe Heiti Std R"/>
              </a:rPr>
              <a:t> </a:t>
            </a:r>
          </a:p>
          <a:p>
            <a:pPr algn="just" eaLnBrk="1" hangingPunct="1">
              <a:defRPr/>
            </a:pPr>
            <a:r>
              <a:rPr lang="en-US" sz="2400" b="0" dirty="0">
                <a:effectLst>
                  <a:outerShdw blurRad="38100" dist="38100" dir="2700000" algn="tl">
                    <a:srgbClr val="C0C0C0"/>
                  </a:outerShdw>
                </a:effectLst>
                <a:latin typeface="Adobe Heiti Std R"/>
              </a:rPr>
              <a:t>It determines </a:t>
            </a:r>
            <a:r>
              <a:rPr lang="en-US" sz="2400" u="sng" dirty="0">
                <a:effectLst>
                  <a:outerShdw blurRad="38100" dist="38100" dir="2700000" algn="tl">
                    <a:srgbClr val="C0C0C0"/>
                  </a:outerShdw>
                </a:effectLst>
                <a:latin typeface="Adobe Heiti Std R"/>
              </a:rPr>
              <a:t>what</a:t>
            </a:r>
            <a:r>
              <a:rPr lang="en-US" sz="2400" b="0" u="sng" dirty="0">
                <a:effectLst>
                  <a:outerShdw blurRad="38100" dist="38100" dir="2700000" algn="tl">
                    <a:srgbClr val="C0C0C0"/>
                  </a:outerShdw>
                </a:effectLst>
                <a:latin typeface="Adobe Heiti Std R"/>
              </a:rPr>
              <a:t> </a:t>
            </a:r>
            <a:r>
              <a:rPr lang="en-US" sz="2400" b="0" dirty="0">
                <a:effectLst>
                  <a:outerShdw blurRad="38100" dist="38100" dir="2700000" algn="tl">
                    <a:srgbClr val="C0C0C0"/>
                  </a:outerShdw>
                </a:effectLst>
                <a:latin typeface="Adobe Heiti Std R"/>
              </a:rPr>
              <a:t> is communicated, </a:t>
            </a:r>
            <a:r>
              <a:rPr lang="en-US" sz="2400" u="sng" dirty="0" smtClean="0">
                <a:effectLst>
                  <a:outerShdw blurRad="38100" dist="38100" dir="2700000" algn="tl">
                    <a:srgbClr val="C0C0C0"/>
                  </a:outerShdw>
                </a:effectLst>
                <a:latin typeface="Adobe Heiti Std R"/>
              </a:rPr>
              <a:t>how</a:t>
            </a:r>
            <a:r>
              <a:rPr lang="en-US" sz="2400" b="0" dirty="0" smtClean="0">
                <a:effectLst>
                  <a:outerShdw blurRad="38100" dist="38100" dir="2700000" algn="tl">
                    <a:srgbClr val="C0C0C0"/>
                  </a:outerShdw>
                </a:effectLst>
                <a:latin typeface="Adobe Heiti Std R"/>
              </a:rPr>
              <a:t> </a:t>
            </a:r>
            <a:r>
              <a:rPr lang="en-US" sz="2400" b="0" dirty="0">
                <a:effectLst>
                  <a:outerShdw blurRad="38100" dist="38100" dir="2700000" algn="tl">
                    <a:srgbClr val="C0C0C0"/>
                  </a:outerShdw>
                </a:effectLst>
                <a:latin typeface="Adobe Heiti Std R"/>
              </a:rPr>
              <a:t>it is communicated and </a:t>
            </a:r>
            <a:r>
              <a:rPr lang="en-US" sz="2400" u="sng" dirty="0">
                <a:effectLst>
                  <a:outerShdw blurRad="38100" dist="38100" dir="2700000" algn="tl">
                    <a:srgbClr val="C0C0C0"/>
                  </a:outerShdw>
                </a:effectLst>
                <a:latin typeface="Adobe Heiti Std R"/>
              </a:rPr>
              <a:t>when</a:t>
            </a:r>
            <a:r>
              <a:rPr lang="en-US" sz="2400" b="0" dirty="0">
                <a:effectLst>
                  <a:outerShdw blurRad="38100" dist="38100" dir="2700000" algn="tl">
                    <a:srgbClr val="C0C0C0"/>
                  </a:outerShdw>
                </a:effectLst>
                <a:latin typeface="Adobe Heiti Std R"/>
              </a:rPr>
              <a:t> it is communicated. </a:t>
            </a:r>
          </a:p>
          <a:p>
            <a:pPr algn="just" eaLnBrk="1" hangingPunct="1">
              <a:defRPr/>
            </a:pPr>
            <a:endParaRPr lang="en-US" sz="2400" b="0" dirty="0">
              <a:effectLst>
                <a:outerShdw blurRad="38100" dist="38100" dir="2700000" algn="tl">
                  <a:srgbClr val="C0C0C0"/>
                </a:outerShdw>
              </a:effectLst>
              <a:latin typeface="Adobe Heiti Std R"/>
            </a:endParaRPr>
          </a:p>
          <a:p>
            <a:pPr algn="just" eaLnBrk="1" hangingPunct="1">
              <a:defRPr/>
            </a:pPr>
            <a:r>
              <a:rPr lang="en-US" sz="2400" b="0" dirty="0">
                <a:effectLst>
                  <a:outerShdw blurRad="38100" dist="38100" dir="2700000" algn="tl">
                    <a:srgbClr val="C0C0C0"/>
                  </a:outerShdw>
                </a:effectLst>
                <a:latin typeface="Adobe Heiti Std R"/>
              </a:rPr>
              <a:t>The key elements of a protocol are </a:t>
            </a:r>
          </a:p>
          <a:p>
            <a:pPr algn="just" eaLnBrk="1" hangingPunct="1">
              <a:defRPr/>
            </a:pPr>
            <a:r>
              <a:rPr lang="en-US" sz="2400" b="0" dirty="0" smtClean="0">
                <a:effectLst>
                  <a:outerShdw blurRad="38100" dist="38100" dir="2700000" algn="tl">
                    <a:srgbClr val="C0C0C0"/>
                  </a:outerShdw>
                </a:effectLst>
                <a:latin typeface="Adobe Heiti Std R"/>
              </a:rPr>
              <a:t>                                              </a:t>
            </a:r>
            <a:r>
              <a:rPr lang="en-US" sz="2400" dirty="0" smtClean="0">
                <a:effectLst>
                  <a:outerShdw blurRad="38100" dist="38100" dir="2700000" algn="tl">
                    <a:srgbClr val="C0C0C0"/>
                  </a:outerShdw>
                </a:effectLst>
                <a:latin typeface="Adobe Heiti Std R"/>
              </a:rPr>
              <a:t>syntax</a:t>
            </a:r>
            <a:r>
              <a:rPr lang="en-US" sz="2400" dirty="0">
                <a:effectLst>
                  <a:outerShdw blurRad="38100" dist="38100" dir="2700000" algn="tl">
                    <a:srgbClr val="C0C0C0"/>
                  </a:outerShdw>
                </a:effectLst>
                <a:latin typeface="Adobe Heiti Std R"/>
              </a:rPr>
              <a:t>, semantics and timing</a:t>
            </a:r>
          </a:p>
          <a:p>
            <a:pPr algn="just"/>
            <a:endParaRPr lang="en-US" altLang="en-US" sz="2800" dirty="0">
              <a:latin typeface="Arial Unicode MS" panose="020B0604020202020204" pitchFamily="34" charset="-128"/>
            </a:endParaRPr>
          </a:p>
          <a:p>
            <a:pPr algn="just"/>
            <a:r>
              <a:rPr lang="en-US" altLang="en-US" sz="2800" dirty="0">
                <a:latin typeface="Arial Unicode MS" panose="020B0604020202020204" pitchFamily="34" charset="-128"/>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accent2"/>
                </a:solidFill>
              </a:rPr>
              <a:t>Figure  2-15</a:t>
            </a:r>
          </a:p>
        </p:txBody>
      </p:sp>
      <p:sp>
        <p:nvSpPr>
          <p:cNvPr id="23555" name="Text Box 4"/>
          <p:cNvSpPr txBox="1">
            <a:spLocks noChangeArrowheads="1"/>
          </p:cNvSpPr>
          <p:nvPr/>
        </p:nvSpPr>
        <p:spPr bwMode="auto">
          <a:xfrm>
            <a:off x="2209800" y="-76200"/>
            <a:ext cx="4743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b="1">
                <a:solidFill>
                  <a:schemeClr val="accent2"/>
                </a:solidFill>
                <a:latin typeface="Times" panose="02020603050405020304" pitchFamily="18" charset="0"/>
              </a:rPr>
              <a:t>TCP/IP and OSI model</a:t>
            </a:r>
          </a:p>
        </p:txBody>
      </p:sp>
      <p:pic>
        <p:nvPicPr>
          <p:cNvPr id="2355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00" y="782638"/>
            <a:ext cx="6718300" cy="554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80080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ltLang="en-US"/>
              <a:t>TCP/IP Protocol Suite</a:t>
            </a:r>
          </a:p>
        </p:txBody>
      </p:sp>
      <p:sp>
        <p:nvSpPr>
          <p:cNvPr id="12" name="Slide Number Placeholder 2"/>
          <p:cNvSpPr>
            <a:spLocks noGrp="1"/>
          </p:cNvSpPr>
          <p:nvPr>
            <p:ph type="sldNum" sz="quarter" idx="11"/>
          </p:nvPr>
        </p:nvSpPr>
        <p:spPr/>
        <p:txBody>
          <a:bodyPr/>
          <a:lstStyle/>
          <a:p>
            <a:fld id="{CCF90561-5CBA-4FC9-AC6E-400E9CBC3B9E}" type="slidenum">
              <a:rPr lang="en-US" altLang="en-US"/>
              <a:pPr/>
              <a:t>31</a:t>
            </a:fld>
            <a:endParaRPr lang="en-US" altLang="en-US"/>
          </a:p>
        </p:txBody>
      </p:sp>
      <p:sp>
        <p:nvSpPr>
          <p:cNvPr id="58368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smtClean="0">
                <a:solidFill>
                  <a:schemeClr val="accent2"/>
                </a:solidFill>
                <a:latin typeface="Times New Roman" panose="02020603050405020304" pitchFamily="18" charset="0"/>
              </a:rPr>
              <a:t>   </a:t>
            </a:r>
            <a:r>
              <a:rPr lang="en-US" altLang="en-US" i="1" dirty="0">
                <a:latin typeface="Times New Roman" panose="02020603050405020304" pitchFamily="18" charset="0"/>
              </a:rPr>
              <a:t>A private internet</a:t>
            </a:r>
          </a:p>
        </p:txBody>
      </p:sp>
      <p:sp>
        <p:nvSpPr>
          <p:cNvPr id="58368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368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368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368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368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368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368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58369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3" y="2382838"/>
            <a:ext cx="7513637" cy="264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0"/>
          </p:nvPr>
        </p:nvSpPr>
        <p:spPr/>
        <p:txBody>
          <a:bodyPr/>
          <a:lstStyle/>
          <a:p>
            <a:r>
              <a:rPr lang="en-US" altLang="en-US"/>
              <a:t>TCP/IP Protocol Suite</a:t>
            </a:r>
          </a:p>
        </p:txBody>
      </p:sp>
      <p:sp>
        <p:nvSpPr>
          <p:cNvPr id="21" name="Slide Number Placeholder 2"/>
          <p:cNvSpPr>
            <a:spLocks noGrp="1"/>
          </p:cNvSpPr>
          <p:nvPr>
            <p:ph type="sldNum" sz="quarter" idx="11"/>
          </p:nvPr>
        </p:nvSpPr>
        <p:spPr/>
        <p:txBody>
          <a:bodyPr/>
          <a:lstStyle/>
          <a:p>
            <a:fld id="{EE576D28-03F4-4BA0-B70A-D4EF023D604B}" type="slidenum">
              <a:rPr lang="en-US" altLang="en-US"/>
              <a:pPr/>
              <a:t>32</a:t>
            </a:fld>
            <a:endParaRPr lang="en-US" altLang="en-US"/>
          </a:p>
        </p:txBody>
      </p:sp>
      <p:sp>
        <p:nvSpPr>
          <p:cNvPr id="49254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2.10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Communication at the physical layer</a:t>
            </a:r>
          </a:p>
        </p:txBody>
      </p:sp>
      <p:sp>
        <p:nvSpPr>
          <p:cNvPr id="49254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254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254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255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255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255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9255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475" y="3138488"/>
            <a:ext cx="6883400" cy="242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255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9255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713" y="1289050"/>
            <a:ext cx="8091487"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186238"/>
            <a:ext cx="1746250"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1"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1950" y="4343400"/>
            <a:ext cx="831850"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2"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0525" y="5468938"/>
            <a:ext cx="1362075"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5486400"/>
            <a:ext cx="20288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5"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2190750"/>
            <a:ext cx="6588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7"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4338" y="2176463"/>
            <a:ext cx="1262062"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8" name="Picture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00725" y="2182813"/>
            <a:ext cx="1819275"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70" name="Picture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2187575"/>
            <a:ext cx="168275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11"/>
          <p:cNvSpPr>
            <a:spLocks noChangeArrowheads="1"/>
          </p:cNvSpPr>
          <p:nvPr/>
        </p:nvSpPr>
        <p:spPr bwMode="auto">
          <a:xfrm>
            <a:off x="664452" y="6232064"/>
            <a:ext cx="8077200" cy="40011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i="1" dirty="0">
                <a:solidFill>
                  <a:schemeClr val="bg1"/>
                </a:solidFill>
                <a:latin typeface="Arial" panose="020B0604020202020204" pitchFamily="34" charset="0"/>
              </a:rPr>
              <a:t>The unit of communication at the physical layer is a bit.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5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25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492570"/>
                                        </p:tgtEl>
                                        <p:attrNameLst>
                                          <p:attrName>style.visibility</p:attrName>
                                        </p:attrNameLst>
                                      </p:cBhvr>
                                      <p:to>
                                        <p:strVal val="visible"/>
                                      </p:to>
                                    </p:set>
                                    <p:animEffect transition="in" filter="wipe(left)">
                                      <p:cBhvr>
                                        <p:cTn id="15" dur="2000"/>
                                        <p:tgtEl>
                                          <p:spTgt spid="492570"/>
                                        </p:tgtEl>
                                      </p:cBhvr>
                                    </p:animEffect>
                                  </p:childTnLst>
                                </p:cTn>
                              </p:par>
                              <p:par>
                                <p:cTn id="16" presetID="22" presetClass="entr" presetSubtype="8" fill="hold" nodeType="withEffect">
                                  <p:stCondLst>
                                    <p:cond delay="0"/>
                                  </p:stCondLst>
                                  <p:childTnLst>
                                    <p:set>
                                      <p:cBhvr>
                                        <p:cTn id="17" dur="1" fill="hold">
                                          <p:stCondLst>
                                            <p:cond delay="0"/>
                                          </p:stCondLst>
                                        </p:cTn>
                                        <p:tgtEl>
                                          <p:spTgt spid="492560"/>
                                        </p:tgtEl>
                                        <p:attrNameLst>
                                          <p:attrName>style.visibility</p:attrName>
                                        </p:attrNameLst>
                                      </p:cBhvr>
                                      <p:to>
                                        <p:strVal val="visible"/>
                                      </p:to>
                                    </p:set>
                                    <p:animEffect transition="in" filter="wipe(left)">
                                      <p:cBhvr>
                                        <p:cTn id="18" dur="2000"/>
                                        <p:tgtEl>
                                          <p:spTgt spid="49256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92565"/>
                                        </p:tgtEl>
                                        <p:attrNameLst>
                                          <p:attrName>style.visibility</p:attrName>
                                        </p:attrNameLst>
                                      </p:cBhvr>
                                      <p:to>
                                        <p:strVal val="visible"/>
                                      </p:to>
                                    </p:set>
                                    <p:animEffect transition="in" filter="wipe(left)">
                                      <p:cBhvr>
                                        <p:cTn id="23" dur="2000"/>
                                        <p:tgtEl>
                                          <p:spTgt spid="492565"/>
                                        </p:tgtEl>
                                      </p:cBhvr>
                                    </p:animEffect>
                                  </p:childTnLst>
                                </p:cTn>
                              </p:par>
                              <p:par>
                                <p:cTn id="24" presetID="22" presetClass="entr" presetSubtype="8" fill="hold" nodeType="withEffect">
                                  <p:stCondLst>
                                    <p:cond delay="0"/>
                                  </p:stCondLst>
                                  <p:childTnLst>
                                    <p:set>
                                      <p:cBhvr>
                                        <p:cTn id="25" dur="1" fill="hold">
                                          <p:stCondLst>
                                            <p:cond delay="0"/>
                                          </p:stCondLst>
                                        </p:cTn>
                                        <p:tgtEl>
                                          <p:spTgt spid="492561"/>
                                        </p:tgtEl>
                                        <p:attrNameLst>
                                          <p:attrName>style.visibility</p:attrName>
                                        </p:attrNameLst>
                                      </p:cBhvr>
                                      <p:to>
                                        <p:strVal val="visible"/>
                                      </p:to>
                                    </p:set>
                                    <p:animEffect transition="in" filter="wipe(left)">
                                      <p:cBhvr>
                                        <p:cTn id="26" dur="2000"/>
                                        <p:tgtEl>
                                          <p:spTgt spid="49256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92567"/>
                                        </p:tgtEl>
                                        <p:attrNameLst>
                                          <p:attrName>style.visibility</p:attrName>
                                        </p:attrNameLst>
                                      </p:cBhvr>
                                      <p:to>
                                        <p:strVal val="visible"/>
                                      </p:to>
                                    </p:set>
                                    <p:animEffect transition="in" filter="wipe(left)">
                                      <p:cBhvr>
                                        <p:cTn id="31" dur="2000"/>
                                        <p:tgtEl>
                                          <p:spTgt spid="492567"/>
                                        </p:tgtEl>
                                      </p:cBhvr>
                                    </p:animEffect>
                                  </p:childTnLst>
                                </p:cTn>
                              </p:par>
                              <p:par>
                                <p:cTn id="32" presetID="22" presetClass="entr" presetSubtype="8" fill="hold" nodeType="withEffect">
                                  <p:stCondLst>
                                    <p:cond delay="0"/>
                                  </p:stCondLst>
                                  <p:childTnLst>
                                    <p:set>
                                      <p:cBhvr>
                                        <p:cTn id="33" dur="1" fill="hold">
                                          <p:stCondLst>
                                            <p:cond delay="0"/>
                                          </p:stCondLst>
                                        </p:cTn>
                                        <p:tgtEl>
                                          <p:spTgt spid="492562"/>
                                        </p:tgtEl>
                                        <p:attrNameLst>
                                          <p:attrName>style.visibility</p:attrName>
                                        </p:attrNameLst>
                                      </p:cBhvr>
                                      <p:to>
                                        <p:strVal val="visible"/>
                                      </p:to>
                                    </p:set>
                                    <p:animEffect transition="in" filter="wipe(left)">
                                      <p:cBhvr>
                                        <p:cTn id="34" dur="2000"/>
                                        <p:tgtEl>
                                          <p:spTgt spid="49256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92568"/>
                                        </p:tgtEl>
                                        <p:attrNameLst>
                                          <p:attrName>style.visibility</p:attrName>
                                        </p:attrNameLst>
                                      </p:cBhvr>
                                      <p:to>
                                        <p:strVal val="visible"/>
                                      </p:to>
                                    </p:set>
                                    <p:animEffect transition="in" filter="wipe(left)">
                                      <p:cBhvr>
                                        <p:cTn id="39" dur="2000"/>
                                        <p:tgtEl>
                                          <p:spTgt spid="492568"/>
                                        </p:tgtEl>
                                      </p:cBhvr>
                                    </p:animEffect>
                                  </p:childTnLst>
                                </p:cTn>
                              </p:par>
                              <p:par>
                                <p:cTn id="40" presetID="22" presetClass="entr" presetSubtype="8" fill="hold" nodeType="withEffect">
                                  <p:stCondLst>
                                    <p:cond delay="0"/>
                                  </p:stCondLst>
                                  <p:childTnLst>
                                    <p:set>
                                      <p:cBhvr>
                                        <p:cTn id="41" dur="1" fill="hold">
                                          <p:stCondLst>
                                            <p:cond delay="0"/>
                                          </p:stCondLst>
                                        </p:cTn>
                                        <p:tgtEl>
                                          <p:spTgt spid="492563"/>
                                        </p:tgtEl>
                                        <p:attrNameLst>
                                          <p:attrName>style.visibility</p:attrName>
                                        </p:attrNameLst>
                                      </p:cBhvr>
                                      <p:to>
                                        <p:strVal val="visible"/>
                                      </p:to>
                                    </p:set>
                                    <p:animEffect transition="in" filter="wipe(left)">
                                      <p:cBhvr>
                                        <p:cTn id="42" dur="2000"/>
                                        <p:tgtEl>
                                          <p:spTgt spid="492563"/>
                                        </p:tgtEl>
                                      </p:cBhvr>
                                    </p:animEffect>
                                  </p:childTnLst>
                                </p:cTn>
                              </p:par>
                            </p:childTnLst>
                          </p:cTn>
                        </p:par>
                        <p:par>
                          <p:cTn id="43" fill="hold">
                            <p:stCondLst>
                              <p:cond delay="2000"/>
                            </p:stCondLst>
                            <p:childTnLst>
                              <p:par>
                                <p:cTn id="44" presetID="5" presetClass="entr" presetSubtype="1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checkerboard(across)">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0"/>
          </p:nvPr>
        </p:nvSpPr>
        <p:spPr/>
        <p:txBody>
          <a:bodyPr/>
          <a:lstStyle/>
          <a:p>
            <a:r>
              <a:rPr lang="en-US" altLang="en-US"/>
              <a:t>TCP/IP Protocol Suite</a:t>
            </a:r>
          </a:p>
        </p:txBody>
      </p:sp>
      <p:sp>
        <p:nvSpPr>
          <p:cNvPr id="21" name="Slide Number Placeholder 2"/>
          <p:cNvSpPr>
            <a:spLocks noGrp="1"/>
          </p:cNvSpPr>
          <p:nvPr>
            <p:ph type="sldNum" sz="quarter" idx="11"/>
          </p:nvPr>
        </p:nvSpPr>
        <p:spPr/>
        <p:txBody>
          <a:bodyPr/>
          <a:lstStyle/>
          <a:p>
            <a:fld id="{22A83396-6AEA-4B46-B6F8-CAC915C6DB43}" type="slidenum">
              <a:rPr lang="en-US" altLang="en-US"/>
              <a:pPr/>
              <a:t>33</a:t>
            </a:fld>
            <a:endParaRPr lang="en-US" altLang="en-US"/>
          </a:p>
        </p:txBody>
      </p:sp>
      <p:pic>
        <p:nvPicPr>
          <p:cNvPr id="58573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475" y="2834091"/>
            <a:ext cx="6892925" cy="242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573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2.11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Communication at the data link layer</a:t>
            </a:r>
          </a:p>
        </p:txBody>
      </p:sp>
      <p:sp>
        <p:nvSpPr>
          <p:cNvPr id="58573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573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573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573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573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573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57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58574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499" y="747712"/>
            <a:ext cx="80168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2"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175" y="1878013"/>
            <a:ext cx="1673225" cy="81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3"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7050" y="1892300"/>
            <a:ext cx="66675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4"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1905000"/>
            <a:ext cx="1262063"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5"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2125" y="1885950"/>
            <a:ext cx="18192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6"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9350" y="4038600"/>
            <a:ext cx="17462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7"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4192588"/>
            <a:ext cx="996950"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8"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8600" y="5349875"/>
            <a:ext cx="136207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9" name="Picture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14975" y="5334000"/>
            <a:ext cx="2028825"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11"/>
          <p:cNvSpPr>
            <a:spLocks noChangeArrowheads="1"/>
          </p:cNvSpPr>
          <p:nvPr/>
        </p:nvSpPr>
        <p:spPr bwMode="auto">
          <a:xfrm>
            <a:off x="631031" y="6296055"/>
            <a:ext cx="8077200" cy="40011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i="1" dirty="0">
                <a:solidFill>
                  <a:schemeClr val="bg1"/>
                </a:solidFill>
                <a:latin typeface="Arial" panose="020B0604020202020204" pitchFamily="34" charset="0"/>
              </a:rPr>
              <a:t>The unit of communication at the data link layer is a frame.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57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57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85742"/>
                                        </p:tgtEl>
                                        <p:attrNameLst>
                                          <p:attrName>style.visibility</p:attrName>
                                        </p:attrNameLst>
                                      </p:cBhvr>
                                      <p:to>
                                        <p:strVal val="visible"/>
                                      </p:to>
                                    </p:set>
                                    <p:animEffect transition="in" filter="wipe(left)">
                                      <p:cBhvr>
                                        <p:cTn id="15" dur="2000"/>
                                        <p:tgtEl>
                                          <p:spTgt spid="585742"/>
                                        </p:tgtEl>
                                      </p:cBhvr>
                                    </p:animEffect>
                                  </p:childTnLst>
                                </p:cTn>
                              </p:par>
                              <p:par>
                                <p:cTn id="16" presetID="22" presetClass="entr" presetSubtype="8" fill="hold" nodeType="withEffect">
                                  <p:stCondLst>
                                    <p:cond delay="0"/>
                                  </p:stCondLst>
                                  <p:childTnLst>
                                    <p:set>
                                      <p:cBhvr>
                                        <p:cTn id="17" dur="1" fill="hold">
                                          <p:stCondLst>
                                            <p:cond delay="0"/>
                                          </p:stCondLst>
                                        </p:cTn>
                                        <p:tgtEl>
                                          <p:spTgt spid="585746"/>
                                        </p:tgtEl>
                                        <p:attrNameLst>
                                          <p:attrName>style.visibility</p:attrName>
                                        </p:attrNameLst>
                                      </p:cBhvr>
                                      <p:to>
                                        <p:strVal val="visible"/>
                                      </p:to>
                                    </p:set>
                                    <p:animEffect transition="in" filter="wipe(left)">
                                      <p:cBhvr>
                                        <p:cTn id="18" dur="2000"/>
                                        <p:tgtEl>
                                          <p:spTgt spid="58574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85743"/>
                                        </p:tgtEl>
                                        <p:attrNameLst>
                                          <p:attrName>style.visibility</p:attrName>
                                        </p:attrNameLst>
                                      </p:cBhvr>
                                      <p:to>
                                        <p:strVal val="visible"/>
                                      </p:to>
                                    </p:set>
                                    <p:animEffect transition="in" filter="wipe(left)">
                                      <p:cBhvr>
                                        <p:cTn id="23" dur="2000"/>
                                        <p:tgtEl>
                                          <p:spTgt spid="585743"/>
                                        </p:tgtEl>
                                      </p:cBhvr>
                                    </p:animEffect>
                                  </p:childTnLst>
                                </p:cTn>
                              </p:par>
                              <p:par>
                                <p:cTn id="24" presetID="22" presetClass="entr" presetSubtype="8" fill="hold" nodeType="withEffect">
                                  <p:stCondLst>
                                    <p:cond delay="0"/>
                                  </p:stCondLst>
                                  <p:childTnLst>
                                    <p:set>
                                      <p:cBhvr>
                                        <p:cTn id="25" dur="1" fill="hold">
                                          <p:stCondLst>
                                            <p:cond delay="0"/>
                                          </p:stCondLst>
                                        </p:cTn>
                                        <p:tgtEl>
                                          <p:spTgt spid="585747"/>
                                        </p:tgtEl>
                                        <p:attrNameLst>
                                          <p:attrName>style.visibility</p:attrName>
                                        </p:attrNameLst>
                                      </p:cBhvr>
                                      <p:to>
                                        <p:strVal val="visible"/>
                                      </p:to>
                                    </p:set>
                                    <p:animEffect transition="in" filter="wipe(left)">
                                      <p:cBhvr>
                                        <p:cTn id="26" dur="2000"/>
                                        <p:tgtEl>
                                          <p:spTgt spid="5857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85744"/>
                                        </p:tgtEl>
                                        <p:attrNameLst>
                                          <p:attrName>style.visibility</p:attrName>
                                        </p:attrNameLst>
                                      </p:cBhvr>
                                      <p:to>
                                        <p:strVal val="visible"/>
                                      </p:to>
                                    </p:set>
                                    <p:animEffect transition="in" filter="wipe(left)">
                                      <p:cBhvr>
                                        <p:cTn id="31" dur="2000"/>
                                        <p:tgtEl>
                                          <p:spTgt spid="585744"/>
                                        </p:tgtEl>
                                      </p:cBhvr>
                                    </p:animEffect>
                                  </p:childTnLst>
                                </p:cTn>
                              </p:par>
                              <p:par>
                                <p:cTn id="32" presetID="22" presetClass="entr" presetSubtype="8" fill="hold" nodeType="withEffect">
                                  <p:stCondLst>
                                    <p:cond delay="0"/>
                                  </p:stCondLst>
                                  <p:childTnLst>
                                    <p:set>
                                      <p:cBhvr>
                                        <p:cTn id="33" dur="1" fill="hold">
                                          <p:stCondLst>
                                            <p:cond delay="0"/>
                                          </p:stCondLst>
                                        </p:cTn>
                                        <p:tgtEl>
                                          <p:spTgt spid="585748"/>
                                        </p:tgtEl>
                                        <p:attrNameLst>
                                          <p:attrName>style.visibility</p:attrName>
                                        </p:attrNameLst>
                                      </p:cBhvr>
                                      <p:to>
                                        <p:strVal val="visible"/>
                                      </p:to>
                                    </p:set>
                                    <p:animEffect transition="in" filter="wipe(left)">
                                      <p:cBhvr>
                                        <p:cTn id="34" dur="2000"/>
                                        <p:tgtEl>
                                          <p:spTgt spid="58574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585745"/>
                                        </p:tgtEl>
                                        <p:attrNameLst>
                                          <p:attrName>style.visibility</p:attrName>
                                        </p:attrNameLst>
                                      </p:cBhvr>
                                      <p:to>
                                        <p:strVal val="visible"/>
                                      </p:to>
                                    </p:set>
                                    <p:animEffect transition="in" filter="wipe(left)">
                                      <p:cBhvr>
                                        <p:cTn id="39" dur="2000"/>
                                        <p:tgtEl>
                                          <p:spTgt spid="585745"/>
                                        </p:tgtEl>
                                      </p:cBhvr>
                                    </p:animEffect>
                                  </p:childTnLst>
                                </p:cTn>
                              </p:par>
                              <p:par>
                                <p:cTn id="40" presetID="22" presetClass="entr" presetSubtype="8" fill="hold" nodeType="withEffect">
                                  <p:stCondLst>
                                    <p:cond delay="0"/>
                                  </p:stCondLst>
                                  <p:childTnLst>
                                    <p:set>
                                      <p:cBhvr>
                                        <p:cTn id="41" dur="1" fill="hold">
                                          <p:stCondLst>
                                            <p:cond delay="0"/>
                                          </p:stCondLst>
                                        </p:cTn>
                                        <p:tgtEl>
                                          <p:spTgt spid="585749"/>
                                        </p:tgtEl>
                                        <p:attrNameLst>
                                          <p:attrName>style.visibility</p:attrName>
                                        </p:attrNameLst>
                                      </p:cBhvr>
                                      <p:to>
                                        <p:strVal val="visible"/>
                                      </p:to>
                                    </p:set>
                                    <p:animEffect transition="in" filter="wipe(left)">
                                      <p:cBhvr>
                                        <p:cTn id="42" dur="2000"/>
                                        <p:tgtEl>
                                          <p:spTgt spid="585749"/>
                                        </p:tgtEl>
                                      </p:cBhvr>
                                    </p:animEffect>
                                  </p:childTnLst>
                                </p:cTn>
                              </p:par>
                            </p:childTnLst>
                          </p:cTn>
                        </p:par>
                        <p:par>
                          <p:cTn id="43" fill="hold">
                            <p:stCondLst>
                              <p:cond delay="2000"/>
                            </p:stCondLst>
                            <p:childTnLst>
                              <p:par>
                                <p:cTn id="44" presetID="5" presetClass="entr" presetSubtype="1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checkerboard(across)">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
          <p:cNvSpPr>
            <a:spLocks noGrp="1"/>
          </p:cNvSpPr>
          <p:nvPr>
            <p:ph type="ftr" sz="quarter" idx="10"/>
          </p:nvPr>
        </p:nvSpPr>
        <p:spPr/>
        <p:txBody>
          <a:bodyPr/>
          <a:lstStyle/>
          <a:p>
            <a:r>
              <a:rPr lang="en-US" altLang="en-US"/>
              <a:t>TCP/IP Protocol Suite</a:t>
            </a:r>
          </a:p>
        </p:txBody>
      </p:sp>
      <p:sp>
        <p:nvSpPr>
          <p:cNvPr id="15" name="Slide Number Placeholder 2"/>
          <p:cNvSpPr>
            <a:spLocks noGrp="1"/>
          </p:cNvSpPr>
          <p:nvPr>
            <p:ph type="sldNum" sz="quarter" idx="11"/>
          </p:nvPr>
        </p:nvSpPr>
        <p:spPr/>
        <p:txBody>
          <a:bodyPr/>
          <a:lstStyle/>
          <a:p>
            <a:fld id="{EF7D933F-6BE9-4C54-9E36-29A72E97FB5B}" type="slidenum">
              <a:rPr lang="en-US" altLang="en-US"/>
              <a:pPr/>
              <a:t>34</a:t>
            </a:fld>
            <a:endParaRPr lang="en-US" altLang="en-US"/>
          </a:p>
        </p:txBody>
      </p:sp>
      <p:pic>
        <p:nvPicPr>
          <p:cNvPr id="58778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059113"/>
            <a:ext cx="6892925" cy="242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777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2.12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Communication at the network layer</a:t>
            </a:r>
          </a:p>
        </p:txBody>
      </p:sp>
      <p:sp>
        <p:nvSpPr>
          <p:cNvPr id="58777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778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778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778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778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778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778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58778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838200"/>
            <a:ext cx="8034338" cy="194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778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676400"/>
            <a:ext cx="6324600" cy="130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779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438" y="4191000"/>
            <a:ext cx="6837362" cy="203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1"/>
          <p:cNvSpPr>
            <a:spLocks noChangeArrowheads="1"/>
          </p:cNvSpPr>
          <p:nvPr/>
        </p:nvSpPr>
        <p:spPr bwMode="auto">
          <a:xfrm>
            <a:off x="711200" y="6324600"/>
            <a:ext cx="8077200" cy="40011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i="1" dirty="0">
                <a:solidFill>
                  <a:schemeClr val="bg1"/>
                </a:solidFill>
                <a:latin typeface="Arial" panose="020B0604020202020204" pitchFamily="34" charset="0"/>
              </a:rPr>
              <a:t>The unit of communication at the network layer is a datagram.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77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87789"/>
                                        </p:tgtEl>
                                        <p:attrNameLst>
                                          <p:attrName>style.visibility</p:attrName>
                                        </p:attrNameLst>
                                      </p:cBhvr>
                                      <p:to>
                                        <p:strVal val="visible"/>
                                      </p:to>
                                    </p:set>
                                    <p:animEffect transition="in" filter="wipe(left)">
                                      <p:cBhvr>
                                        <p:cTn id="15" dur="5000"/>
                                        <p:tgtEl>
                                          <p:spTgt spid="587789"/>
                                        </p:tgtEl>
                                      </p:cBhvr>
                                    </p:animEffect>
                                  </p:childTnLst>
                                </p:cTn>
                              </p:par>
                              <p:par>
                                <p:cTn id="16" presetID="22" presetClass="entr" presetSubtype="8" fill="hold" nodeType="withEffect">
                                  <p:stCondLst>
                                    <p:cond delay="0"/>
                                  </p:stCondLst>
                                  <p:childTnLst>
                                    <p:set>
                                      <p:cBhvr>
                                        <p:cTn id="17" dur="1" fill="hold">
                                          <p:stCondLst>
                                            <p:cond delay="0"/>
                                          </p:stCondLst>
                                        </p:cTn>
                                        <p:tgtEl>
                                          <p:spTgt spid="587790"/>
                                        </p:tgtEl>
                                        <p:attrNameLst>
                                          <p:attrName>style.visibility</p:attrName>
                                        </p:attrNameLst>
                                      </p:cBhvr>
                                      <p:to>
                                        <p:strVal val="visible"/>
                                      </p:to>
                                    </p:set>
                                    <p:animEffect transition="in" filter="wipe(left)">
                                      <p:cBhvr>
                                        <p:cTn id="18" dur="5000"/>
                                        <p:tgtEl>
                                          <p:spTgt spid="587790"/>
                                        </p:tgtEl>
                                      </p:cBhvr>
                                    </p:animEffect>
                                  </p:childTnLst>
                                </p:cTn>
                              </p:par>
                            </p:childTnLst>
                          </p:cTn>
                        </p:par>
                        <p:par>
                          <p:cTn id="19" fill="hold">
                            <p:stCondLst>
                              <p:cond delay="5000"/>
                            </p:stCondLst>
                            <p:childTnLst>
                              <p:par>
                                <p:cTn id="20" presetID="5" presetClass="entr" presetSubtype="1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heckerboard(across)">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
          <p:cNvSpPr>
            <a:spLocks noGrp="1"/>
          </p:cNvSpPr>
          <p:nvPr>
            <p:ph type="ftr" sz="quarter" idx="10"/>
          </p:nvPr>
        </p:nvSpPr>
        <p:spPr/>
        <p:txBody>
          <a:bodyPr/>
          <a:lstStyle/>
          <a:p>
            <a:r>
              <a:rPr lang="en-US" altLang="en-US"/>
              <a:t>TCP/IP Protocol Suite</a:t>
            </a:r>
          </a:p>
        </p:txBody>
      </p:sp>
      <p:sp>
        <p:nvSpPr>
          <p:cNvPr id="15" name="Slide Number Placeholder 2"/>
          <p:cNvSpPr>
            <a:spLocks noGrp="1"/>
          </p:cNvSpPr>
          <p:nvPr>
            <p:ph type="sldNum" sz="quarter" idx="11"/>
          </p:nvPr>
        </p:nvSpPr>
        <p:spPr/>
        <p:txBody>
          <a:bodyPr/>
          <a:lstStyle/>
          <a:p>
            <a:fld id="{6F866D2E-4BDA-4E05-B7FE-9E59334BFA57}" type="slidenum">
              <a:rPr lang="en-US" altLang="en-US"/>
              <a:pPr/>
              <a:t>35</a:t>
            </a:fld>
            <a:endParaRPr lang="en-US" altLang="en-US"/>
          </a:p>
        </p:txBody>
      </p:sp>
      <p:pic>
        <p:nvPicPr>
          <p:cNvPr id="5898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662" y="3272668"/>
            <a:ext cx="6892925" cy="242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982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2.13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Communication at transport layer</a:t>
            </a:r>
          </a:p>
        </p:txBody>
      </p:sp>
      <p:sp>
        <p:nvSpPr>
          <p:cNvPr id="58982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982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982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983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983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983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8983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5898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25" y="838200"/>
            <a:ext cx="8080375"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983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308100"/>
            <a:ext cx="633412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983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4267200"/>
            <a:ext cx="6946900" cy="203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1"/>
          <p:cNvSpPr>
            <a:spLocks noChangeArrowheads="1"/>
          </p:cNvSpPr>
          <p:nvPr/>
        </p:nvSpPr>
        <p:spPr bwMode="auto">
          <a:xfrm>
            <a:off x="103496" y="6273225"/>
            <a:ext cx="8811904" cy="584775"/>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600" i="1" dirty="0">
                <a:solidFill>
                  <a:schemeClr val="bg1"/>
                </a:solidFill>
                <a:latin typeface="Arial" panose="020B0604020202020204" pitchFamily="34" charset="0"/>
              </a:rPr>
              <a:t>The unit of communication at the transport layer is a segment, user datagram, or a packet, depending on the specific protocol used in this layer.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98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16" fill="hold" nodeType="clickEffect">
                                  <p:stCondLst>
                                    <p:cond delay="0"/>
                                  </p:stCondLst>
                                  <p:childTnLst>
                                    <p:set>
                                      <p:cBhvr>
                                        <p:cTn id="10" dur="1" fill="hold">
                                          <p:stCondLst>
                                            <p:cond delay="0"/>
                                          </p:stCondLst>
                                        </p:cTn>
                                        <p:tgtEl>
                                          <p:spTgt spid="589836"/>
                                        </p:tgtEl>
                                        <p:attrNameLst>
                                          <p:attrName>style.visibility</p:attrName>
                                        </p:attrNameLst>
                                      </p:cBhvr>
                                      <p:to>
                                        <p:strVal val="visible"/>
                                      </p:to>
                                    </p:set>
                                    <p:animEffect transition="in" filter="diamond(in)">
                                      <p:cBhvr>
                                        <p:cTn id="11" dur="2000"/>
                                        <p:tgtEl>
                                          <p:spTgt spid="58983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89839"/>
                                        </p:tgtEl>
                                        <p:attrNameLst>
                                          <p:attrName>style.visibility</p:attrName>
                                        </p:attrNameLst>
                                      </p:cBhvr>
                                      <p:to>
                                        <p:strVal val="visible"/>
                                      </p:to>
                                    </p:set>
                                    <p:animEffect transition="in" filter="wipe(left)">
                                      <p:cBhvr>
                                        <p:cTn id="16" dur="3000"/>
                                        <p:tgtEl>
                                          <p:spTgt spid="589839"/>
                                        </p:tgtEl>
                                      </p:cBhvr>
                                    </p:animEffect>
                                  </p:childTnLst>
                                </p:cTn>
                              </p:par>
                              <p:par>
                                <p:cTn id="17" presetID="22" presetClass="entr" presetSubtype="8" fill="hold" nodeType="withEffect">
                                  <p:stCondLst>
                                    <p:cond delay="0"/>
                                  </p:stCondLst>
                                  <p:childTnLst>
                                    <p:set>
                                      <p:cBhvr>
                                        <p:cTn id="18" dur="1" fill="hold">
                                          <p:stCondLst>
                                            <p:cond delay="0"/>
                                          </p:stCondLst>
                                        </p:cTn>
                                        <p:tgtEl>
                                          <p:spTgt spid="589838"/>
                                        </p:tgtEl>
                                        <p:attrNameLst>
                                          <p:attrName>style.visibility</p:attrName>
                                        </p:attrNameLst>
                                      </p:cBhvr>
                                      <p:to>
                                        <p:strVal val="visible"/>
                                      </p:to>
                                    </p:set>
                                    <p:animEffect transition="in" filter="wipe(left)">
                                      <p:cBhvr>
                                        <p:cTn id="19" dur="3000"/>
                                        <p:tgtEl>
                                          <p:spTgt spid="589838"/>
                                        </p:tgtEl>
                                      </p:cBhvr>
                                    </p:animEffect>
                                  </p:childTnLst>
                                </p:cTn>
                              </p:par>
                            </p:childTnLst>
                          </p:cTn>
                        </p:par>
                        <p:par>
                          <p:cTn id="20" fill="hold">
                            <p:stCondLst>
                              <p:cond delay="3000"/>
                            </p:stCondLst>
                            <p:childTnLst>
                              <p:par>
                                <p:cTn id="21" presetID="5" presetClass="entr" presetSubtype="1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checkerboard(across)">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
          <p:cNvSpPr>
            <a:spLocks noGrp="1"/>
          </p:cNvSpPr>
          <p:nvPr>
            <p:ph type="ftr" sz="quarter" idx="10"/>
          </p:nvPr>
        </p:nvSpPr>
        <p:spPr/>
        <p:txBody>
          <a:bodyPr/>
          <a:lstStyle/>
          <a:p>
            <a:r>
              <a:rPr lang="en-US" altLang="en-US"/>
              <a:t>TCP/IP Protocol Suite</a:t>
            </a:r>
          </a:p>
        </p:txBody>
      </p:sp>
      <p:sp>
        <p:nvSpPr>
          <p:cNvPr id="15" name="Slide Number Placeholder 2"/>
          <p:cNvSpPr>
            <a:spLocks noGrp="1"/>
          </p:cNvSpPr>
          <p:nvPr>
            <p:ph type="sldNum" sz="quarter" idx="11"/>
          </p:nvPr>
        </p:nvSpPr>
        <p:spPr/>
        <p:txBody>
          <a:bodyPr/>
          <a:lstStyle/>
          <a:p>
            <a:fld id="{F9E1CCB3-D77B-4F34-9271-5A910F2DC399}" type="slidenum">
              <a:rPr lang="en-US" altLang="en-US"/>
              <a:pPr/>
              <a:t>36</a:t>
            </a:fld>
            <a:endParaRPr lang="en-US" altLang="en-US"/>
          </a:p>
        </p:txBody>
      </p:sp>
      <p:pic>
        <p:nvPicPr>
          <p:cNvPr id="5918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988" y="3505200"/>
            <a:ext cx="6892925" cy="242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187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2.14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Communication at application layer</a:t>
            </a:r>
          </a:p>
        </p:txBody>
      </p:sp>
      <p:sp>
        <p:nvSpPr>
          <p:cNvPr id="59187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9187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9187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9187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9187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9188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9188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59188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25" y="838200"/>
            <a:ext cx="8308975" cy="23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88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8288" y="1268413"/>
            <a:ext cx="6234112"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888"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7288" y="4495800"/>
            <a:ext cx="6919912" cy="206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1"/>
          <p:cNvSpPr>
            <a:spLocks noChangeArrowheads="1"/>
          </p:cNvSpPr>
          <p:nvPr/>
        </p:nvSpPr>
        <p:spPr bwMode="auto">
          <a:xfrm>
            <a:off x="76200" y="6207195"/>
            <a:ext cx="6858000" cy="707886"/>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000" i="1" dirty="0">
                <a:solidFill>
                  <a:schemeClr val="bg1"/>
                </a:solidFill>
                <a:latin typeface="Arial" panose="020B0604020202020204" pitchFamily="34" charset="0"/>
              </a:rPr>
              <a:t>The unit of communication at the application layer is a message.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18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16" fill="hold" nodeType="clickEffect">
                                  <p:stCondLst>
                                    <p:cond delay="0"/>
                                  </p:stCondLst>
                                  <p:childTnLst>
                                    <p:set>
                                      <p:cBhvr>
                                        <p:cTn id="10" dur="1" fill="hold">
                                          <p:stCondLst>
                                            <p:cond delay="0"/>
                                          </p:stCondLst>
                                        </p:cTn>
                                        <p:tgtEl>
                                          <p:spTgt spid="591885"/>
                                        </p:tgtEl>
                                        <p:attrNameLst>
                                          <p:attrName>style.visibility</p:attrName>
                                        </p:attrNameLst>
                                      </p:cBhvr>
                                      <p:to>
                                        <p:strVal val="visible"/>
                                      </p:to>
                                    </p:set>
                                    <p:animEffect transition="in" filter="diamond(in)">
                                      <p:cBhvr>
                                        <p:cTn id="11" dur="2000"/>
                                        <p:tgtEl>
                                          <p:spTgt spid="5918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91888"/>
                                        </p:tgtEl>
                                        <p:attrNameLst>
                                          <p:attrName>style.visibility</p:attrName>
                                        </p:attrNameLst>
                                      </p:cBhvr>
                                      <p:to>
                                        <p:strVal val="visible"/>
                                      </p:to>
                                    </p:set>
                                    <p:animEffect transition="in" filter="wipe(left)">
                                      <p:cBhvr>
                                        <p:cTn id="16" dur="3000"/>
                                        <p:tgtEl>
                                          <p:spTgt spid="591888"/>
                                        </p:tgtEl>
                                      </p:cBhvr>
                                    </p:animEffect>
                                  </p:childTnLst>
                                </p:cTn>
                              </p:par>
                              <p:par>
                                <p:cTn id="17" presetID="22" presetClass="entr" presetSubtype="8" fill="hold" nodeType="withEffect">
                                  <p:stCondLst>
                                    <p:cond delay="0"/>
                                  </p:stCondLst>
                                  <p:childTnLst>
                                    <p:set>
                                      <p:cBhvr>
                                        <p:cTn id="18" dur="1" fill="hold">
                                          <p:stCondLst>
                                            <p:cond delay="0"/>
                                          </p:stCondLst>
                                        </p:cTn>
                                        <p:tgtEl>
                                          <p:spTgt spid="591887"/>
                                        </p:tgtEl>
                                        <p:attrNameLst>
                                          <p:attrName>style.visibility</p:attrName>
                                        </p:attrNameLst>
                                      </p:cBhvr>
                                      <p:to>
                                        <p:strVal val="visible"/>
                                      </p:to>
                                    </p:set>
                                    <p:animEffect transition="in" filter="wipe(left)">
                                      <p:cBhvr>
                                        <p:cTn id="19" dur="3000"/>
                                        <p:tgtEl>
                                          <p:spTgt spid="591887"/>
                                        </p:tgtEl>
                                      </p:cBhvr>
                                    </p:animEffect>
                                  </p:childTnLst>
                                </p:cTn>
                              </p:par>
                            </p:childTnLst>
                          </p:cTn>
                        </p:par>
                        <p:par>
                          <p:cTn id="20" fill="hold">
                            <p:stCondLst>
                              <p:cond delay="3000"/>
                            </p:stCondLst>
                            <p:childTnLst>
                              <p:par>
                                <p:cTn id="21" presetID="5" presetClass="entr" presetSubtype="1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checkerboard(across)">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tLang="en-US"/>
              <a:t>TCP/IP Protocol Suite</a:t>
            </a:r>
          </a:p>
        </p:txBody>
      </p:sp>
      <p:sp>
        <p:nvSpPr>
          <p:cNvPr id="7" name="Slide Number Placeholder 2"/>
          <p:cNvSpPr>
            <a:spLocks noGrp="1"/>
          </p:cNvSpPr>
          <p:nvPr>
            <p:ph type="sldNum" sz="quarter" idx="11"/>
          </p:nvPr>
        </p:nvSpPr>
        <p:spPr/>
        <p:txBody>
          <a:bodyPr/>
          <a:lstStyle/>
          <a:p>
            <a:fld id="{C9ADA37F-F78C-4402-BCCC-DC374D74E912}" type="slidenum">
              <a:rPr lang="en-US" altLang="en-US"/>
              <a:pPr/>
              <a:t>37</a:t>
            </a:fld>
            <a:endParaRPr lang="en-US" altLang="en-US"/>
          </a:p>
        </p:txBody>
      </p:sp>
      <p:sp>
        <p:nvSpPr>
          <p:cNvPr id="620546" name="Rectangle 2"/>
          <p:cNvSpPr>
            <a:spLocks noChangeArrowheads="1"/>
          </p:cNvSpPr>
          <p:nvPr/>
        </p:nvSpPr>
        <p:spPr bwMode="auto">
          <a:xfrm>
            <a:off x="0" y="0"/>
            <a:ext cx="9144000" cy="922318"/>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latin typeface="Times New Roman" panose="02020603050405020304" pitchFamily="18" charset="0"/>
            </a:endParaRPr>
          </a:p>
        </p:txBody>
      </p:sp>
      <p:sp>
        <p:nvSpPr>
          <p:cNvPr id="620547" name="Text Box 3"/>
          <p:cNvSpPr txBox="1">
            <a:spLocks noChangeArrowheads="1"/>
          </p:cNvSpPr>
          <p:nvPr/>
        </p:nvSpPr>
        <p:spPr bwMode="auto">
          <a:xfrm>
            <a:off x="93260" y="137993"/>
            <a:ext cx="3810000"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600" dirty="0" smtClean="0">
                <a:solidFill>
                  <a:schemeClr val="bg1"/>
                </a:solidFill>
                <a:latin typeface="Times" panose="02020603050405020304" pitchFamily="18" charset="0"/>
              </a:rPr>
              <a:t>ADDRESSING</a:t>
            </a:r>
            <a:endParaRPr lang="en-US" altLang="en-US" sz="3600" dirty="0">
              <a:solidFill>
                <a:schemeClr val="bg1"/>
              </a:solidFill>
              <a:latin typeface="Times" panose="02020603050405020304" pitchFamily="18" charset="0"/>
            </a:endParaRPr>
          </a:p>
        </p:txBody>
      </p:sp>
      <p:sp>
        <p:nvSpPr>
          <p:cNvPr id="620548"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620549" name="Rectangle 5"/>
          <p:cNvSpPr>
            <a:spLocks noChangeArrowheads="1"/>
          </p:cNvSpPr>
          <p:nvPr/>
        </p:nvSpPr>
        <p:spPr bwMode="auto">
          <a:xfrm>
            <a:off x="93260" y="922318"/>
            <a:ext cx="889834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dirty="0">
                <a:latin typeface="Arial Unicode MS" panose="020B0604020202020204" pitchFamily="34" charset="-128"/>
              </a:rPr>
              <a:t>Four levels of addresses are used in an internet employing the TCP/IP protocols: </a:t>
            </a:r>
            <a:endParaRPr lang="en-US" altLang="en-US" sz="2800" dirty="0" smtClean="0">
              <a:latin typeface="Arial Unicode MS" panose="020B0604020202020204" pitchFamily="34" charset="-128"/>
            </a:endParaRPr>
          </a:p>
          <a:p>
            <a:pPr algn="just"/>
            <a:r>
              <a:rPr lang="en-US" altLang="en-US" sz="2800" dirty="0" smtClean="0">
                <a:latin typeface="Arial Unicode MS" panose="020B0604020202020204" pitchFamily="34" charset="-128"/>
              </a:rPr>
              <a:t>physical </a:t>
            </a:r>
            <a:r>
              <a:rPr lang="en-US" altLang="en-US" sz="2800" dirty="0">
                <a:latin typeface="Arial Unicode MS" panose="020B0604020202020204" pitchFamily="34" charset="-128"/>
              </a:rPr>
              <a:t>address, </a:t>
            </a:r>
            <a:endParaRPr lang="en-US" altLang="en-US" sz="2800" dirty="0" smtClean="0">
              <a:latin typeface="Arial Unicode MS" panose="020B0604020202020204" pitchFamily="34" charset="-128"/>
            </a:endParaRPr>
          </a:p>
          <a:p>
            <a:pPr algn="just"/>
            <a:r>
              <a:rPr lang="en-US" altLang="en-US" sz="2800" dirty="0" smtClean="0">
                <a:latin typeface="Arial Unicode MS" panose="020B0604020202020204" pitchFamily="34" charset="-128"/>
              </a:rPr>
              <a:t>logical </a:t>
            </a:r>
            <a:r>
              <a:rPr lang="en-US" altLang="en-US" sz="2800" dirty="0">
                <a:latin typeface="Arial Unicode MS" panose="020B0604020202020204" pitchFamily="34" charset="-128"/>
              </a:rPr>
              <a:t>address, </a:t>
            </a:r>
            <a:endParaRPr lang="en-US" altLang="en-US" sz="2800" dirty="0" smtClean="0">
              <a:latin typeface="Arial Unicode MS" panose="020B0604020202020204" pitchFamily="34" charset="-128"/>
            </a:endParaRPr>
          </a:p>
          <a:p>
            <a:pPr algn="just"/>
            <a:r>
              <a:rPr lang="en-US" altLang="en-US" sz="2800" dirty="0" smtClean="0">
                <a:latin typeface="Arial Unicode MS" panose="020B0604020202020204" pitchFamily="34" charset="-128"/>
              </a:rPr>
              <a:t>port </a:t>
            </a:r>
            <a:r>
              <a:rPr lang="en-US" altLang="en-US" sz="2800" dirty="0">
                <a:latin typeface="Arial Unicode MS" panose="020B0604020202020204" pitchFamily="34" charset="-128"/>
              </a:rPr>
              <a:t>address, and </a:t>
            </a:r>
            <a:endParaRPr lang="en-US" altLang="en-US" sz="2800" dirty="0" smtClean="0">
              <a:latin typeface="Arial Unicode MS" panose="020B0604020202020204" pitchFamily="34" charset="-128"/>
            </a:endParaRPr>
          </a:p>
          <a:p>
            <a:pPr algn="just"/>
            <a:r>
              <a:rPr lang="en-US" altLang="en-US" sz="2800" dirty="0" smtClean="0">
                <a:latin typeface="Arial Unicode MS" panose="020B0604020202020204" pitchFamily="34" charset="-128"/>
              </a:rPr>
              <a:t>application-specific </a:t>
            </a:r>
            <a:r>
              <a:rPr lang="en-US" altLang="en-US" sz="2800" dirty="0">
                <a:latin typeface="Arial Unicode MS" panose="020B0604020202020204" pitchFamily="34" charset="-128"/>
              </a:rPr>
              <a:t>address. </a:t>
            </a:r>
            <a:endParaRPr lang="en-US" altLang="en-US" sz="2800" dirty="0" smtClean="0">
              <a:latin typeface="Arial Unicode MS" panose="020B0604020202020204" pitchFamily="34" charset="-128"/>
            </a:endParaRPr>
          </a:p>
          <a:p>
            <a:pPr algn="just"/>
            <a:endParaRPr lang="en-US" altLang="en-US" sz="2800" dirty="0">
              <a:latin typeface="Arial Unicode MS" panose="020B0604020202020204" pitchFamily="34" charset="-128"/>
            </a:endParaRPr>
          </a:p>
          <a:p>
            <a:pPr algn="just"/>
            <a:r>
              <a:rPr lang="en-US" altLang="en-US" sz="2800" dirty="0" smtClean="0">
                <a:latin typeface="Arial Unicode MS" panose="020B0604020202020204" pitchFamily="34" charset="-128"/>
              </a:rPr>
              <a:t>Each </a:t>
            </a:r>
            <a:r>
              <a:rPr lang="en-US" altLang="en-US" sz="2800" dirty="0">
                <a:latin typeface="Arial Unicode MS" panose="020B0604020202020204" pitchFamily="34" charset="-128"/>
              </a:rPr>
              <a:t>address is related to a one layer in the TCP/IP architecture, </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75" y="4951559"/>
            <a:ext cx="6627125" cy="1648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162800" y="6030871"/>
            <a:ext cx="1158875" cy="461665"/>
          </a:xfrm>
          <a:prstGeom prst="rect">
            <a:avLst/>
          </a:prstGeom>
          <a:noFill/>
        </p:spPr>
        <p:txBody>
          <a:bodyPr wrap="square" rtlCol="0">
            <a:spAutoFit/>
          </a:bodyPr>
          <a:lstStyle/>
          <a:p>
            <a:r>
              <a:rPr lang="en-IN" sz="1200" dirty="0" smtClean="0"/>
              <a:t>Application Address</a:t>
            </a:r>
            <a:endParaRPr lang="en-IN" sz="1200" dirty="0"/>
          </a:p>
        </p:txBody>
      </p:sp>
      <p:cxnSp>
        <p:nvCxnSpPr>
          <p:cNvPr id="4" name="Straight Connector 3"/>
          <p:cNvCxnSpPr/>
          <p:nvPr/>
        </p:nvCxnSpPr>
        <p:spPr bwMode="auto">
          <a:xfrm>
            <a:off x="3392037" y="5334000"/>
            <a:ext cx="4151763" cy="609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544566"/>
            <a:ext cx="6105525" cy="596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8" name="Text Box 4"/>
          <p:cNvSpPr txBox="1">
            <a:spLocks noChangeArrowheads="1"/>
          </p:cNvSpPr>
          <p:nvPr/>
        </p:nvSpPr>
        <p:spPr bwMode="auto">
          <a:xfrm>
            <a:off x="304800" y="136495"/>
            <a:ext cx="8458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dirty="0" smtClean="0">
                <a:solidFill>
                  <a:schemeClr val="accent2"/>
                </a:solidFill>
                <a:latin typeface="Times" panose="02020603050405020304" pitchFamily="18" charset="0"/>
              </a:rPr>
              <a:t>Relation-ship  of  layers  and  addresses  in </a:t>
            </a:r>
            <a:r>
              <a:rPr lang="en-US" altLang="en-US" sz="2000" b="1" dirty="0">
                <a:solidFill>
                  <a:schemeClr val="accent2"/>
                </a:solidFill>
                <a:latin typeface="Times" panose="02020603050405020304" pitchFamily="18" charset="0"/>
              </a:rPr>
              <a:t>TCP/IP</a:t>
            </a:r>
          </a:p>
        </p:txBody>
      </p:sp>
      <p:sp>
        <p:nvSpPr>
          <p:cNvPr id="4" name="TextBox 3"/>
          <p:cNvSpPr txBox="1"/>
          <p:nvPr/>
        </p:nvSpPr>
        <p:spPr>
          <a:xfrm>
            <a:off x="5480049" y="762000"/>
            <a:ext cx="1158875" cy="461665"/>
          </a:xfrm>
          <a:prstGeom prst="rect">
            <a:avLst/>
          </a:prstGeom>
          <a:noFill/>
        </p:spPr>
        <p:txBody>
          <a:bodyPr wrap="square" rtlCol="0">
            <a:spAutoFit/>
          </a:bodyPr>
          <a:lstStyle/>
          <a:p>
            <a:r>
              <a:rPr lang="en-IN" sz="1200" dirty="0" smtClean="0"/>
              <a:t>Application Address</a:t>
            </a:r>
            <a:endParaRPr lang="en-IN" sz="1200" dirty="0"/>
          </a:p>
        </p:txBody>
      </p:sp>
      <p:sp>
        <p:nvSpPr>
          <p:cNvPr id="2" name="Right Arrow 1"/>
          <p:cNvSpPr/>
          <p:nvPr/>
        </p:nvSpPr>
        <p:spPr bwMode="auto">
          <a:xfrm>
            <a:off x="4724400" y="992832"/>
            <a:ext cx="457200" cy="230833"/>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smtClean="0">
              <a:ln>
                <a:noFill/>
              </a:ln>
              <a:solidFill>
                <a:schemeClr val="tx1"/>
              </a:solidFill>
              <a:effectLst/>
              <a:latin typeface="Tahoma" panose="020B0604030504040204" pitchFamily="34" charset="0"/>
            </a:endParaRPr>
          </a:p>
        </p:txBody>
      </p:sp>
    </p:spTree>
    <p:extLst>
      <p:ext uri="{BB962C8B-B14F-4D97-AF65-F5344CB8AC3E}">
        <p14:creationId xmlns:p14="http://schemas.microsoft.com/office/powerpoint/2010/main" val="9548752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tLang="en-US"/>
              <a:t>TCP/IP Protocol Suite</a:t>
            </a:r>
          </a:p>
        </p:txBody>
      </p:sp>
      <p:sp>
        <p:nvSpPr>
          <p:cNvPr id="8" name="Slide Number Placeholder 2"/>
          <p:cNvSpPr>
            <a:spLocks noGrp="1"/>
          </p:cNvSpPr>
          <p:nvPr>
            <p:ph type="sldNum" sz="quarter" idx="11"/>
          </p:nvPr>
        </p:nvSpPr>
        <p:spPr/>
        <p:txBody>
          <a:bodyPr/>
          <a:lstStyle/>
          <a:p>
            <a:fld id="{9AA73E67-4872-44F9-9629-50588C44F299}" type="slidenum">
              <a:rPr lang="en-US" altLang="en-US"/>
              <a:pPr/>
              <a:t>39</a:t>
            </a:fld>
            <a:endParaRPr lang="en-US" altLang="en-US"/>
          </a:p>
        </p:txBody>
      </p:sp>
      <p:sp>
        <p:nvSpPr>
          <p:cNvPr id="694274" name="Text Box 2"/>
          <p:cNvSpPr txBox="1">
            <a:spLocks noChangeArrowheads="1"/>
          </p:cNvSpPr>
          <p:nvPr/>
        </p:nvSpPr>
        <p:spPr bwMode="auto">
          <a:xfrm>
            <a:off x="76200" y="696913"/>
            <a:ext cx="8839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latin typeface="Arial Unicode MS" panose="020B0604020202020204" pitchFamily="34" charset="-128"/>
              </a:rPr>
              <a:t>M</a:t>
            </a:r>
            <a:r>
              <a:rPr lang="en-US" altLang="en-US" sz="2400" dirty="0" smtClean="0">
                <a:latin typeface="Arial Unicode MS" panose="020B0604020202020204" pitchFamily="34" charset="-128"/>
              </a:rPr>
              <a:t>ost </a:t>
            </a:r>
            <a:r>
              <a:rPr lang="en-US" altLang="en-US" sz="2400" dirty="0">
                <a:latin typeface="Arial Unicode MS" panose="020B0604020202020204" pitchFamily="34" charset="-128"/>
              </a:rPr>
              <a:t>local area networks </a:t>
            </a:r>
            <a:r>
              <a:rPr lang="en-US" altLang="en-US" sz="2400" dirty="0" smtClean="0">
                <a:latin typeface="Arial Unicode MS" panose="020B0604020202020204" pitchFamily="34" charset="-128"/>
              </a:rPr>
              <a:t>uses </a:t>
            </a:r>
          </a:p>
          <a:p>
            <a:pPr algn="just"/>
            <a:endParaRPr lang="en-US" altLang="en-US" sz="2400" dirty="0" smtClean="0">
              <a:latin typeface="Arial Unicode MS" panose="020B0604020202020204" pitchFamily="34" charset="-128"/>
            </a:endParaRPr>
          </a:p>
          <a:p>
            <a:pPr algn="ctr"/>
            <a:r>
              <a:rPr lang="en-US" altLang="en-US" sz="2400" dirty="0" smtClean="0">
                <a:latin typeface="Arial Unicode MS" panose="020B0604020202020204" pitchFamily="34" charset="-128"/>
              </a:rPr>
              <a:t>48-bit </a:t>
            </a:r>
            <a:r>
              <a:rPr lang="en-US" altLang="en-US" sz="2400" dirty="0">
                <a:latin typeface="Arial Unicode MS" panose="020B0604020202020204" pitchFamily="34" charset="-128"/>
              </a:rPr>
              <a:t>(6-byte) physical address written as 12 hexadecimal </a:t>
            </a:r>
            <a:r>
              <a:rPr lang="en-US" altLang="en-US" sz="2400" dirty="0" smtClean="0">
                <a:latin typeface="Arial Unicode MS" panose="020B0604020202020204" pitchFamily="34" charset="-128"/>
              </a:rPr>
              <a:t>digits</a:t>
            </a:r>
          </a:p>
          <a:p>
            <a:pPr algn="ctr"/>
            <a:endParaRPr lang="en-US" altLang="en-US" sz="2400" dirty="0" smtClean="0">
              <a:latin typeface="Arial Unicode MS" panose="020B0604020202020204" pitchFamily="34" charset="-128"/>
            </a:endParaRPr>
          </a:p>
          <a:p>
            <a:pPr algn="ctr"/>
            <a:r>
              <a:rPr lang="en-US" altLang="en-US" sz="2400" dirty="0">
                <a:latin typeface="Arial Unicode MS" panose="020B0604020202020204" pitchFamily="34" charset="-128"/>
              </a:rPr>
              <a:t>E</a:t>
            </a:r>
            <a:r>
              <a:rPr lang="en-US" altLang="en-US" sz="2400" dirty="0" smtClean="0">
                <a:latin typeface="Arial Unicode MS" panose="020B0604020202020204" pitchFamily="34" charset="-128"/>
              </a:rPr>
              <a:t>very </a:t>
            </a:r>
            <a:r>
              <a:rPr lang="en-US" altLang="en-US" sz="2400" dirty="0">
                <a:latin typeface="Arial Unicode MS" panose="020B0604020202020204" pitchFamily="34" charset="-128"/>
              </a:rPr>
              <a:t>byte (2 hexadecimal digits) is separated by a </a:t>
            </a:r>
            <a:r>
              <a:rPr lang="en-US" altLang="en-US" sz="2400" dirty="0" smtClean="0">
                <a:latin typeface="Arial Unicode MS" panose="020B0604020202020204" pitchFamily="34" charset="-128"/>
              </a:rPr>
              <a:t>colon</a:t>
            </a:r>
            <a:endParaRPr lang="en-US" altLang="en-US" sz="2400" dirty="0">
              <a:latin typeface="Arial Unicode MS" panose="020B0604020202020204" pitchFamily="34" charset="-128"/>
            </a:endParaRPr>
          </a:p>
        </p:txBody>
      </p:sp>
      <p:grpSp>
        <p:nvGrpSpPr>
          <p:cNvPr id="694275" name="Group 3"/>
          <p:cNvGrpSpPr>
            <a:grpSpLocks/>
          </p:cNvGrpSpPr>
          <p:nvPr/>
        </p:nvGrpSpPr>
        <p:grpSpPr bwMode="auto">
          <a:xfrm>
            <a:off x="0" y="0"/>
            <a:ext cx="9144000" cy="609600"/>
            <a:chOff x="0" y="2448"/>
            <a:chExt cx="5760" cy="384"/>
          </a:xfrm>
        </p:grpSpPr>
        <p:sp>
          <p:nvSpPr>
            <p:cNvPr id="694276" name="Rectangle 4"/>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4277" name="Text Box 5"/>
            <p:cNvSpPr txBox="1">
              <a:spLocks noChangeArrowheads="1"/>
            </p:cNvSpPr>
            <p:nvPr/>
          </p:nvSpPr>
          <p:spPr bwMode="auto">
            <a:xfrm>
              <a:off x="0" y="2448"/>
              <a:ext cx="2051" cy="368"/>
            </a:xfrm>
            <a:prstGeom prst="rect">
              <a:avLst/>
            </a:prstGeom>
            <a:noFill/>
            <a:ln w="9525">
              <a:solidFill>
                <a:srgbClr val="00CC00"/>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smtClean="0">
                  <a:solidFill>
                    <a:schemeClr val="bg1"/>
                  </a:solidFill>
                  <a:effectLst>
                    <a:outerShdw blurRad="38100" dist="38100" dir="2700000" algn="tl">
                      <a:srgbClr val="C0C0C0"/>
                    </a:outerShdw>
                  </a:effectLst>
                  <a:latin typeface="Times New Roman" panose="02020603050405020304" pitchFamily="18" charset="0"/>
                </a:rPr>
                <a:t>Physical Address</a:t>
              </a:r>
              <a:r>
                <a:rPr lang="en-US" altLang="en-US" sz="3200" dirty="0" smtClean="0">
                  <a:solidFill>
                    <a:schemeClr val="bg1"/>
                  </a:solidFill>
                  <a:latin typeface="Times New Roman" panose="02020603050405020304" pitchFamily="18" charset="0"/>
                </a:rPr>
                <a:t> </a:t>
              </a:r>
              <a:endParaRPr lang="en-US" altLang="en-US" sz="3200" i="1" dirty="0">
                <a:solidFill>
                  <a:schemeClr val="bg1"/>
                </a:solidFill>
                <a:latin typeface="Times New Roman" panose="02020603050405020304" pitchFamily="18" charset="0"/>
              </a:endParaRPr>
            </a:p>
          </p:txBody>
        </p:sp>
      </p:grpSp>
      <p:sp>
        <p:nvSpPr>
          <p:cNvPr id="694279" name="Text Box 7"/>
          <p:cNvSpPr txBox="1">
            <a:spLocks noChangeArrowheads="1"/>
          </p:cNvSpPr>
          <p:nvPr/>
        </p:nvSpPr>
        <p:spPr bwMode="auto">
          <a:xfrm>
            <a:off x="284328" y="3581400"/>
            <a:ext cx="8839200" cy="82232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dirty="0">
                <a:solidFill>
                  <a:schemeClr val="hlink"/>
                </a:solidFill>
                <a:effectLst>
                  <a:outerShdw blurRad="38100" dist="38100" dir="2700000" algn="tl">
                    <a:srgbClr val="000000"/>
                  </a:outerShdw>
                </a:effectLst>
                <a:latin typeface="Arial Unicode MS" panose="020B0604020202020204" pitchFamily="34" charset="-128"/>
              </a:rPr>
              <a:t>07:01:02:01:2C:4B</a:t>
            </a:r>
          </a:p>
          <a:p>
            <a:pPr algn="ctr"/>
            <a:r>
              <a:rPr lang="en-US" altLang="en-US" sz="2400" dirty="0">
                <a:latin typeface="Arial Unicode MS" panose="020B0604020202020204" pitchFamily="34" charset="-128"/>
              </a:rPr>
              <a:t>A 6-byte (12 hexadecimal digits) physical address</a:t>
            </a:r>
          </a:p>
        </p:txBody>
      </p:sp>
    </p:spTree>
    <p:extLst>
      <p:ext uri="{BB962C8B-B14F-4D97-AF65-F5344CB8AC3E}">
        <p14:creationId xmlns:p14="http://schemas.microsoft.com/office/powerpoint/2010/main" val="2559087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Line 2"/>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effectLst>
                <a:outerShdw blurRad="38100" dist="38100" dir="2700000" algn="tl">
                  <a:srgbClr val="000000">
                    <a:alpha val="43137"/>
                  </a:srgbClr>
                </a:outerShdw>
              </a:effectLst>
              <a:latin typeface="Times New Roman" panose="02020603050405020304" pitchFamily="18" charset="0"/>
            </a:endParaRPr>
          </a:p>
        </p:txBody>
      </p:sp>
      <p:sp>
        <p:nvSpPr>
          <p:cNvPr id="20484" name="Line 3"/>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effectLst>
                <a:outerShdw blurRad="38100" dist="38100" dir="2700000" algn="tl">
                  <a:srgbClr val="000000">
                    <a:alpha val="43137"/>
                  </a:srgbClr>
                </a:outerShdw>
              </a:effectLst>
              <a:latin typeface="Times New Roman" panose="02020603050405020304" pitchFamily="18" charset="0"/>
            </a:endParaRPr>
          </a:p>
        </p:txBody>
      </p:sp>
      <p:sp>
        <p:nvSpPr>
          <p:cNvPr id="20485" name="Text Box 4"/>
          <p:cNvSpPr txBox="1">
            <a:spLocks noChangeArrowheads="1"/>
          </p:cNvSpPr>
          <p:nvPr/>
        </p:nvSpPr>
        <p:spPr bwMode="auto">
          <a:xfrm>
            <a:off x="304800" y="361950"/>
            <a:ext cx="4235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defRPr/>
            </a:pPr>
            <a:r>
              <a:rPr lang="en-US" smtClean="0">
                <a:effectLst>
                  <a:outerShdw blurRad="38100" dist="38100" dir="2700000" algn="tl">
                    <a:srgbClr val="000000">
                      <a:alpha val="43137"/>
                    </a:srgbClr>
                  </a:outerShdw>
                </a:effectLst>
                <a:latin typeface="Times New Roman" panose="02020603050405020304" pitchFamily="18" charset="0"/>
              </a:rPr>
              <a:t>Elements of a Protocol</a:t>
            </a:r>
            <a:endParaRPr lang="en-US" sz="2000" i="1" smtClean="0">
              <a:effectLst>
                <a:outerShdw blurRad="38100" dist="38100" dir="2700000" algn="tl">
                  <a:srgbClr val="000000">
                    <a:alpha val="43137"/>
                  </a:srgbClr>
                </a:outerShdw>
              </a:effectLst>
              <a:latin typeface="Times New Roman" panose="02020603050405020304" pitchFamily="18" charset="0"/>
            </a:endParaRPr>
          </a:p>
        </p:txBody>
      </p:sp>
      <p:sp>
        <p:nvSpPr>
          <p:cNvPr id="2048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effectLst>
                <a:outerShdw blurRad="38100" dist="38100" dir="2700000" algn="tl">
                  <a:srgbClr val="000000">
                    <a:alpha val="43137"/>
                  </a:srgbClr>
                </a:outerShdw>
              </a:effectLst>
              <a:latin typeface="Times New Roman" panose="02020603050405020304" pitchFamily="18" charset="0"/>
            </a:endParaRPr>
          </a:p>
        </p:txBody>
      </p:sp>
      <p:sp>
        <p:nvSpPr>
          <p:cNvPr id="20487" name="Text Box 6"/>
          <p:cNvSpPr txBox="1">
            <a:spLocks noChangeArrowheads="1"/>
          </p:cNvSpPr>
          <p:nvPr/>
        </p:nvSpPr>
        <p:spPr bwMode="auto">
          <a:xfrm>
            <a:off x="457200" y="15240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defRPr/>
            </a:pPr>
            <a:endParaRPr lang="en-US" smtClean="0">
              <a:effectLst>
                <a:outerShdw blurRad="38100" dist="38100" dir="2700000" algn="tl">
                  <a:srgbClr val="000000">
                    <a:alpha val="43137"/>
                  </a:srgbClr>
                </a:outerShdw>
              </a:effectLst>
            </a:endParaRPr>
          </a:p>
        </p:txBody>
      </p:sp>
      <p:sp>
        <p:nvSpPr>
          <p:cNvPr id="32775" name="Rectangle 7"/>
          <p:cNvSpPr>
            <a:spLocks noGrp="1" noChangeArrowheads="1"/>
          </p:cNvSpPr>
          <p:nvPr>
            <p:ph type="body" idx="1"/>
          </p:nvPr>
        </p:nvSpPr>
        <p:spPr bwMode="auto">
          <a:xfrm>
            <a:off x="457200" y="1371600"/>
            <a:ext cx="7772400" cy="41148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defRPr/>
            </a:pPr>
            <a:r>
              <a:rPr lang="en-US" sz="2400" b="1" dirty="0" smtClean="0"/>
              <a:t>Syntax</a:t>
            </a:r>
          </a:p>
          <a:p>
            <a:pPr lvl="1" eaLnBrk="1" hangingPunct="1">
              <a:defRPr/>
            </a:pPr>
            <a:r>
              <a:rPr lang="en-US" sz="2000" b="1" dirty="0" smtClean="0"/>
              <a:t>Structure or format of the data</a:t>
            </a:r>
          </a:p>
          <a:p>
            <a:pPr lvl="1" eaLnBrk="1" hangingPunct="1">
              <a:defRPr/>
            </a:pPr>
            <a:r>
              <a:rPr lang="en-US" sz="2000" b="1" dirty="0" smtClean="0"/>
              <a:t>Indicates how to read the bits - field </a:t>
            </a:r>
          </a:p>
          <a:p>
            <a:pPr marL="457200" lvl="1" indent="0" eaLnBrk="1" hangingPunct="1">
              <a:buFontTx/>
              <a:buNone/>
              <a:defRPr/>
            </a:pPr>
            <a:endParaRPr lang="en-US" sz="2000" b="1" dirty="0"/>
          </a:p>
          <a:p>
            <a:pPr marL="457200" lvl="1" indent="0" eaLnBrk="1" hangingPunct="1">
              <a:buFontTx/>
              <a:buNone/>
              <a:defRPr/>
            </a:pPr>
            <a:r>
              <a:rPr lang="en-US" sz="2000" b="1" dirty="0" smtClean="0"/>
              <a:t>*</a:t>
            </a:r>
            <a:r>
              <a:rPr lang="en-US" sz="2400" b="1" dirty="0" smtClean="0"/>
              <a:t>Semantics</a:t>
            </a:r>
          </a:p>
          <a:p>
            <a:pPr lvl="1" eaLnBrk="1" hangingPunct="1">
              <a:defRPr/>
            </a:pPr>
            <a:r>
              <a:rPr lang="en-US" sz="2000" b="1" dirty="0" smtClean="0"/>
              <a:t>Interprets the meaning of the bits</a:t>
            </a:r>
          </a:p>
          <a:p>
            <a:pPr lvl="1" eaLnBrk="1" hangingPunct="1">
              <a:defRPr/>
            </a:pPr>
            <a:r>
              <a:rPr lang="en-US" sz="2000" b="1" dirty="0" smtClean="0"/>
              <a:t>Knows which fields define what action</a:t>
            </a:r>
          </a:p>
          <a:p>
            <a:pPr lvl="1" eaLnBrk="1" hangingPunct="1">
              <a:defRPr/>
            </a:pPr>
            <a:endParaRPr lang="en-US" sz="2000" b="1" dirty="0" smtClean="0"/>
          </a:p>
          <a:p>
            <a:pPr eaLnBrk="1" hangingPunct="1">
              <a:defRPr/>
            </a:pPr>
            <a:r>
              <a:rPr lang="en-US" sz="2400" b="1" dirty="0" smtClean="0"/>
              <a:t>Timing</a:t>
            </a:r>
          </a:p>
          <a:p>
            <a:pPr lvl="1" eaLnBrk="1" hangingPunct="1">
              <a:defRPr/>
            </a:pPr>
            <a:r>
              <a:rPr lang="en-US" sz="2000" b="1" dirty="0" smtClean="0"/>
              <a:t>When data should be sent and what</a:t>
            </a:r>
          </a:p>
          <a:p>
            <a:pPr lvl="1" eaLnBrk="1" hangingPunct="1">
              <a:defRPr/>
            </a:pPr>
            <a:r>
              <a:rPr lang="en-US" sz="2000" b="1" dirty="0" smtClean="0"/>
              <a:t>Speed at which data should be sent or speed at which it is being received.</a:t>
            </a:r>
          </a:p>
        </p:txBody>
      </p:sp>
    </p:spTree>
    <p:extLst>
      <p:ext uri="{BB962C8B-B14F-4D97-AF65-F5344CB8AC3E}">
        <p14:creationId xmlns:p14="http://schemas.microsoft.com/office/powerpoint/2010/main" val="23769305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tLang="en-US"/>
              <a:t>TCP/IP Protocol Suite</a:t>
            </a:r>
          </a:p>
        </p:txBody>
      </p:sp>
      <p:sp>
        <p:nvSpPr>
          <p:cNvPr id="7" name="Slide Number Placeholder 2"/>
          <p:cNvSpPr>
            <a:spLocks noGrp="1"/>
          </p:cNvSpPr>
          <p:nvPr>
            <p:ph type="sldNum" sz="quarter" idx="11"/>
          </p:nvPr>
        </p:nvSpPr>
        <p:spPr/>
        <p:txBody>
          <a:bodyPr/>
          <a:lstStyle/>
          <a:p>
            <a:fld id="{EB6041BC-87E8-4F78-9BE0-852DA0F1C6C7}" type="slidenum">
              <a:rPr lang="en-US" altLang="en-US"/>
              <a:pPr/>
              <a:t>40</a:t>
            </a:fld>
            <a:endParaRPr lang="en-US" altLang="en-US"/>
          </a:p>
        </p:txBody>
      </p:sp>
      <p:sp>
        <p:nvSpPr>
          <p:cNvPr id="692226" name="Text Box 2"/>
          <p:cNvSpPr txBox="1">
            <a:spLocks noChangeArrowheads="1"/>
          </p:cNvSpPr>
          <p:nvPr/>
        </p:nvSpPr>
        <p:spPr bwMode="auto">
          <a:xfrm>
            <a:off x="76200" y="696913"/>
            <a:ext cx="8839200"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dirty="0">
                <a:latin typeface="Arial Unicode MS" panose="020B0604020202020204" pitchFamily="34" charset="-128"/>
              </a:rPr>
              <a:t>The two nodes are connected by a link (a LAN</a:t>
            </a:r>
            <a:r>
              <a:rPr lang="en-US" altLang="en-US" dirty="0" smtClean="0">
                <a:latin typeface="Arial Unicode MS" panose="020B0604020202020204" pitchFamily="34" charset="-128"/>
              </a:rPr>
              <a:t>).</a:t>
            </a:r>
          </a:p>
          <a:p>
            <a:pPr algn="just"/>
            <a:endParaRPr lang="en-US" altLang="en-US" dirty="0">
              <a:latin typeface="Arial Unicode MS" panose="020B0604020202020204" pitchFamily="34" charset="-128"/>
            </a:endParaRPr>
          </a:p>
          <a:p>
            <a:pPr algn="just"/>
            <a:r>
              <a:rPr lang="en-US" altLang="en-US" dirty="0" smtClean="0">
                <a:latin typeface="Arial Unicode MS" panose="020B0604020202020204" pitchFamily="34" charset="-128"/>
              </a:rPr>
              <a:t>A </a:t>
            </a:r>
            <a:r>
              <a:rPr lang="en-US" altLang="en-US" dirty="0">
                <a:latin typeface="Arial Unicode MS" panose="020B0604020202020204" pitchFamily="34" charset="-128"/>
              </a:rPr>
              <a:t>node with </a:t>
            </a:r>
            <a:r>
              <a:rPr lang="en-US" altLang="en-US" sz="2400" dirty="0">
                <a:latin typeface="Arial Unicode MS" panose="020B0604020202020204" pitchFamily="34" charset="-128"/>
              </a:rPr>
              <a:t>physical address 10 </a:t>
            </a:r>
            <a:r>
              <a:rPr lang="en-US" altLang="en-US" sz="2400" dirty="0" smtClean="0">
                <a:latin typeface="Arial Unicode MS" panose="020B0604020202020204" pitchFamily="34" charset="-128"/>
              </a:rPr>
              <a:t>  </a:t>
            </a:r>
            <a:r>
              <a:rPr lang="en-US" altLang="en-US" dirty="0" smtClean="0">
                <a:latin typeface="Arial Unicode MS" panose="020B0604020202020204" pitchFamily="34" charset="-128"/>
              </a:rPr>
              <a:t>sends </a:t>
            </a:r>
            <a:r>
              <a:rPr lang="en-US" altLang="en-US" dirty="0">
                <a:latin typeface="Arial Unicode MS" panose="020B0604020202020204" pitchFamily="34" charset="-128"/>
              </a:rPr>
              <a:t>a frame </a:t>
            </a:r>
            <a:endParaRPr lang="en-US" altLang="en-US" dirty="0" smtClean="0">
              <a:latin typeface="Arial Unicode MS" panose="020B0604020202020204" pitchFamily="34" charset="-128"/>
            </a:endParaRPr>
          </a:p>
          <a:p>
            <a:pPr algn="just"/>
            <a:r>
              <a:rPr lang="en-US" altLang="en-US" dirty="0" smtClean="0">
                <a:latin typeface="Arial Unicode MS" panose="020B0604020202020204" pitchFamily="34" charset="-128"/>
              </a:rPr>
              <a:t>to </a:t>
            </a:r>
            <a:r>
              <a:rPr lang="en-US" altLang="en-US" dirty="0">
                <a:latin typeface="Arial Unicode MS" panose="020B0604020202020204" pitchFamily="34" charset="-128"/>
              </a:rPr>
              <a:t>a node with </a:t>
            </a:r>
            <a:r>
              <a:rPr lang="en-US" altLang="en-US" sz="2400" dirty="0">
                <a:latin typeface="Arial Unicode MS" panose="020B0604020202020204" pitchFamily="34" charset="-128"/>
              </a:rPr>
              <a:t>physical address 87. </a:t>
            </a:r>
            <a:endParaRPr lang="en-US" altLang="en-US" sz="2400" dirty="0" smtClean="0">
              <a:latin typeface="Arial Unicode MS" panose="020B0604020202020204" pitchFamily="34" charset="-128"/>
            </a:endParaRPr>
          </a:p>
          <a:p>
            <a:pPr algn="just"/>
            <a:endParaRPr lang="en-US" altLang="en-US" dirty="0" smtClean="0">
              <a:latin typeface="Arial Unicode MS" panose="020B0604020202020204" pitchFamily="34" charset="-128"/>
            </a:endParaRPr>
          </a:p>
          <a:p>
            <a:pPr algn="just"/>
            <a:r>
              <a:rPr lang="en-US" altLang="en-US" sz="2200" dirty="0" smtClean="0">
                <a:latin typeface="Arial Unicode MS" panose="020B0604020202020204" pitchFamily="34" charset="-128"/>
              </a:rPr>
              <a:t>At </a:t>
            </a:r>
            <a:r>
              <a:rPr lang="en-US" altLang="en-US" sz="2200" dirty="0">
                <a:latin typeface="Arial Unicode MS" panose="020B0604020202020204" pitchFamily="34" charset="-128"/>
              </a:rPr>
              <a:t>the data link layer, this frame contains physical (link) addresses in the header. These are the only addresses needed. The rest of the header contains other information needed at this level. </a:t>
            </a:r>
            <a:endParaRPr lang="en-US" altLang="en-US" sz="2200" dirty="0" smtClean="0">
              <a:latin typeface="Arial Unicode MS" panose="020B0604020202020204" pitchFamily="34" charset="-128"/>
            </a:endParaRPr>
          </a:p>
          <a:p>
            <a:pPr algn="just"/>
            <a:endParaRPr lang="en-US" altLang="en-US" sz="2200" dirty="0">
              <a:latin typeface="Arial Unicode MS" panose="020B0604020202020204" pitchFamily="34" charset="-128"/>
            </a:endParaRPr>
          </a:p>
          <a:p>
            <a:pPr algn="just"/>
            <a:r>
              <a:rPr lang="en-US" altLang="en-US" sz="2200" dirty="0" smtClean="0">
                <a:latin typeface="Arial Unicode MS" panose="020B0604020202020204" pitchFamily="34" charset="-128"/>
              </a:rPr>
              <a:t>The </a:t>
            </a:r>
            <a:r>
              <a:rPr lang="en-US" altLang="en-US" sz="2200" dirty="0">
                <a:latin typeface="Arial Unicode MS" panose="020B0604020202020204" pitchFamily="34" charset="-128"/>
              </a:rPr>
              <a:t>data link layer at the sender receives data from an upper layer. It encapsulates the data in a frame. The frame is propagated through the LAN. </a:t>
            </a:r>
            <a:endParaRPr lang="en-US" altLang="en-US" sz="2200" dirty="0" smtClean="0">
              <a:latin typeface="Arial Unicode MS" panose="020B0604020202020204" pitchFamily="34" charset="-128"/>
            </a:endParaRPr>
          </a:p>
          <a:p>
            <a:pPr algn="just"/>
            <a:endParaRPr lang="en-US" altLang="en-US" sz="2200" dirty="0">
              <a:latin typeface="Arial Unicode MS" panose="020B0604020202020204" pitchFamily="34" charset="-128"/>
            </a:endParaRPr>
          </a:p>
          <a:p>
            <a:pPr algn="just"/>
            <a:r>
              <a:rPr lang="en-US" altLang="en-US" sz="2200" dirty="0" smtClean="0">
                <a:latin typeface="Arial Unicode MS" panose="020B0604020202020204" pitchFamily="34" charset="-128"/>
              </a:rPr>
              <a:t>Each </a:t>
            </a:r>
            <a:r>
              <a:rPr lang="en-US" altLang="en-US" sz="2200" dirty="0">
                <a:latin typeface="Arial Unicode MS" panose="020B0604020202020204" pitchFamily="34" charset="-128"/>
              </a:rPr>
              <a:t>station with a physical address other than 87 drops the frame because the destination address in the frame does not match its own physical address. </a:t>
            </a:r>
            <a:endParaRPr lang="en-US" altLang="en-US" sz="2200" dirty="0" smtClean="0">
              <a:latin typeface="Arial Unicode MS" panose="020B0604020202020204" pitchFamily="34" charset="-128"/>
            </a:endParaRPr>
          </a:p>
          <a:p>
            <a:pPr algn="just"/>
            <a:endParaRPr lang="en-US" altLang="en-US" sz="2200" dirty="0">
              <a:latin typeface="Arial Unicode MS" panose="020B0604020202020204" pitchFamily="34" charset="-128"/>
            </a:endParaRPr>
          </a:p>
        </p:txBody>
      </p:sp>
      <p:grpSp>
        <p:nvGrpSpPr>
          <p:cNvPr id="692227" name="Group 3"/>
          <p:cNvGrpSpPr>
            <a:grpSpLocks/>
          </p:cNvGrpSpPr>
          <p:nvPr/>
        </p:nvGrpSpPr>
        <p:grpSpPr bwMode="auto">
          <a:xfrm>
            <a:off x="0" y="0"/>
            <a:ext cx="9144000" cy="609600"/>
            <a:chOff x="0" y="2448"/>
            <a:chExt cx="5760" cy="384"/>
          </a:xfrm>
        </p:grpSpPr>
        <p:sp>
          <p:nvSpPr>
            <p:cNvPr id="692228"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2229" name="Text Box 5"/>
            <p:cNvSpPr txBox="1">
              <a:spLocks noChangeArrowheads="1"/>
            </p:cNvSpPr>
            <p:nvPr/>
          </p:nvSpPr>
          <p:spPr bwMode="auto">
            <a:xfrm>
              <a:off x="0" y="2448"/>
              <a:ext cx="1157" cy="368"/>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dirty="0">
                  <a:solidFill>
                    <a:schemeClr val="bg1"/>
                  </a:solidFill>
                  <a:latin typeface="Times New Roman" panose="02020603050405020304" pitchFamily="18" charset="0"/>
                </a:rPr>
                <a:t> </a:t>
              </a:r>
              <a:endParaRPr lang="en-US" altLang="en-US" sz="3200" i="1" dirty="0">
                <a:solidFill>
                  <a:schemeClr val="bg1"/>
                </a:solidFill>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0"/>
          </p:nvPr>
        </p:nvSpPr>
        <p:spPr/>
        <p:txBody>
          <a:bodyPr/>
          <a:lstStyle/>
          <a:p>
            <a:r>
              <a:rPr lang="en-US" altLang="en-US"/>
              <a:t>TCP/IP Protocol Suite</a:t>
            </a:r>
          </a:p>
        </p:txBody>
      </p:sp>
      <p:sp>
        <p:nvSpPr>
          <p:cNvPr id="16" name="Slide Number Placeholder 2"/>
          <p:cNvSpPr>
            <a:spLocks noGrp="1"/>
          </p:cNvSpPr>
          <p:nvPr>
            <p:ph type="sldNum" sz="quarter" idx="11"/>
          </p:nvPr>
        </p:nvSpPr>
        <p:spPr/>
        <p:txBody>
          <a:bodyPr/>
          <a:lstStyle/>
          <a:p>
            <a:fld id="{B37A5873-BE03-459C-9E2B-BD9E3EE025F3}" type="slidenum">
              <a:rPr lang="en-US" altLang="en-US"/>
              <a:pPr/>
              <a:t>41</a:t>
            </a:fld>
            <a:endParaRPr lang="en-US" altLang="en-US"/>
          </a:p>
        </p:txBody>
      </p:sp>
      <p:pic>
        <p:nvPicPr>
          <p:cNvPr id="59802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67556"/>
            <a:ext cx="7970838" cy="4795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801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rgbClr val="0000FF"/>
                </a:solidFill>
                <a:latin typeface="Times New Roman" panose="02020603050405020304" pitchFamily="18" charset="0"/>
              </a:rPr>
              <a:t>Figure 2.16</a:t>
            </a:r>
            <a:r>
              <a:rPr lang="en-US" altLang="en-US" dirty="0">
                <a:solidFill>
                  <a:schemeClr val="accent2"/>
                </a:solidFill>
                <a:latin typeface="Times New Roman" panose="02020603050405020304" pitchFamily="18" charset="0"/>
              </a:rPr>
              <a:t>    </a:t>
            </a:r>
            <a:r>
              <a:rPr lang="en-US" altLang="en-US" i="1" dirty="0" smtClean="0">
                <a:latin typeface="Times New Roman" panose="02020603050405020304" pitchFamily="18" charset="0"/>
              </a:rPr>
              <a:t>: </a:t>
            </a:r>
            <a:r>
              <a:rPr lang="en-US" altLang="en-US" i="1" dirty="0">
                <a:latin typeface="Times New Roman" panose="02020603050405020304" pitchFamily="18" charset="0"/>
              </a:rPr>
              <a:t>physical addresses</a:t>
            </a:r>
          </a:p>
        </p:txBody>
      </p:sp>
      <p:sp>
        <p:nvSpPr>
          <p:cNvPr id="59801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9802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9802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9802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9802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9802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9802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59802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810000"/>
            <a:ext cx="30892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031"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8675" y="3516313"/>
            <a:ext cx="1050925" cy="113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032"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3505200"/>
            <a:ext cx="9874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033"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3886200"/>
            <a:ext cx="3217863"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80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598029"/>
                                        </p:tgtEl>
                                        <p:attrNameLst>
                                          <p:attrName>style.visibility</p:attrName>
                                        </p:attrNameLst>
                                      </p:cBhvr>
                                      <p:to>
                                        <p:strVal val="visible"/>
                                      </p:to>
                                    </p:set>
                                    <p:animEffect transition="in" filter="wipe(left)">
                                      <p:cBhvr>
                                        <p:cTn id="11" dur="2000"/>
                                        <p:tgtEl>
                                          <p:spTgt spid="5980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xit" presetSubtype="0" fill="hold" nodeType="clickEffect">
                                  <p:stCondLst>
                                    <p:cond delay="0"/>
                                  </p:stCondLst>
                                  <p:childTnLst>
                                    <p:animEffect transition="out" filter="dissolve">
                                      <p:cBhvr>
                                        <p:cTn id="15" dur="500"/>
                                        <p:tgtEl>
                                          <p:spTgt spid="598029"/>
                                        </p:tgtEl>
                                      </p:cBhvr>
                                    </p:animEffect>
                                    <p:set>
                                      <p:cBhvr>
                                        <p:cTn id="16" dur="1" fill="hold">
                                          <p:stCondLst>
                                            <p:cond delay="499"/>
                                          </p:stCondLst>
                                        </p:cTn>
                                        <p:tgtEl>
                                          <p:spTgt spid="598029"/>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598031"/>
                                        </p:tgtEl>
                                        <p:attrNameLst>
                                          <p:attrName>style.visibility</p:attrName>
                                        </p:attrNameLst>
                                      </p:cBhvr>
                                      <p:to>
                                        <p:strVal val="visible"/>
                                      </p:to>
                                    </p:set>
                                    <p:animEffect transition="in" filter="wipe(down)">
                                      <p:cBhvr>
                                        <p:cTn id="21" dur="2000"/>
                                        <p:tgtEl>
                                          <p:spTgt spid="59803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nodeType="clickEffect">
                                  <p:stCondLst>
                                    <p:cond delay="0"/>
                                  </p:stCondLst>
                                  <p:childTnLst>
                                    <p:animEffect transition="out" filter="dissolve">
                                      <p:cBhvr>
                                        <p:cTn id="25" dur="500"/>
                                        <p:tgtEl>
                                          <p:spTgt spid="598031"/>
                                        </p:tgtEl>
                                      </p:cBhvr>
                                    </p:animEffect>
                                    <p:set>
                                      <p:cBhvr>
                                        <p:cTn id="26" dur="1" fill="hold">
                                          <p:stCondLst>
                                            <p:cond delay="499"/>
                                          </p:stCondLst>
                                        </p:cTn>
                                        <p:tgtEl>
                                          <p:spTgt spid="598031"/>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598032"/>
                                        </p:tgtEl>
                                        <p:attrNameLst>
                                          <p:attrName>style.visibility</p:attrName>
                                        </p:attrNameLst>
                                      </p:cBhvr>
                                      <p:to>
                                        <p:strVal val="visible"/>
                                      </p:to>
                                    </p:set>
                                    <p:animEffect transition="in" filter="wipe(down)">
                                      <p:cBhvr>
                                        <p:cTn id="31" dur="2000"/>
                                        <p:tgtEl>
                                          <p:spTgt spid="59803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nodeType="clickEffect">
                                  <p:stCondLst>
                                    <p:cond delay="0"/>
                                  </p:stCondLst>
                                  <p:childTnLst>
                                    <p:animEffect transition="out" filter="dissolve">
                                      <p:cBhvr>
                                        <p:cTn id="35" dur="500"/>
                                        <p:tgtEl>
                                          <p:spTgt spid="598032"/>
                                        </p:tgtEl>
                                      </p:cBhvr>
                                    </p:animEffect>
                                    <p:set>
                                      <p:cBhvr>
                                        <p:cTn id="36" dur="1" fill="hold">
                                          <p:stCondLst>
                                            <p:cond delay="499"/>
                                          </p:stCondLst>
                                        </p:cTn>
                                        <p:tgtEl>
                                          <p:spTgt spid="598032"/>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98033"/>
                                        </p:tgtEl>
                                        <p:attrNameLst>
                                          <p:attrName>style.visibility</p:attrName>
                                        </p:attrNameLst>
                                      </p:cBhvr>
                                      <p:to>
                                        <p:strVal val="visible"/>
                                      </p:to>
                                    </p:set>
                                    <p:animEffect transition="in" filter="wipe(left)">
                                      <p:cBhvr>
                                        <p:cTn id="41" dur="2000"/>
                                        <p:tgtEl>
                                          <p:spTgt spid="59803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xit" presetSubtype="0" fill="hold" nodeType="clickEffect">
                                  <p:stCondLst>
                                    <p:cond delay="0"/>
                                  </p:stCondLst>
                                  <p:childTnLst>
                                    <p:animEffect transition="out" filter="dissolve">
                                      <p:cBhvr>
                                        <p:cTn id="45" dur="500"/>
                                        <p:tgtEl>
                                          <p:spTgt spid="598033"/>
                                        </p:tgtEl>
                                      </p:cBhvr>
                                    </p:animEffect>
                                    <p:set>
                                      <p:cBhvr>
                                        <p:cTn id="46" dur="1" fill="hold">
                                          <p:stCondLst>
                                            <p:cond delay="499"/>
                                          </p:stCondLst>
                                        </p:cTn>
                                        <p:tgtEl>
                                          <p:spTgt spid="5980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44463" y="249238"/>
            <a:ext cx="3442737" cy="584775"/>
          </a:xfrm>
          <a:prstGeom prst="rect">
            <a:avLst/>
          </a:prstGeom>
          <a:solidFill>
            <a:schemeClr val="accent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b="1" i="1" dirty="0" smtClean="0">
                <a:effectLst>
                  <a:outerShdw blurRad="38100" dist="38100" dir="2700000" algn="tl">
                    <a:srgbClr val="000000"/>
                  </a:outerShdw>
                </a:effectLst>
                <a:latin typeface="Times New Roman" charset="0"/>
              </a:rPr>
              <a:t>Logical Addressing</a:t>
            </a:r>
            <a:endParaRPr lang="en-US" sz="3200" b="1" i="1" dirty="0">
              <a:effectLst>
                <a:outerShdw blurRad="38100" dist="38100" dir="2700000" algn="tl">
                  <a:srgbClr val="000000"/>
                </a:outerShdw>
              </a:effectLst>
              <a:latin typeface="Times New Roman" charset="0"/>
            </a:endParaRPr>
          </a:p>
        </p:txBody>
      </p:sp>
      <p:sp>
        <p:nvSpPr>
          <p:cNvPr id="32771" name="Rectangle 3"/>
          <p:cNvSpPr>
            <a:spLocks noChangeArrowheads="1"/>
          </p:cNvSpPr>
          <p:nvPr/>
        </p:nvSpPr>
        <p:spPr bwMode="auto">
          <a:xfrm>
            <a:off x="144463" y="1066800"/>
            <a:ext cx="84582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altLang="en-US" sz="2800" dirty="0" smtClean="0">
                <a:latin typeface="Times" panose="02020603050405020304" pitchFamily="18" charset="0"/>
              </a:rPr>
              <a:t>Logical Addresses are independent of underlying physical networks and are necessary for universal communication</a:t>
            </a:r>
          </a:p>
          <a:p>
            <a:pPr algn="just" eaLnBrk="1" hangingPunct="1">
              <a:spcBef>
                <a:spcPct val="50000"/>
              </a:spcBef>
            </a:pPr>
            <a:endParaRPr lang="en-US" altLang="en-US" sz="2800" dirty="0" smtClean="0">
              <a:latin typeface="Times" panose="02020603050405020304" pitchFamily="18" charset="0"/>
            </a:endParaRPr>
          </a:p>
          <a:p>
            <a:pPr algn="just" eaLnBrk="1" hangingPunct="1">
              <a:spcBef>
                <a:spcPct val="50000"/>
              </a:spcBef>
            </a:pPr>
            <a:r>
              <a:rPr lang="en-US" altLang="en-US" sz="2800" dirty="0" smtClean="0">
                <a:latin typeface="Times" panose="02020603050405020304" pitchFamily="18" charset="0"/>
              </a:rPr>
              <a:t>an </a:t>
            </a:r>
            <a:r>
              <a:rPr lang="en-US" altLang="en-US" sz="2800" dirty="0">
                <a:latin typeface="Times" panose="02020603050405020304" pitchFamily="18" charset="0"/>
              </a:rPr>
              <a:t>Internet address </a:t>
            </a:r>
            <a:r>
              <a:rPr lang="en-US" altLang="en-US" sz="2800" dirty="0" smtClean="0">
                <a:latin typeface="Times" panose="02020603050405020304" pitchFamily="18" charset="0"/>
              </a:rPr>
              <a:t>is </a:t>
            </a:r>
            <a:r>
              <a:rPr lang="en-US" altLang="en-US" sz="2800" dirty="0">
                <a:latin typeface="Times" panose="02020603050405020304" pitchFamily="18" charset="0"/>
              </a:rPr>
              <a:t>32 bits in length, normally written as four decimal numbers, with each number representing 1 byte. The numbers are separated by a dot. </a:t>
            </a:r>
            <a:endParaRPr lang="en-US" altLang="en-US" sz="2800" dirty="0" smtClean="0">
              <a:latin typeface="Times" panose="02020603050405020304" pitchFamily="18" charset="0"/>
            </a:endParaRPr>
          </a:p>
          <a:p>
            <a:pPr algn="just" eaLnBrk="1" hangingPunct="1">
              <a:spcBef>
                <a:spcPct val="50000"/>
              </a:spcBef>
            </a:pPr>
            <a:endParaRPr lang="en-US" altLang="en-US" sz="3600" dirty="0">
              <a:latin typeface="Times" panose="02020603050405020304" pitchFamily="18" charset="0"/>
            </a:endParaRPr>
          </a:p>
        </p:txBody>
      </p:sp>
      <p:sp>
        <p:nvSpPr>
          <p:cNvPr id="32772" name="Rectangle 4"/>
          <p:cNvSpPr>
            <a:spLocks noChangeArrowheads="1"/>
          </p:cNvSpPr>
          <p:nvPr/>
        </p:nvSpPr>
        <p:spPr bwMode="auto">
          <a:xfrm>
            <a:off x="3270250" y="5181600"/>
            <a:ext cx="2597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ts val="1100"/>
              </a:spcBef>
              <a:spcAft>
                <a:spcPts val="1100"/>
              </a:spcAft>
            </a:pPr>
            <a:r>
              <a:rPr lang="en-US" altLang="en-US" sz="4000" b="1" dirty="0">
                <a:solidFill>
                  <a:schemeClr val="bg2"/>
                </a:solidFill>
                <a:latin typeface="Times" panose="02020603050405020304" pitchFamily="18" charset="0"/>
              </a:rPr>
              <a:t>132.24.75.9</a:t>
            </a:r>
            <a:endParaRPr lang="en-US" altLang="en-US" sz="4000" dirty="0">
              <a:solidFill>
                <a:schemeClr val="bg2"/>
              </a:solidFill>
              <a:latin typeface="Times" panose="02020603050405020304" pitchFamily="18" charset="0"/>
            </a:endParaRPr>
          </a:p>
        </p:txBody>
      </p:sp>
    </p:spTree>
    <p:extLst>
      <p:ext uri="{BB962C8B-B14F-4D97-AF65-F5344CB8AC3E}">
        <p14:creationId xmlns:p14="http://schemas.microsoft.com/office/powerpoint/2010/main" val="33222655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tLang="en-US"/>
              <a:t>TCP/IP Protocol Suite</a:t>
            </a:r>
          </a:p>
        </p:txBody>
      </p:sp>
      <p:sp>
        <p:nvSpPr>
          <p:cNvPr id="7" name="Slide Number Placeholder 2"/>
          <p:cNvSpPr>
            <a:spLocks noGrp="1"/>
          </p:cNvSpPr>
          <p:nvPr>
            <p:ph type="sldNum" sz="quarter" idx="11"/>
          </p:nvPr>
        </p:nvSpPr>
        <p:spPr/>
        <p:txBody>
          <a:bodyPr/>
          <a:lstStyle/>
          <a:p>
            <a:fld id="{9FC558B7-2ACB-4920-93F6-E4CCE772B8A6}" type="slidenum">
              <a:rPr lang="en-US" altLang="en-US"/>
              <a:pPr/>
              <a:t>43</a:t>
            </a:fld>
            <a:endParaRPr lang="en-US" altLang="en-US"/>
          </a:p>
        </p:txBody>
      </p:sp>
      <p:sp>
        <p:nvSpPr>
          <p:cNvPr id="696322" name="Text Box 2"/>
          <p:cNvSpPr txBox="1">
            <a:spLocks noChangeArrowheads="1"/>
          </p:cNvSpPr>
          <p:nvPr/>
        </p:nvSpPr>
        <p:spPr bwMode="auto">
          <a:xfrm>
            <a:off x="76200" y="696913"/>
            <a:ext cx="88392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200" dirty="0" smtClean="0">
                <a:latin typeface="Arial Unicode MS" panose="020B0604020202020204" pitchFamily="34" charset="-128"/>
              </a:rPr>
              <a:t>Consider a </a:t>
            </a:r>
            <a:r>
              <a:rPr lang="en-US" altLang="en-US" sz="2200" dirty="0">
                <a:latin typeface="Arial Unicode MS" panose="020B0604020202020204" pitchFamily="34" charset="-128"/>
              </a:rPr>
              <a:t>part of an internet with two routers connecting three LANs. </a:t>
            </a:r>
            <a:endParaRPr lang="en-US" altLang="en-US" sz="2200" dirty="0" smtClean="0">
              <a:latin typeface="Arial Unicode MS" panose="020B0604020202020204" pitchFamily="34" charset="-128"/>
            </a:endParaRPr>
          </a:p>
          <a:p>
            <a:pPr algn="just"/>
            <a:endParaRPr lang="en-US" altLang="en-US" sz="2200" dirty="0">
              <a:latin typeface="Arial Unicode MS" panose="020B0604020202020204" pitchFamily="34" charset="-128"/>
            </a:endParaRPr>
          </a:p>
          <a:p>
            <a:pPr algn="just"/>
            <a:r>
              <a:rPr lang="en-US" altLang="en-US" sz="2200" dirty="0" smtClean="0">
                <a:latin typeface="Arial Unicode MS" panose="020B0604020202020204" pitchFamily="34" charset="-128"/>
              </a:rPr>
              <a:t>Each </a:t>
            </a:r>
            <a:r>
              <a:rPr lang="en-US" altLang="en-US" sz="2200" dirty="0">
                <a:latin typeface="Arial Unicode MS" panose="020B0604020202020204" pitchFamily="34" charset="-128"/>
              </a:rPr>
              <a:t>device </a:t>
            </a:r>
            <a:r>
              <a:rPr lang="en-US" altLang="en-US" sz="2200" dirty="0" smtClean="0">
                <a:latin typeface="Arial Unicode MS" panose="020B0604020202020204" pitchFamily="34" charset="-128"/>
              </a:rPr>
              <a:t>has </a:t>
            </a:r>
            <a:r>
              <a:rPr lang="en-US" altLang="en-US" sz="2200" dirty="0">
                <a:latin typeface="Arial Unicode MS" panose="020B0604020202020204" pitchFamily="34" charset="-128"/>
              </a:rPr>
              <a:t>a pair of addresses (logical and physical) for each connection. </a:t>
            </a:r>
            <a:endParaRPr lang="en-US" altLang="en-US" sz="2200" dirty="0" smtClean="0">
              <a:latin typeface="Arial Unicode MS" panose="020B0604020202020204" pitchFamily="34" charset="-128"/>
            </a:endParaRPr>
          </a:p>
          <a:p>
            <a:pPr algn="just"/>
            <a:endParaRPr lang="en-US" altLang="en-US" sz="2200" dirty="0">
              <a:latin typeface="Arial Unicode MS" panose="020B0604020202020204" pitchFamily="34" charset="-128"/>
            </a:endParaRPr>
          </a:p>
          <a:p>
            <a:pPr algn="just"/>
            <a:r>
              <a:rPr lang="en-US" altLang="en-US" sz="2200" dirty="0" smtClean="0">
                <a:latin typeface="Arial Unicode MS" panose="020B0604020202020204" pitchFamily="34" charset="-128"/>
              </a:rPr>
              <a:t>In </a:t>
            </a:r>
            <a:r>
              <a:rPr lang="en-US" altLang="en-US" sz="2200" dirty="0">
                <a:latin typeface="Arial Unicode MS" panose="020B0604020202020204" pitchFamily="34" charset="-128"/>
              </a:rPr>
              <a:t>this case, each computer is connected to only one link and therefore has only one pair of addresses</a:t>
            </a:r>
            <a:r>
              <a:rPr lang="en-US" altLang="en-US" sz="2200" dirty="0" smtClean="0">
                <a:latin typeface="Arial Unicode MS" panose="020B0604020202020204" pitchFamily="34" charset="-128"/>
              </a:rPr>
              <a:t>.</a:t>
            </a:r>
          </a:p>
          <a:p>
            <a:pPr algn="just"/>
            <a:endParaRPr lang="en-US" altLang="en-US" sz="2200" dirty="0" smtClean="0">
              <a:latin typeface="Arial Unicode MS" panose="020B0604020202020204" pitchFamily="34" charset="-128"/>
            </a:endParaRPr>
          </a:p>
          <a:p>
            <a:pPr algn="just"/>
            <a:r>
              <a:rPr lang="en-US" altLang="en-US" sz="2200" dirty="0" smtClean="0">
                <a:latin typeface="Arial Unicode MS" panose="020B0604020202020204" pitchFamily="34" charset="-128"/>
              </a:rPr>
              <a:t>Each </a:t>
            </a:r>
            <a:r>
              <a:rPr lang="en-US" altLang="en-US" sz="2200" dirty="0">
                <a:latin typeface="Arial Unicode MS" panose="020B0604020202020204" pitchFamily="34" charset="-128"/>
              </a:rPr>
              <a:t>router, however, is connected to three networks. So each router </a:t>
            </a:r>
            <a:r>
              <a:rPr lang="en-US" altLang="en-US" sz="2200" dirty="0" smtClean="0">
                <a:latin typeface="Arial Unicode MS" panose="020B0604020202020204" pitchFamily="34" charset="-128"/>
              </a:rPr>
              <a:t>has three pairs </a:t>
            </a:r>
            <a:r>
              <a:rPr lang="en-US" altLang="en-US" sz="2200" dirty="0">
                <a:latin typeface="Arial Unicode MS" panose="020B0604020202020204" pitchFamily="34" charset="-128"/>
              </a:rPr>
              <a:t>of addresses, one for each connection. </a:t>
            </a:r>
            <a:endParaRPr lang="en-US" altLang="en-US" sz="2200" dirty="0" smtClean="0">
              <a:latin typeface="Arial Unicode MS" panose="020B0604020202020204" pitchFamily="34" charset="-128"/>
            </a:endParaRPr>
          </a:p>
          <a:p>
            <a:pPr algn="just"/>
            <a:endParaRPr lang="en-US" altLang="en-US" sz="2200" dirty="0" smtClean="0">
              <a:latin typeface="Arial Unicode MS" panose="020B0604020202020204" pitchFamily="34" charset="-128"/>
            </a:endParaRPr>
          </a:p>
          <a:p>
            <a:pPr algn="just"/>
            <a:r>
              <a:rPr lang="en-US" altLang="en-US" sz="2200" dirty="0" smtClean="0">
                <a:latin typeface="Arial Unicode MS" panose="020B0604020202020204" pitchFamily="34" charset="-128"/>
              </a:rPr>
              <a:t>The </a:t>
            </a:r>
            <a:r>
              <a:rPr lang="en-US" altLang="en-US" sz="2200" dirty="0">
                <a:latin typeface="Arial Unicode MS" panose="020B0604020202020204" pitchFamily="34" charset="-128"/>
              </a:rPr>
              <a:t>computer with logical address A and physical address 10 needs to send a packet to the computer with logical address P and physical address 95. </a:t>
            </a:r>
          </a:p>
        </p:txBody>
      </p:sp>
      <p:grpSp>
        <p:nvGrpSpPr>
          <p:cNvPr id="696323" name="Group 3"/>
          <p:cNvGrpSpPr>
            <a:grpSpLocks/>
          </p:cNvGrpSpPr>
          <p:nvPr/>
        </p:nvGrpSpPr>
        <p:grpSpPr bwMode="auto">
          <a:xfrm>
            <a:off x="0" y="0"/>
            <a:ext cx="9144000" cy="609600"/>
            <a:chOff x="0" y="2448"/>
            <a:chExt cx="5760" cy="384"/>
          </a:xfrm>
        </p:grpSpPr>
        <p:sp>
          <p:nvSpPr>
            <p:cNvPr id="696324"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25" name="Text Box 5"/>
            <p:cNvSpPr txBox="1">
              <a:spLocks noChangeArrowheads="1"/>
            </p:cNvSpPr>
            <p:nvPr/>
          </p:nvSpPr>
          <p:spPr bwMode="auto">
            <a:xfrm>
              <a:off x="0" y="2448"/>
              <a:ext cx="1157" cy="368"/>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dirty="0">
                  <a:solidFill>
                    <a:schemeClr val="bg1"/>
                  </a:solidFill>
                  <a:latin typeface="Times New Roman" panose="02020603050405020304" pitchFamily="18" charset="0"/>
                </a:rPr>
                <a:t> </a:t>
              </a:r>
              <a:endParaRPr lang="en-US" altLang="en-US" sz="3200" i="1" dirty="0">
                <a:solidFill>
                  <a:schemeClr val="bg1"/>
                </a:solidFill>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
          <p:cNvSpPr>
            <a:spLocks noGrp="1"/>
          </p:cNvSpPr>
          <p:nvPr>
            <p:ph type="ftr" sz="quarter" idx="10"/>
          </p:nvPr>
        </p:nvSpPr>
        <p:spPr/>
        <p:txBody>
          <a:bodyPr/>
          <a:lstStyle/>
          <a:p>
            <a:r>
              <a:rPr lang="en-US" altLang="en-US"/>
              <a:t>TCP/IP Protocol Suite</a:t>
            </a:r>
          </a:p>
        </p:txBody>
      </p:sp>
      <p:sp>
        <p:nvSpPr>
          <p:cNvPr id="15" name="Slide Number Placeholder 2"/>
          <p:cNvSpPr>
            <a:spLocks noGrp="1"/>
          </p:cNvSpPr>
          <p:nvPr>
            <p:ph type="sldNum" sz="quarter" idx="11"/>
          </p:nvPr>
        </p:nvSpPr>
        <p:spPr/>
        <p:txBody>
          <a:bodyPr/>
          <a:lstStyle/>
          <a:p>
            <a:fld id="{E83DF3BE-4016-499C-A36F-7F37BD6A9D03}" type="slidenum">
              <a:rPr lang="en-US" altLang="en-US"/>
              <a:pPr/>
              <a:t>44</a:t>
            </a:fld>
            <a:endParaRPr lang="en-US" altLang="en-US"/>
          </a:p>
        </p:txBody>
      </p:sp>
      <p:sp>
        <p:nvSpPr>
          <p:cNvPr id="60006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rgbClr val="0000FF"/>
                </a:solidFill>
                <a:latin typeface="Times New Roman" panose="02020603050405020304" pitchFamily="18" charset="0"/>
              </a:rPr>
              <a:t>Figure </a:t>
            </a:r>
            <a:r>
              <a:rPr lang="en-US" altLang="en-US" i="1" dirty="0" smtClean="0">
                <a:latin typeface="Times New Roman" panose="02020603050405020304" pitchFamily="18" charset="0"/>
              </a:rPr>
              <a:t>: </a:t>
            </a:r>
            <a:r>
              <a:rPr lang="en-US" altLang="en-US" i="1" dirty="0">
                <a:latin typeface="Times New Roman" panose="02020603050405020304" pitchFamily="18" charset="0"/>
              </a:rPr>
              <a:t>logical addresses</a:t>
            </a:r>
          </a:p>
        </p:txBody>
      </p:sp>
      <p:sp>
        <p:nvSpPr>
          <p:cNvPr id="60006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0006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0006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0007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0007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0007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0007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271" y="457200"/>
            <a:ext cx="8482806" cy="5992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0"/>
          </p:nvPr>
        </p:nvSpPr>
        <p:spPr/>
        <p:txBody>
          <a:bodyPr/>
          <a:lstStyle/>
          <a:p>
            <a:r>
              <a:rPr lang="en-US" altLang="en-US"/>
              <a:t>TCP/IP Protocol Suite</a:t>
            </a:r>
          </a:p>
        </p:txBody>
      </p:sp>
      <p:sp>
        <p:nvSpPr>
          <p:cNvPr id="16" name="Slide Number Placeholder 2"/>
          <p:cNvSpPr>
            <a:spLocks noGrp="1"/>
          </p:cNvSpPr>
          <p:nvPr>
            <p:ph type="sldNum" sz="quarter" idx="11"/>
          </p:nvPr>
        </p:nvSpPr>
        <p:spPr/>
        <p:txBody>
          <a:bodyPr/>
          <a:lstStyle/>
          <a:p>
            <a:fld id="{BEED7EB6-35A9-4BEE-954C-31516FE2EB73}" type="slidenum">
              <a:rPr lang="en-US" altLang="en-US"/>
              <a:pPr/>
              <a:t>45</a:t>
            </a:fld>
            <a:endParaRPr lang="en-US" altLang="en-US"/>
          </a:p>
        </p:txBody>
      </p:sp>
      <p:sp>
        <p:nvSpPr>
          <p:cNvPr id="62873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87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874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87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87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874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87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8745"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8746" name="Line 10"/>
          <p:cNvSpPr>
            <a:spLocks noChangeShapeType="1"/>
          </p:cNvSpPr>
          <p:nvPr/>
        </p:nvSpPr>
        <p:spPr bwMode="auto">
          <a:xfrm>
            <a:off x="609600" y="4724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8747" name="Rectangle 11"/>
          <p:cNvSpPr>
            <a:spLocks noChangeArrowheads="1"/>
          </p:cNvSpPr>
          <p:nvPr/>
        </p:nvSpPr>
        <p:spPr bwMode="auto">
          <a:xfrm>
            <a:off x="647700" y="3063875"/>
            <a:ext cx="8077200" cy="1554163"/>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1">
                <a:solidFill>
                  <a:schemeClr val="bg1"/>
                </a:solidFill>
                <a:latin typeface="Arial" panose="020B0604020202020204" pitchFamily="34" charset="0"/>
              </a:rPr>
              <a:t>The physical addresses will change from hop to hop, but the logical addresses remain the same.</a:t>
            </a:r>
          </a:p>
        </p:txBody>
      </p:sp>
      <p:grpSp>
        <p:nvGrpSpPr>
          <p:cNvPr id="628748" name="Group 12"/>
          <p:cNvGrpSpPr>
            <a:grpSpLocks/>
          </p:cNvGrpSpPr>
          <p:nvPr/>
        </p:nvGrpSpPr>
        <p:grpSpPr bwMode="auto">
          <a:xfrm>
            <a:off x="609600" y="2133600"/>
            <a:ext cx="1143000" cy="566738"/>
            <a:chOff x="1200" y="1248"/>
            <a:chExt cx="720" cy="357"/>
          </a:xfrm>
        </p:grpSpPr>
        <p:pic>
          <p:nvPicPr>
            <p:cNvPr id="62874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875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8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628748"/>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628745"/>
                                        </p:tgtEl>
                                        <p:attrNameLst>
                                          <p:attrName>style.visibility</p:attrName>
                                        </p:attrNameLst>
                                      </p:cBhvr>
                                      <p:to>
                                        <p:strVal val="visible"/>
                                      </p:to>
                                    </p:set>
                                    <p:animEffect transition="in" filter="checkerboard(across)">
                                      <p:cBhvr>
                                        <p:cTn id="14" dur="500"/>
                                        <p:tgtEl>
                                          <p:spTgt spid="628745"/>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628746"/>
                                        </p:tgtEl>
                                        <p:attrNameLst>
                                          <p:attrName>style.visibility</p:attrName>
                                        </p:attrNameLst>
                                      </p:cBhvr>
                                      <p:to>
                                        <p:strVal val="visible"/>
                                      </p:to>
                                    </p:set>
                                    <p:animEffect transition="in" filter="checkerboard(across)">
                                      <p:cBhvr>
                                        <p:cTn id="18" dur="500"/>
                                        <p:tgtEl>
                                          <p:spTgt spid="628746"/>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628747"/>
                                        </p:tgtEl>
                                        <p:attrNameLst>
                                          <p:attrName>style.visibility</p:attrName>
                                        </p:attrNameLst>
                                      </p:cBhvr>
                                      <p:to>
                                        <p:strVal val="visible"/>
                                      </p:to>
                                    </p:set>
                                    <p:animEffect transition="in" filter="checkerboard(across)">
                                      <p:cBhvr>
                                        <p:cTn id="22" dur="500"/>
                                        <p:tgtEl>
                                          <p:spTgt spid="628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5" grpId="0" animBg="1"/>
      <p:bldP spid="628746" grpId="0" animBg="1"/>
      <p:bldP spid="62874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tLang="en-US"/>
              <a:t>TCP/IP Protocol Suite</a:t>
            </a:r>
          </a:p>
        </p:txBody>
      </p:sp>
      <p:sp>
        <p:nvSpPr>
          <p:cNvPr id="8" name="Slide Number Placeholder 2"/>
          <p:cNvSpPr>
            <a:spLocks noGrp="1"/>
          </p:cNvSpPr>
          <p:nvPr>
            <p:ph type="sldNum" sz="quarter" idx="11"/>
          </p:nvPr>
        </p:nvSpPr>
        <p:spPr/>
        <p:txBody>
          <a:bodyPr/>
          <a:lstStyle/>
          <a:p>
            <a:fld id="{CD728049-6109-42FA-B598-833B53C65EAF}" type="slidenum">
              <a:rPr lang="en-US" altLang="en-US"/>
              <a:pPr/>
              <a:t>46</a:t>
            </a:fld>
            <a:endParaRPr lang="en-US" altLang="en-US"/>
          </a:p>
        </p:txBody>
      </p:sp>
      <p:sp>
        <p:nvSpPr>
          <p:cNvPr id="700418" name="Text Box 2"/>
          <p:cNvSpPr txBox="1">
            <a:spLocks noChangeArrowheads="1"/>
          </p:cNvSpPr>
          <p:nvPr/>
        </p:nvSpPr>
        <p:spPr bwMode="auto">
          <a:xfrm>
            <a:off x="76200" y="696913"/>
            <a:ext cx="8839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dirty="0" smtClean="0">
                <a:latin typeface="Arial Unicode MS" panose="020B0604020202020204" pitchFamily="34" charset="-128"/>
              </a:rPr>
              <a:t>A </a:t>
            </a:r>
            <a:r>
              <a:rPr lang="en-US" altLang="en-US" sz="2400" dirty="0">
                <a:latin typeface="Arial Unicode MS" panose="020B0604020202020204" pitchFamily="34" charset="-128"/>
              </a:rPr>
              <a:t>port address is a 16-bit address </a:t>
            </a:r>
            <a:endParaRPr lang="en-US" altLang="en-US" sz="2400" dirty="0" smtClean="0">
              <a:latin typeface="Arial Unicode MS" panose="020B0604020202020204" pitchFamily="34" charset="-128"/>
            </a:endParaRPr>
          </a:p>
          <a:p>
            <a:pPr algn="ctr"/>
            <a:r>
              <a:rPr lang="en-US" altLang="en-US" sz="2400" dirty="0" smtClean="0">
                <a:latin typeface="Arial Unicode MS" panose="020B0604020202020204" pitchFamily="34" charset="-128"/>
              </a:rPr>
              <a:t>represented </a:t>
            </a:r>
            <a:r>
              <a:rPr lang="en-US" altLang="en-US" sz="2400" dirty="0">
                <a:latin typeface="Arial Unicode MS" panose="020B0604020202020204" pitchFamily="34" charset="-128"/>
              </a:rPr>
              <a:t>by one decimal </a:t>
            </a:r>
            <a:r>
              <a:rPr lang="en-US" altLang="en-US" sz="2400" dirty="0" smtClean="0">
                <a:latin typeface="Arial Unicode MS" panose="020B0604020202020204" pitchFamily="34" charset="-128"/>
              </a:rPr>
              <a:t>number</a:t>
            </a:r>
          </a:p>
          <a:p>
            <a:pPr algn="ctr"/>
            <a:endParaRPr lang="en-US" altLang="en-US" sz="2400" dirty="0">
              <a:latin typeface="Arial Unicode MS" panose="020B0604020202020204" pitchFamily="34" charset="-128"/>
            </a:endParaRPr>
          </a:p>
        </p:txBody>
      </p:sp>
      <p:grpSp>
        <p:nvGrpSpPr>
          <p:cNvPr id="700419" name="Group 3"/>
          <p:cNvGrpSpPr>
            <a:grpSpLocks/>
          </p:cNvGrpSpPr>
          <p:nvPr/>
        </p:nvGrpSpPr>
        <p:grpSpPr bwMode="auto">
          <a:xfrm>
            <a:off x="0" y="0"/>
            <a:ext cx="9144000" cy="609600"/>
            <a:chOff x="0" y="2448"/>
            <a:chExt cx="5760" cy="384"/>
          </a:xfrm>
        </p:grpSpPr>
        <p:sp>
          <p:nvSpPr>
            <p:cNvPr id="700420"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21" name="Text Box 5"/>
            <p:cNvSpPr txBox="1">
              <a:spLocks noChangeArrowheads="1"/>
            </p:cNvSpPr>
            <p:nvPr/>
          </p:nvSpPr>
          <p:spPr bwMode="auto">
            <a:xfrm>
              <a:off x="0" y="2448"/>
              <a:ext cx="1555" cy="368"/>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smtClean="0">
                  <a:solidFill>
                    <a:schemeClr val="bg1"/>
                  </a:solidFill>
                  <a:effectLst>
                    <a:outerShdw blurRad="38100" dist="38100" dir="2700000" algn="tl">
                      <a:srgbClr val="000000"/>
                    </a:outerShdw>
                  </a:effectLst>
                  <a:latin typeface="Times New Roman" panose="02020603050405020304" pitchFamily="18" charset="0"/>
                </a:rPr>
                <a:t>Port Address</a:t>
              </a:r>
              <a:endParaRPr lang="en-US" altLang="en-US" sz="3200" i="1" dirty="0">
                <a:solidFill>
                  <a:schemeClr val="bg1"/>
                </a:solidFill>
                <a:latin typeface="Times New Roman" panose="02020603050405020304" pitchFamily="18" charset="0"/>
              </a:endParaRPr>
            </a:p>
          </p:txBody>
        </p:sp>
      </p:grpSp>
      <p:sp>
        <p:nvSpPr>
          <p:cNvPr id="700423" name="Text Box 7"/>
          <p:cNvSpPr txBox="1">
            <a:spLocks noChangeArrowheads="1"/>
          </p:cNvSpPr>
          <p:nvPr/>
        </p:nvSpPr>
        <p:spPr bwMode="auto">
          <a:xfrm>
            <a:off x="341194" y="2057400"/>
            <a:ext cx="8839200" cy="82232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dirty="0">
                <a:solidFill>
                  <a:schemeClr val="hlink"/>
                </a:solidFill>
                <a:latin typeface="Arial Unicode MS" panose="020B0604020202020204" pitchFamily="34" charset="-128"/>
              </a:rPr>
              <a:t>753</a:t>
            </a:r>
          </a:p>
          <a:p>
            <a:pPr algn="ctr"/>
            <a:r>
              <a:rPr lang="en-US" altLang="en-US" sz="2400" dirty="0">
                <a:latin typeface="Arial Unicode MS" panose="020B0604020202020204" pitchFamily="34" charset="-128"/>
              </a:rPr>
              <a:t>A 16-bit port address represented as one single number</a:t>
            </a:r>
          </a:p>
        </p:txBody>
      </p:sp>
      <p:sp>
        <p:nvSpPr>
          <p:cNvPr id="2" name="Rectangle 1"/>
          <p:cNvSpPr/>
          <p:nvPr/>
        </p:nvSpPr>
        <p:spPr>
          <a:xfrm>
            <a:off x="228600" y="4495800"/>
            <a:ext cx="8305800" cy="707886"/>
          </a:xfrm>
          <a:prstGeom prst="rect">
            <a:avLst/>
          </a:prstGeom>
        </p:spPr>
        <p:txBody>
          <a:bodyPr wrap="square">
            <a:spAutoFit/>
          </a:bodyPr>
          <a:lstStyle/>
          <a:p>
            <a:pPr algn="just"/>
            <a:r>
              <a:rPr lang="en-US" altLang="en-US" sz="2000" dirty="0">
                <a:latin typeface="Arial Unicode MS" panose="020B0604020202020204" pitchFamily="34" charset="-128"/>
              </a:rPr>
              <a:t>It is required since the computers can run </a:t>
            </a:r>
            <a:r>
              <a:rPr lang="en-US" altLang="en-US" sz="2000" dirty="0" smtClean="0">
                <a:latin typeface="Arial Unicode MS" panose="020B0604020202020204" pitchFamily="34" charset="-128"/>
              </a:rPr>
              <a:t>multiple </a:t>
            </a:r>
            <a:r>
              <a:rPr lang="en-US" altLang="en-US" sz="2000" dirty="0">
                <a:latin typeface="Arial Unicode MS" panose="020B0604020202020204" pitchFamily="34" charset="-128"/>
              </a:rPr>
              <a:t>process at the same </a:t>
            </a:r>
            <a:r>
              <a:rPr lang="en-US" altLang="en-US" sz="2000" dirty="0" smtClean="0">
                <a:latin typeface="Arial Unicode MS" panose="020B0604020202020204" pitchFamily="34" charset="-128"/>
              </a:rPr>
              <a:t>time, it is a method to label the different processes </a:t>
            </a:r>
            <a:endParaRPr lang="en-IN" sz="2000" dirty="0"/>
          </a:p>
        </p:txBody>
      </p:sp>
    </p:spTree>
    <p:extLst>
      <p:ext uri="{BB962C8B-B14F-4D97-AF65-F5344CB8AC3E}">
        <p14:creationId xmlns:p14="http://schemas.microsoft.com/office/powerpoint/2010/main" val="16775405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tLang="en-US"/>
              <a:t>TCP/IP Protocol Suite</a:t>
            </a:r>
          </a:p>
        </p:txBody>
      </p:sp>
      <p:sp>
        <p:nvSpPr>
          <p:cNvPr id="7" name="Slide Number Placeholder 2"/>
          <p:cNvSpPr>
            <a:spLocks noGrp="1"/>
          </p:cNvSpPr>
          <p:nvPr>
            <p:ph type="sldNum" sz="quarter" idx="11"/>
          </p:nvPr>
        </p:nvSpPr>
        <p:spPr/>
        <p:txBody>
          <a:bodyPr/>
          <a:lstStyle/>
          <a:p>
            <a:fld id="{6C77C34C-70E8-4C28-9EA8-96E7819EDD1A}" type="slidenum">
              <a:rPr lang="en-US" altLang="en-US"/>
              <a:pPr/>
              <a:t>47</a:t>
            </a:fld>
            <a:endParaRPr lang="en-US" altLang="en-US"/>
          </a:p>
        </p:txBody>
      </p:sp>
      <p:sp>
        <p:nvSpPr>
          <p:cNvPr id="698370" name="Text Box 2"/>
          <p:cNvSpPr txBox="1">
            <a:spLocks noChangeArrowheads="1"/>
          </p:cNvSpPr>
          <p:nvPr/>
        </p:nvSpPr>
        <p:spPr bwMode="auto">
          <a:xfrm>
            <a:off x="76200" y="696913"/>
            <a:ext cx="8839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smtClean="0">
                <a:latin typeface="Arial Unicode MS" panose="020B0604020202020204" pitchFamily="34" charset="-128"/>
              </a:rPr>
              <a:t>Consider </a:t>
            </a:r>
            <a:r>
              <a:rPr lang="en-US" altLang="en-US" sz="2400" dirty="0">
                <a:latin typeface="Arial Unicode MS" panose="020B0604020202020204" pitchFamily="34" charset="-128"/>
              </a:rPr>
              <a:t>two computers communicating via the Internet. </a:t>
            </a:r>
            <a:endParaRPr lang="en-US" altLang="en-US" sz="2400" dirty="0" smtClean="0">
              <a:latin typeface="Arial Unicode MS" panose="020B0604020202020204" pitchFamily="34" charset="-128"/>
            </a:endParaRPr>
          </a:p>
          <a:p>
            <a:pPr algn="just"/>
            <a:endParaRPr lang="en-US" altLang="en-US" sz="2400" dirty="0">
              <a:latin typeface="Arial Unicode MS" panose="020B0604020202020204" pitchFamily="34" charset="-128"/>
            </a:endParaRPr>
          </a:p>
          <a:p>
            <a:pPr algn="just"/>
            <a:r>
              <a:rPr lang="en-US" altLang="en-US" sz="2400" dirty="0" smtClean="0">
                <a:latin typeface="Arial Unicode MS" panose="020B0604020202020204" pitchFamily="34" charset="-128"/>
              </a:rPr>
              <a:t>The </a:t>
            </a:r>
            <a:r>
              <a:rPr lang="en-US" altLang="en-US" sz="2400" dirty="0">
                <a:latin typeface="Arial Unicode MS" panose="020B0604020202020204" pitchFamily="34" charset="-128"/>
              </a:rPr>
              <a:t>sending computer is running three processes at this time with port addresses a, b, and c. </a:t>
            </a:r>
            <a:endParaRPr lang="en-US" altLang="en-US" sz="2400" dirty="0" smtClean="0">
              <a:latin typeface="Arial Unicode MS" panose="020B0604020202020204" pitchFamily="34" charset="-128"/>
            </a:endParaRPr>
          </a:p>
          <a:p>
            <a:pPr algn="just"/>
            <a:endParaRPr lang="en-US" altLang="en-US" sz="2400" dirty="0">
              <a:latin typeface="Arial Unicode MS" panose="020B0604020202020204" pitchFamily="34" charset="-128"/>
            </a:endParaRPr>
          </a:p>
          <a:p>
            <a:pPr algn="just"/>
            <a:r>
              <a:rPr lang="en-US" altLang="en-US" sz="2400" dirty="0" smtClean="0">
                <a:latin typeface="Arial Unicode MS" panose="020B0604020202020204" pitchFamily="34" charset="-128"/>
              </a:rPr>
              <a:t>The </a:t>
            </a:r>
            <a:r>
              <a:rPr lang="en-US" altLang="en-US" sz="2400" dirty="0">
                <a:latin typeface="Arial Unicode MS" panose="020B0604020202020204" pitchFamily="34" charset="-128"/>
              </a:rPr>
              <a:t>receiving computer is running two processes at this time with port addresses j and k. </a:t>
            </a:r>
            <a:endParaRPr lang="en-US" altLang="en-US" sz="2400" dirty="0" smtClean="0">
              <a:latin typeface="Arial Unicode MS" panose="020B0604020202020204" pitchFamily="34" charset="-128"/>
            </a:endParaRPr>
          </a:p>
          <a:p>
            <a:pPr algn="just"/>
            <a:endParaRPr lang="en-US" altLang="en-US" sz="2400" dirty="0">
              <a:latin typeface="Arial Unicode MS" panose="020B0604020202020204" pitchFamily="34" charset="-128"/>
            </a:endParaRPr>
          </a:p>
          <a:p>
            <a:pPr algn="just"/>
            <a:r>
              <a:rPr lang="en-US" altLang="en-US" sz="2400" dirty="0" smtClean="0">
                <a:latin typeface="Arial Unicode MS" panose="020B0604020202020204" pitchFamily="34" charset="-128"/>
              </a:rPr>
              <a:t>Process </a:t>
            </a:r>
            <a:r>
              <a:rPr lang="en-US" altLang="en-US" sz="2400" dirty="0">
                <a:latin typeface="Arial Unicode MS" panose="020B0604020202020204" pitchFamily="34" charset="-128"/>
              </a:rPr>
              <a:t>a in the sending computer needs to communicate with process j in the receiving computer. </a:t>
            </a:r>
            <a:endParaRPr lang="en-US" altLang="en-US" sz="2400" dirty="0" smtClean="0">
              <a:latin typeface="Arial Unicode MS" panose="020B0604020202020204" pitchFamily="34" charset="-128"/>
            </a:endParaRPr>
          </a:p>
          <a:p>
            <a:pPr algn="just"/>
            <a:endParaRPr lang="en-US" altLang="en-US" sz="2400" dirty="0">
              <a:latin typeface="Arial Unicode MS" panose="020B0604020202020204" pitchFamily="34" charset="-128"/>
            </a:endParaRPr>
          </a:p>
          <a:p>
            <a:pPr algn="just"/>
            <a:r>
              <a:rPr lang="en-US" altLang="en-US" sz="2400" dirty="0" smtClean="0">
                <a:latin typeface="Arial Unicode MS" panose="020B0604020202020204" pitchFamily="34" charset="-128"/>
              </a:rPr>
              <a:t>Note </a:t>
            </a:r>
            <a:r>
              <a:rPr lang="en-US" altLang="en-US" sz="2400" dirty="0">
                <a:latin typeface="Arial Unicode MS" panose="020B0604020202020204" pitchFamily="34" charset="-128"/>
              </a:rPr>
              <a:t>that although both computers are using the same application, FTP, for example, the port addresses are different because one is a client program and the other is a server </a:t>
            </a:r>
            <a:r>
              <a:rPr lang="en-US" altLang="en-US" sz="2400" dirty="0" smtClean="0">
                <a:latin typeface="Arial Unicode MS" panose="020B0604020202020204" pitchFamily="34" charset="-128"/>
              </a:rPr>
              <a:t>program..</a:t>
            </a:r>
            <a:endParaRPr lang="en-US" altLang="en-US" sz="2400" dirty="0">
              <a:latin typeface="Arial Unicode MS" panose="020B0604020202020204" pitchFamily="34" charset="-128"/>
            </a:endParaRPr>
          </a:p>
        </p:txBody>
      </p:sp>
      <p:grpSp>
        <p:nvGrpSpPr>
          <p:cNvPr id="698371" name="Group 3"/>
          <p:cNvGrpSpPr>
            <a:grpSpLocks/>
          </p:cNvGrpSpPr>
          <p:nvPr/>
        </p:nvGrpSpPr>
        <p:grpSpPr bwMode="auto">
          <a:xfrm>
            <a:off x="0" y="0"/>
            <a:ext cx="9144000" cy="609600"/>
            <a:chOff x="0" y="2448"/>
            <a:chExt cx="5760" cy="384"/>
          </a:xfrm>
        </p:grpSpPr>
        <p:sp>
          <p:nvSpPr>
            <p:cNvPr id="698372"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73" name="Text Box 5"/>
            <p:cNvSpPr txBox="1">
              <a:spLocks noChangeArrowheads="1"/>
            </p:cNvSpPr>
            <p:nvPr/>
          </p:nvSpPr>
          <p:spPr bwMode="auto">
            <a:xfrm>
              <a:off x="0" y="2448"/>
              <a:ext cx="1467"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bg1"/>
                  </a:solidFill>
                  <a:effectLst>
                    <a:outerShdw blurRad="38100" dist="38100" dir="2700000" algn="tl">
                      <a:srgbClr val="C0C0C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2.6</a:t>
              </a:r>
              <a:endParaRPr lang="en-US" altLang="en-US" sz="3200" i="1">
                <a:solidFill>
                  <a:schemeClr val="bg1"/>
                </a:solidFill>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1"/>
          <p:cNvSpPr>
            <a:spLocks noGrp="1"/>
          </p:cNvSpPr>
          <p:nvPr>
            <p:ph type="ftr" sz="quarter" idx="10"/>
          </p:nvPr>
        </p:nvSpPr>
        <p:spPr/>
        <p:txBody>
          <a:bodyPr/>
          <a:lstStyle/>
          <a:p>
            <a:r>
              <a:rPr lang="en-US" altLang="en-US"/>
              <a:t>TCP/IP Protocol Suite</a:t>
            </a:r>
          </a:p>
        </p:txBody>
      </p:sp>
      <p:sp>
        <p:nvSpPr>
          <p:cNvPr id="17" name="Slide Number Placeholder 2"/>
          <p:cNvSpPr>
            <a:spLocks noGrp="1"/>
          </p:cNvSpPr>
          <p:nvPr>
            <p:ph type="sldNum" sz="quarter" idx="11"/>
          </p:nvPr>
        </p:nvSpPr>
        <p:spPr/>
        <p:txBody>
          <a:bodyPr/>
          <a:lstStyle/>
          <a:p>
            <a:fld id="{F1E73793-A427-43F6-B627-87FB50B6C4FA}" type="slidenum">
              <a:rPr lang="en-US" altLang="en-US"/>
              <a:pPr/>
              <a:t>48</a:t>
            </a:fld>
            <a:endParaRPr lang="en-US" altLang="en-US"/>
          </a:p>
        </p:txBody>
      </p:sp>
      <p:grpSp>
        <p:nvGrpSpPr>
          <p:cNvPr id="602128" name="Group 16"/>
          <p:cNvGrpSpPr>
            <a:grpSpLocks/>
          </p:cNvGrpSpPr>
          <p:nvPr/>
        </p:nvGrpSpPr>
        <p:grpSpPr bwMode="auto">
          <a:xfrm>
            <a:off x="990600" y="1052513"/>
            <a:ext cx="7467599" cy="5195887"/>
            <a:chOff x="1090" y="768"/>
            <a:chExt cx="3614" cy="3013"/>
          </a:xfrm>
        </p:grpSpPr>
        <p:pic>
          <p:nvPicPr>
            <p:cNvPr id="60212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 y="768"/>
              <a:ext cx="3518" cy="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212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 y="1429"/>
              <a:ext cx="3455"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212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5" y="3393"/>
              <a:ext cx="709"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0211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2.18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2.6: port numbers</a:t>
            </a:r>
          </a:p>
        </p:txBody>
      </p:sp>
      <p:sp>
        <p:nvSpPr>
          <p:cNvPr id="60211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0211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0211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0211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0211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0212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0212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602129"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275" y="1905000"/>
            <a:ext cx="2193925"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213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1903413"/>
            <a:ext cx="1901825" cy="373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21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02129"/>
                                        </p:tgtEl>
                                        <p:attrNameLst>
                                          <p:attrName>style.visibility</p:attrName>
                                        </p:attrNameLst>
                                      </p:cBhvr>
                                      <p:to>
                                        <p:strVal val="visible"/>
                                      </p:to>
                                    </p:set>
                                    <p:animEffect transition="in" filter="wipe(up)">
                                      <p:cBhvr>
                                        <p:cTn id="11" dur="2000"/>
                                        <p:tgtEl>
                                          <p:spTgt spid="6021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xit" presetSubtype="32" fill="hold" nodeType="clickEffect">
                                  <p:stCondLst>
                                    <p:cond delay="0"/>
                                  </p:stCondLst>
                                  <p:childTnLst>
                                    <p:anim calcmode="lin" valueType="num">
                                      <p:cBhvr>
                                        <p:cTn id="15" dur="500"/>
                                        <p:tgtEl>
                                          <p:spTgt spid="602129"/>
                                        </p:tgtEl>
                                        <p:attrNameLst>
                                          <p:attrName>ppt_w</p:attrName>
                                        </p:attrNameLst>
                                      </p:cBhvr>
                                      <p:tavLst>
                                        <p:tav tm="0">
                                          <p:val>
                                            <p:strVal val="ppt_w"/>
                                          </p:val>
                                        </p:tav>
                                        <p:tav tm="100000">
                                          <p:val>
                                            <p:fltVal val="0"/>
                                          </p:val>
                                        </p:tav>
                                      </p:tavLst>
                                    </p:anim>
                                    <p:anim calcmode="lin" valueType="num">
                                      <p:cBhvr>
                                        <p:cTn id="16" dur="500"/>
                                        <p:tgtEl>
                                          <p:spTgt spid="602129"/>
                                        </p:tgtEl>
                                        <p:attrNameLst>
                                          <p:attrName>ppt_h</p:attrName>
                                        </p:attrNameLst>
                                      </p:cBhvr>
                                      <p:tavLst>
                                        <p:tav tm="0">
                                          <p:val>
                                            <p:strVal val="ppt_h"/>
                                          </p:val>
                                        </p:tav>
                                        <p:tav tm="100000">
                                          <p:val>
                                            <p:fltVal val="0"/>
                                          </p:val>
                                        </p:tav>
                                      </p:tavLst>
                                    </p:anim>
                                    <p:set>
                                      <p:cBhvr>
                                        <p:cTn id="17" dur="1" fill="hold">
                                          <p:stCondLst>
                                            <p:cond delay="499"/>
                                          </p:stCondLst>
                                        </p:cTn>
                                        <p:tgtEl>
                                          <p:spTgt spid="602129"/>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02130"/>
                                        </p:tgtEl>
                                        <p:attrNameLst>
                                          <p:attrName>style.visibility</p:attrName>
                                        </p:attrNameLst>
                                      </p:cBhvr>
                                      <p:to>
                                        <p:strVal val="visible"/>
                                      </p:to>
                                    </p:set>
                                    <p:animEffect transition="in" filter="wipe(down)">
                                      <p:cBhvr>
                                        <p:cTn id="22" dur="2000"/>
                                        <p:tgtEl>
                                          <p:spTgt spid="6021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xit" presetSubtype="32" fill="hold" nodeType="clickEffect">
                                  <p:stCondLst>
                                    <p:cond delay="0"/>
                                  </p:stCondLst>
                                  <p:childTnLst>
                                    <p:anim calcmode="lin" valueType="num">
                                      <p:cBhvr>
                                        <p:cTn id="26" dur="500"/>
                                        <p:tgtEl>
                                          <p:spTgt spid="602130"/>
                                        </p:tgtEl>
                                        <p:attrNameLst>
                                          <p:attrName>ppt_w</p:attrName>
                                        </p:attrNameLst>
                                      </p:cBhvr>
                                      <p:tavLst>
                                        <p:tav tm="0">
                                          <p:val>
                                            <p:strVal val="ppt_w"/>
                                          </p:val>
                                        </p:tav>
                                        <p:tav tm="100000">
                                          <p:val>
                                            <p:fltVal val="0"/>
                                          </p:val>
                                        </p:tav>
                                      </p:tavLst>
                                    </p:anim>
                                    <p:anim calcmode="lin" valueType="num">
                                      <p:cBhvr>
                                        <p:cTn id="27" dur="500"/>
                                        <p:tgtEl>
                                          <p:spTgt spid="602130"/>
                                        </p:tgtEl>
                                        <p:attrNameLst>
                                          <p:attrName>ppt_h</p:attrName>
                                        </p:attrNameLst>
                                      </p:cBhvr>
                                      <p:tavLst>
                                        <p:tav tm="0">
                                          <p:val>
                                            <p:strVal val="ppt_h"/>
                                          </p:val>
                                        </p:tav>
                                        <p:tav tm="100000">
                                          <p:val>
                                            <p:fltVal val="0"/>
                                          </p:val>
                                        </p:tav>
                                      </p:tavLst>
                                    </p:anim>
                                    <p:set>
                                      <p:cBhvr>
                                        <p:cTn id="28" dur="1" fill="hold">
                                          <p:stCondLst>
                                            <p:cond delay="499"/>
                                          </p:stCondLst>
                                        </p:cTn>
                                        <p:tgtEl>
                                          <p:spTgt spid="6021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ltLang="en-US" smtClean="0"/>
              <a:t>TCP/IP Protocol Suite</a:t>
            </a:r>
            <a:endParaRPr lang="en-US" altLang="en-US"/>
          </a:p>
        </p:txBody>
      </p:sp>
      <p:sp>
        <p:nvSpPr>
          <p:cNvPr id="3" name="Slide Number Placeholder 2"/>
          <p:cNvSpPr>
            <a:spLocks noGrp="1"/>
          </p:cNvSpPr>
          <p:nvPr>
            <p:ph type="sldNum" sz="quarter" idx="11"/>
          </p:nvPr>
        </p:nvSpPr>
        <p:spPr/>
        <p:txBody>
          <a:bodyPr/>
          <a:lstStyle/>
          <a:p>
            <a:fld id="{5C634FF4-5EE0-4470-B2E7-E8D04E31B7D0}" type="slidenum">
              <a:rPr lang="en-US" altLang="en-US" smtClean="0"/>
              <a:pPr/>
              <a:t>49</a:t>
            </a:fld>
            <a:endParaRPr lang="en-US" altLang="en-US"/>
          </a:p>
        </p:txBody>
      </p:sp>
      <p:sp>
        <p:nvSpPr>
          <p:cNvPr id="4" name="TextBox 3"/>
          <p:cNvSpPr txBox="1"/>
          <p:nvPr/>
        </p:nvSpPr>
        <p:spPr>
          <a:xfrm>
            <a:off x="317452" y="328387"/>
            <a:ext cx="5473747" cy="461665"/>
          </a:xfrm>
          <a:prstGeom prst="rect">
            <a:avLst/>
          </a:prstGeom>
          <a:noFill/>
        </p:spPr>
        <p:txBody>
          <a:bodyPr wrap="square" rtlCol="0">
            <a:spAutoFit/>
          </a:bodyPr>
          <a:lstStyle/>
          <a:p>
            <a:r>
              <a:rPr lang="en-IN" sz="2400" dirty="0" smtClean="0"/>
              <a:t>Application Specific Address</a:t>
            </a:r>
            <a:endParaRPr lang="en-IN" sz="2400" dirty="0"/>
          </a:p>
        </p:txBody>
      </p:sp>
      <p:sp>
        <p:nvSpPr>
          <p:cNvPr id="5" name="TextBox 4"/>
          <p:cNvSpPr txBox="1"/>
          <p:nvPr/>
        </p:nvSpPr>
        <p:spPr>
          <a:xfrm>
            <a:off x="228600" y="1447800"/>
            <a:ext cx="8458200" cy="2400657"/>
          </a:xfrm>
          <a:prstGeom prst="rect">
            <a:avLst/>
          </a:prstGeom>
          <a:noFill/>
        </p:spPr>
        <p:txBody>
          <a:bodyPr wrap="square" rtlCol="0">
            <a:spAutoFit/>
          </a:bodyPr>
          <a:lstStyle/>
          <a:p>
            <a:pPr algn="ctr"/>
            <a:r>
              <a:rPr lang="en-IN" sz="2800" dirty="0" smtClean="0"/>
              <a:t>Some applications have addresses that are designed for specific applications </a:t>
            </a:r>
          </a:p>
          <a:p>
            <a:endParaRPr lang="en-IN" dirty="0" smtClean="0"/>
          </a:p>
          <a:p>
            <a:r>
              <a:rPr lang="en-IN" dirty="0" smtClean="0"/>
              <a:t>Ex.</a:t>
            </a:r>
          </a:p>
          <a:p>
            <a:r>
              <a:rPr lang="en-IN" sz="2000" dirty="0" smtClean="0"/>
              <a:t>Email addresses</a:t>
            </a:r>
          </a:p>
          <a:p>
            <a:r>
              <a:rPr lang="en-IN" sz="2000" dirty="0" smtClean="0"/>
              <a:t>Universal resource locator </a:t>
            </a:r>
            <a:endParaRPr lang="en-IN" sz="2000" dirty="0"/>
          </a:p>
          <a:p>
            <a:endParaRPr lang="en-IN" dirty="0"/>
          </a:p>
        </p:txBody>
      </p:sp>
    </p:spTree>
    <p:extLst>
      <p:ext uri="{BB962C8B-B14F-4D97-AF65-F5344CB8AC3E}">
        <p14:creationId xmlns:p14="http://schemas.microsoft.com/office/powerpoint/2010/main" val="931478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0F2FE0C3-42A9-4B45-ADFA-5CADA7F1988E}" type="slidenum">
              <a:rPr lang="en-US" altLang="en-US">
                <a:latin typeface="Arial" panose="020B0604020202020204" pitchFamily="34" charset="0"/>
              </a:rPr>
              <a:pPr/>
              <a:t>5</a:t>
            </a:fld>
            <a:endParaRPr lang="en-US" altLang="en-US">
              <a:latin typeface="Arial" panose="020B0604020202020204" pitchFamily="34" charset="0"/>
            </a:endParaRPr>
          </a:p>
        </p:txBody>
      </p:sp>
      <p:sp>
        <p:nvSpPr>
          <p:cNvPr id="512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12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396656"/>
            <a:ext cx="6096000" cy="4738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09600" y="1027324"/>
            <a:ext cx="4508478" cy="369332"/>
          </a:xfrm>
          <a:prstGeom prst="rect">
            <a:avLst/>
          </a:prstGeom>
        </p:spPr>
        <p:txBody>
          <a:bodyPr wrap="none">
            <a:spAutoFit/>
          </a:bodyPr>
          <a:lstStyle/>
          <a:p>
            <a:pPr algn="just" eaLnBrk="1" hangingPunct="1">
              <a:defRPr/>
            </a:pPr>
            <a:r>
              <a:rPr lang="en-US" i="1" dirty="0">
                <a:effectLst>
                  <a:outerShdw blurRad="38100" dist="38100" dir="2700000" algn="tl">
                    <a:srgbClr val="C0C0C0"/>
                  </a:outerShdw>
                </a:effectLst>
                <a:latin typeface="Times New Roman" charset="0"/>
              </a:rPr>
              <a:t>We use the concept of </a:t>
            </a:r>
            <a:r>
              <a:rPr lang="en-US" i="1" dirty="0">
                <a:solidFill>
                  <a:schemeClr val="hlink"/>
                </a:solidFill>
                <a:effectLst>
                  <a:outerShdw blurRad="38100" dist="38100" dir="2700000" algn="tl">
                    <a:srgbClr val="C0C0C0"/>
                  </a:outerShdw>
                </a:effectLst>
                <a:latin typeface="Times New Roman" charset="0"/>
              </a:rPr>
              <a:t>layers</a:t>
            </a:r>
            <a:r>
              <a:rPr lang="en-US" i="1" dirty="0">
                <a:effectLst>
                  <a:outerShdw blurRad="38100" dist="38100" dir="2700000" algn="tl">
                    <a:srgbClr val="C0C0C0"/>
                  </a:outerShdw>
                </a:effectLst>
                <a:latin typeface="Times New Roman" charset="0"/>
              </a:rPr>
              <a:t> in our daily life. </a:t>
            </a:r>
          </a:p>
        </p:txBody>
      </p:sp>
      <p:sp>
        <p:nvSpPr>
          <p:cNvPr id="9" name="Text Box 3"/>
          <p:cNvSpPr txBox="1">
            <a:spLocks noChangeArrowheads="1"/>
          </p:cNvSpPr>
          <p:nvPr/>
        </p:nvSpPr>
        <p:spPr bwMode="auto">
          <a:xfrm>
            <a:off x="304800" y="254169"/>
            <a:ext cx="3581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sz="1600" dirty="0" smtClean="0">
                <a:effectLst>
                  <a:outerShdw blurRad="38100" dist="38100" dir="2700000" algn="tl">
                    <a:srgbClr val="C0C0C0"/>
                  </a:outerShdw>
                </a:effectLst>
                <a:latin typeface="Times" charset="0"/>
              </a:rPr>
              <a:t>LAYERED </a:t>
            </a:r>
            <a:r>
              <a:rPr lang="en-US" sz="1600" dirty="0">
                <a:effectLst>
                  <a:outerShdw blurRad="38100" dist="38100" dir="2700000" algn="tl">
                    <a:srgbClr val="C0C0C0"/>
                  </a:outerShdw>
                </a:effectLst>
                <a:latin typeface="Times" charset="0"/>
              </a:rPr>
              <a:t>TASKS</a:t>
            </a:r>
          </a:p>
        </p:txBody>
      </p:sp>
    </p:spTree>
    <p:extLst>
      <p:ext uri="{BB962C8B-B14F-4D97-AF65-F5344CB8AC3E}">
        <p14:creationId xmlns:p14="http://schemas.microsoft.com/office/powerpoint/2010/main" val="5523235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0"/>
          </p:nvPr>
        </p:nvSpPr>
        <p:spPr/>
        <p:txBody>
          <a:bodyPr/>
          <a:lstStyle/>
          <a:p>
            <a:r>
              <a:rPr lang="en-US" altLang="en-US"/>
              <a:t>TCP/IP Protocol Suite</a:t>
            </a:r>
          </a:p>
        </p:txBody>
      </p:sp>
      <p:sp>
        <p:nvSpPr>
          <p:cNvPr id="16" name="Slide Number Placeholder 2"/>
          <p:cNvSpPr>
            <a:spLocks noGrp="1"/>
          </p:cNvSpPr>
          <p:nvPr>
            <p:ph type="sldNum" sz="quarter" idx="11"/>
          </p:nvPr>
        </p:nvSpPr>
        <p:spPr/>
        <p:txBody>
          <a:bodyPr/>
          <a:lstStyle/>
          <a:p>
            <a:fld id="{60ED0052-B879-4A07-97BA-EFD78A51A385}" type="slidenum">
              <a:rPr lang="en-US" altLang="en-US"/>
              <a:pPr/>
              <a:t>50</a:t>
            </a:fld>
            <a:endParaRPr lang="en-US" altLang="en-US"/>
          </a:p>
        </p:txBody>
      </p:sp>
      <p:sp>
        <p:nvSpPr>
          <p:cNvPr id="71680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7168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71680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7168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7168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71680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7168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716809"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10" name="Line 10"/>
          <p:cNvSpPr>
            <a:spLocks noChangeShapeType="1"/>
          </p:cNvSpPr>
          <p:nvPr/>
        </p:nvSpPr>
        <p:spPr bwMode="auto">
          <a:xfrm>
            <a:off x="609600" y="4724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11" name="Rectangle 11"/>
          <p:cNvSpPr>
            <a:spLocks noChangeArrowheads="1"/>
          </p:cNvSpPr>
          <p:nvPr/>
        </p:nvSpPr>
        <p:spPr bwMode="auto">
          <a:xfrm>
            <a:off x="647700" y="3063875"/>
            <a:ext cx="8077200" cy="1554163"/>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1">
                <a:solidFill>
                  <a:schemeClr val="bg1"/>
                </a:solidFill>
                <a:latin typeface="Arial" panose="020B0604020202020204" pitchFamily="34" charset="0"/>
              </a:rPr>
              <a:t>The physical addresses change from hop to hop, but the logical and port addresses usually remain the same.</a:t>
            </a:r>
          </a:p>
        </p:txBody>
      </p:sp>
      <p:grpSp>
        <p:nvGrpSpPr>
          <p:cNvPr id="716812" name="Group 12"/>
          <p:cNvGrpSpPr>
            <a:grpSpLocks/>
          </p:cNvGrpSpPr>
          <p:nvPr/>
        </p:nvGrpSpPr>
        <p:grpSpPr bwMode="auto">
          <a:xfrm>
            <a:off x="609600" y="2133600"/>
            <a:ext cx="1143000" cy="566738"/>
            <a:chOff x="1200" y="1248"/>
            <a:chExt cx="720" cy="357"/>
          </a:xfrm>
        </p:grpSpPr>
        <p:pic>
          <p:nvPicPr>
            <p:cNvPr id="7168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681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16812"/>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16809"/>
                                        </p:tgtEl>
                                        <p:attrNameLst>
                                          <p:attrName>style.visibility</p:attrName>
                                        </p:attrNameLst>
                                      </p:cBhvr>
                                      <p:to>
                                        <p:strVal val="visible"/>
                                      </p:to>
                                    </p:set>
                                    <p:animEffect transition="in" filter="checkerboard(across)">
                                      <p:cBhvr>
                                        <p:cTn id="14" dur="500"/>
                                        <p:tgtEl>
                                          <p:spTgt spid="716809"/>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16810"/>
                                        </p:tgtEl>
                                        <p:attrNameLst>
                                          <p:attrName>style.visibility</p:attrName>
                                        </p:attrNameLst>
                                      </p:cBhvr>
                                      <p:to>
                                        <p:strVal val="visible"/>
                                      </p:to>
                                    </p:set>
                                    <p:animEffect transition="in" filter="checkerboard(across)">
                                      <p:cBhvr>
                                        <p:cTn id="18" dur="500"/>
                                        <p:tgtEl>
                                          <p:spTgt spid="716810"/>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16811"/>
                                        </p:tgtEl>
                                        <p:attrNameLst>
                                          <p:attrName>style.visibility</p:attrName>
                                        </p:attrNameLst>
                                      </p:cBhvr>
                                      <p:to>
                                        <p:strVal val="visible"/>
                                      </p:to>
                                    </p:set>
                                    <p:animEffect transition="in" filter="checkerboard(across)">
                                      <p:cBhvr>
                                        <p:cTn id="22" dur="500"/>
                                        <p:tgtEl>
                                          <p:spTgt spid="716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9" grpId="0" animBg="1"/>
      <p:bldP spid="716810" grpId="0" animBg="1"/>
      <p:bldP spid="7168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descr="Large confetti"/>
          <p:cNvSpPr>
            <a:spLocks noChangeArrowheads="1"/>
          </p:cNvSpPr>
          <p:nvPr/>
        </p:nvSpPr>
        <p:spPr bwMode="auto">
          <a:xfrm>
            <a:off x="2856185" y="228600"/>
            <a:ext cx="2514600" cy="1447800"/>
          </a:xfrm>
          <a:prstGeom prst="verticalScroll">
            <a:avLst>
              <a:gd name="adj" fmla="val 12500"/>
            </a:avLst>
          </a:prstGeom>
          <a:pattFill prst="lgConfetti">
            <a:fgClr>
              <a:schemeClr val="hlink"/>
            </a:fgClr>
            <a:bgClr>
              <a:srgbClr val="6699FF"/>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36867" name="Rectangle 3"/>
          <p:cNvSpPr>
            <a:spLocks noChangeArrowheads="1"/>
          </p:cNvSpPr>
          <p:nvPr/>
        </p:nvSpPr>
        <p:spPr bwMode="auto">
          <a:xfrm>
            <a:off x="3121570" y="381001"/>
            <a:ext cx="19838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dirty="0">
                <a:latin typeface="Times" panose="02020603050405020304" pitchFamily="18" charset="0"/>
              </a:rPr>
              <a:t>TCP/IP </a:t>
            </a:r>
          </a:p>
          <a:p>
            <a:pPr algn="ctr" eaLnBrk="1" hangingPunct="1"/>
            <a:r>
              <a:rPr lang="en-US" altLang="en-US" b="1" dirty="0">
                <a:latin typeface="Times" panose="02020603050405020304" pitchFamily="18" charset="0"/>
              </a:rPr>
              <a:t>VERSIONS</a:t>
            </a:r>
          </a:p>
        </p:txBody>
      </p:sp>
      <p:sp>
        <p:nvSpPr>
          <p:cNvPr id="5" name="Text Box 2"/>
          <p:cNvSpPr txBox="1">
            <a:spLocks noChangeArrowheads="1"/>
          </p:cNvSpPr>
          <p:nvPr/>
        </p:nvSpPr>
        <p:spPr bwMode="auto">
          <a:xfrm>
            <a:off x="1143000" y="1828800"/>
            <a:ext cx="6205160"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800" dirty="0">
                <a:solidFill>
                  <a:srgbClr val="FF3300"/>
                </a:solidFill>
                <a:latin typeface="Times" panose="02020603050405020304" pitchFamily="18" charset="0"/>
              </a:rPr>
              <a:t>Versions:</a:t>
            </a:r>
          </a:p>
          <a:p>
            <a:pPr eaLnBrk="1" hangingPunct="1"/>
            <a:endParaRPr lang="en-US" altLang="en-US" sz="2800" dirty="0">
              <a:latin typeface="Times" panose="02020603050405020304" pitchFamily="18" charset="0"/>
            </a:endParaRPr>
          </a:p>
          <a:p>
            <a:pPr eaLnBrk="1" hangingPunct="1">
              <a:buFontTx/>
              <a:buChar char="•"/>
            </a:pPr>
            <a:r>
              <a:rPr lang="en-US" altLang="en-US" sz="5400" dirty="0">
                <a:latin typeface="Times" panose="02020603050405020304" pitchFamily="18" charset="0"/>
              </a:rPr>
              <a:t> Version 4 (current)</a:t>
            </a:r>
          </a:p>
          <a:p>
            <a:pPr eaLnBrk="1" hangingPunct="1">
              <a:buFontTx/>
              <a:buChar char="•"/>
            </a:pPr>
            <a:r>
              <a:rPr lang="en-US" altLang="en-US" sz="5400" dirty="0">
                <a:latin typeface="Times" panose="02020603050405020304" pitchFamily="18" charset="0"/>
              </a:rPr>
              <a:t> </a:t>
            </a:r>
            <a:r>
              <a:rPr lang="en-US" altLang="en-US" sz="5400" dirty="0">
                <a:solidFill>
                  <a:schemeClr val="bg1">
                    <a:lumMod val="75000"/>
                  </a:schemeClr>
                </a:solidFill>
                <a:latin typeface="Times" panose="02020603050405020304" pitchFamily="18" charset="0"/>
              </a:rPr>
              <a:t>Version 5 </a:t>
            </a:r>
          </a:p>
          <a:p>
            <a:pPr eaLnBrk="1" hangingPunct="1">
              <a:buFontTx/>
              <a:buChar char="•"/>
            </a:pPr>
            <a:r>
              <a:rPr lang="en-US" altLang="en-US" sz="5400" dirty="0">
                <a:latin typeface="Times" panose="02020603050405020304" pitchFamily="18" charset="0"/>
              </a:rPr>
              <a:t> Version 6 (future)</a:t>
            </a:r>
          </a:p>
        </p:txBody>
      </p:sp>
    </p:spTree>
    <p:extLst>
      <p:ext uri="{BB962C8B-B14F-4D97-AF65-F5344CB8AC3E}">
        <p14:creationId xmlns:p14="http://schemas.microsoft.com/office/powerpoint/2010/main" val="2020049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tLang="en-US"/>
              <a:t>TCP/IP Protocol Suite</a:t>
            </a:r>
          </a:p>
        </p:txBody>
      </p:sp>
      <p:sp>
        <p:nvSpPr>
          <p:cNvPr id="7" name="Slide Number Placeholder 2"/>
          <p:cNvSpPr>
            <a:spLocks noGrp="1"/>
          </p:cNvSpPr>
          <p:nvPr>
            <p:ph type="sldNum" sz="quarter" idx="11"/>
          </p:nvPr>
        </p:nvSpPr>
        <p:spPr/>
        <p:txBody>
          <a:bodyPr/>
          <a:lstStyle/>
          <a:p>
            <a:fld id="{BE239440-319B-4495-8779-2F140FEA0FE2}" type="slidenum">
              <a:rPr lang="en-US" altLang="en-US"/>
              <a:pPr/>
              <a:t>6</a:t>
            </a:fld>
            <a:endParaRPr lang="en-US" altLang="en-US"/>
          </a:p>
        </p:txBody>
      </p:sp>
      <p:sp>
        <p:nvSpPr>
          <p:cNvPr id="630804" name="Text Box 20"/>
          <p:cNvSpPr txBox="1">
            <a:spLocks noChangeArrowheads="1"/>
          </p:cNvSpPr>
          <p:nvPr/>
        </p:nvSpPr>
        <p:spPr bwMode="auto">
          <a:xfrm>
            <a:off x="76200" y="696913"/>
            <a:ext cx="88392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dirty="0" smtClean="0">
                <a:latin typeface="Arial Unicode MS" panose="020B0604020202020204" pitchFamily="34" charset="-128"/>
              </a:rPr>
              <a:t>Maria </a:t>
            </a:r>
            <a:r>
              <a:rPr lang="en-US" altLang="en-US" dirty="0">
                <a:latin typeface="Arial Unicode MS" panose="020B0604020202020204" pitchFamily="34" charset="-128"/>
              </a:rPr>
              <a:t>and Ann are neighbors with a lot of common ideas. </a:t>
            </a:r>
            <a:endParaRPr lang="en-US" altLang="en-US" dirty="0" smtClean="0">
              <a:latin typeface="Arial Unicode MS" panose="020B0604020202020204" pitchFamily="34" charset="-128"/>
            </a:endParaRPr>
          </a:p>
          <a:p>
            <a:pPr algn="just"/>
            <a:endParaRPr lang="en-US" altLang="en-US" dirty="0" smtClean="0">
              <a:latin typeface="Arial Unicode MS" panose="020B0604020202020204" pitchFamily="34" charset="-128"/>
            </a:endParaRPr>
          </a:p>
          <a:p>
            <a:pPr algn="just"/>
            <a:r>
              <a:rPr lang="en-US" altLang="en-US" dirty="0" smtClean="0">
                <a:latin typeface="Arial Unicode MS" panose="020B0604020202020204" pitchFamily="34" charset="-128"/>
              </a:rPr>
              <a:t>Maria </a:t>
            </a:r>
            <a:r>
              <a:rPr lang="en-US" altLang="en-US" dirty="0">
                <a:latin typeface="Arial Unicode MS" panose="020B0604020202020204" pitchFamily="34" charset="-128"/>
              </a:rPr>
              <a:t>speaks only Spanish, and Ann speaks only English. </a:t>
            </a:r>
            <a:endParaRPr lang="en-US" altLang="en-US" dirty="0" smtClean="0">
              <a:latin typeface="Arial Unicode MS" panose="020B0604020202020204" pitchFamily="34" charset="-128"/>
            </a:endParaRPr>
          </a:p>
          <a:p>
            <a:pPr algn="just"/>
            <a:endParaRPr lang="en-US" altLang="en-US" dirty="0">
              <a:latin typeface="Arial Unicode MS" panose="020B0604020202020204" pitchFamily="34" charset="-128"/>
            </a:endParaRPr>
          </a:p>
          <a:p>
            <a:pPr algn="just"/>
            <a:r>
              <a:rPr lang="en-US" altLang="en-US" dirty="0" smtClean="0">
                <a:latin typeface="Arial Unicode MS" panose="020B0604020202020204" pitchFamily="34" charset="-128"/>
              </a:rPr>
              <a:t>Since </a:t>
            </a:r>
            <a:r>
              <a:rPr lang="en-US" altLang="en-US" dirty="0">
                <a:latin typeface="Arial Unicode MS" panose="020B0604020202020204" pitchFamily="34" charset="-128"/>
              </a:rPr>
              <a:t>both have learned the sign language in their childhood, they enjoy meeting in a cafe a couple of days per week and exchange their ideas using signs. </a:t>
            </a:r>
            <a:endParaRPr lang="en-US" altLang="en-US" dirty="0" smtClean="0">
              <a:latin typeface="Arial Unicode MS" panose="020B0604020202020204" pitchFamily="34" charset="-128"/>
            </a:endParaRPr>
          </a:p>
          <a:p>
            <a:pPr algn="just"/>
            <a:endParaRPr lang="en-US" altLang="en-US" dirty="0" smtClean="0">
              <a:latin typeface="Arial Unicode MS" panose="020B0604020202020204" pitchFamily="34" charset="-128"/>
            </a:endParaRPr>
          </a:p>
          <a:p>
            <a:pPr algn="just"/>
            <a:endParaRPr lang="en-US" altLang="en-US" dirty="0">
              <a:latin typeface="Arial Unicode MS" panose="020B0604020202020204" pitchFamily="34" charset="-128"/>
            </a:endParaRPr>
          </a:p>
          <a:p>
            <a:pPr algn="just"/>
            <a:r>
              <a:rPr lang="en-US" altLang="en-US" dirty="0" smtClean="0">
                <a:latin typeface="Arial Unicode MS" panose="020B0604020202020204" pitchFamily="34" charset="-128"/>
              </a:rPr>
              <a:t>Communication </a:t>
            </a:r>
            <a:r>
              <a:rPr lang="en-US" altLang="en-US" dirty="0">
                <a:latin typeface="Arial Unicode MS" panose="020B0604020202020204" pitchFamily="34" charset="-128"/>
              </a:rPr>
              <a:t>is face to face and Happens in one layer as shown in </a:t>
            </a:r>
            <a:r>
              <a:rPr lang="en-US" altLang="en-US" dirty="0" smtClean="0">
                <a:latin typeface="Arial Unicode MS" panose="020B0604020202020204" pitchFamily="34" charset="-128"/>
              </a:rPr>
              <a:t>Figure</a:t>
            </a:r>
            <a:endParaRPr lang="en-US" altLang="en-US" dirty="0">
              <a:latin typeface="Arial Unicode MS" panose="020B0604020202020204" pitchFamily="34" charset="-128"/>
            </a:endParaRPr>
          </a:p>
        </p:txBody>
      </p:sp>
      <p:grpSp>
        <p:nvGrpSpPr>
          <p:cNvPr id="630807" name="Group 23"/>
          <p:cNvGrpSpPr>
            <a:grpSpLocks/>
          </p:cNvGrpSpPr>
          <p:nvPr/>
        </p:nvGrpSpPr>
        <p:grpSpPr bwMode="auto">
          <a:xfrm>
            <a:off x="0" y="0"/>
            <a:ext cx="9144000" cy="609600"/>
            <a:chOff x="0" y="2448"/>
            <a:chExt cx="5760" cy="384"/>
          </a:xfrm>
        </p:grpSpPr>
        <p:sp>
          <p:nvSpPr>
            <p:cNvPr id="630806"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0799" name="Text Box 15"/>
            <p:cNvSpPr txBox="1">
              <a:spLocks noChangeArrowheads="1"/>
            </p:cNvSpPr>
            <p:nvPr/>
          </p:nvSpPr>
          <p:spPr bwMode="auto">
            <a:xfrm>
              <a:off x="0" y="2448"/>
              <a:ext cx="628" cy="194"/>
            </a:xfrm>
            <a:prstGeom prst="rect">
              <a:avLst/>
            </a:prstGeom>
            <a:solidFill>
              <a:srgbClr val="2CB843"/>
            </a:solidFill>
            <a:ln w="9525">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solidFill>
                    <a:schemeClr val="bg1"/>
                  </a:solidFill>
                  <a:effectLst>
                    <a:outerShdw blurRad="38100" dist="38100" dir="2700000" algn="tl">
                      <a:srgbClr val="000000"/>
                    </a:outerShdw>
                  </a:effectLst>
                  <a:latin typeface="Times New Roman" panose="02020603050405020304" pitchFamily="18" charset="0"/>
                </a:rPr>
                <a:t>Example</a:t>
              </a:r>
              <a:r>
                <a:rPr lang="en-US" altLang="en-US" sz="1400" dirty="0">
                  <a:solidFill>
                    <a:schemeClr val="bg1"/>
                  </a:solidFill>
                  <a:latin typeface="Times New Roman" panose="02020603050405020304" pitchFamily="18" charset="0"/>
                </a:rPr>
                <a:t> </a:t>
              </a:r>
              <a:r>
                <a:rPr lang="en-US" altLang="en-US" sz="1400" dirty="0" smtClean="0">
                  <a:solidFill>
                    <a:schemeClr val="bg1"/>
                  </a:solidFill>
                  <a:latin typeface="Times New Roman" panose="02020603050405020304" pitchFamily="18" charset="0"/>
                </a:rPr>
                <a:t>2</a:t>
              </a:r>
              <a:endParaRPr lang="en-US" altLang="en-US" sz="1400" i="1" dirty="0">
                <a:solidFill>
                  <a:schemeClr val="bg1"/>
                </a:solidFill>
                <a:latin typeface="Times New Roman" panose="02020603050405020304" pitchFamily="18" charset="0"/>
              </a:endParaRPr>
            </a:p>
          </p:txBody>
        </p:sp>
      </p:grpSp>
      <p:pic>
        <p:nvPicPr>
          <p:cNvPr id="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5" y="4267200"/>
            <a:ext cx="7669213"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ltLang="en-US"/>
              <a:t>TCP/IP Protocol Suite</a:t>
            </a:r>
          </a:p>
        </p:txBody>
      </p:sp>
      <p:sp>
        <p:nvSpPr>
          <p:cNvPr id="12" name="Slide Number Placeholder 2"/>
          <p:cNvSpPr>
            <a:spLocks noGrp="1"/>
          </p:cNvSpPr>
          <p:nvPr>
            <p:ph type="sldNum" sz="quarter" idx="11"/>
          </p:nvPr>
        </p:nvSpPr>
        <p:spPr/>
        <p:txBody>
          <a:bodyPr/>
          <a:lstStyle/>
          <a:p>
            <a:fld id="{BE18B25B-B659-4C59-92E8-C42CD60B5EDD}" type="slidenum">
              <a:rPr lang="en-US" altLang="en-US"/>
              <a:pPr/>
              <a:t>7</a:t>
            </a:fld>
            <a:endParaRPr lang="en-US" altLang="en-US"/>
          </a:p>
        </p:txBody>
      </p:sp>
      <p:sp>
        <p:nvSpPr>
          <p:cNvPr id="57753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7754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7754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7754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7754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7754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57754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57754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073" y="2967037"/>
            <a:ext cx="8372475" cy="328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66713" y="711875"/>
            <a:ext cx="8580437" cy="2031325"/>
          </a:xfrm>
          <a:prstGeom prst="rect">
            <a:avLst/>
          </a:prstGeom>
        </p:spPr>
        <p:txBody>
          <a:bodyPr wrap="square">
            <a:spAutoFit/>
          </a:bodyPr>
          <a:lstStyle/>
          <a:p>
            <a:pPr algn="just"/>
            <a:r>
              <a:rPr lang="en-US" altLang="en-US" dirty="0" smtClean="0">
                <a:latin typeface="Arial Unicode MS" panose="020B0604020202020204" pitchFamily="34" charset="-128"/>
              </a:rPr>
              <a:t>          They have two machines </a:t>
            </a:r>
          </a:p>
          <a:p>
            <a:pPr algn="just"/>
            <a:r>
              <a:rPr lang="en-US" altLang="en-US" dirty="0" smtClean="0">
                <a:latin typeface="Arial Unicode MS" panose="020B0604020202020204" pitchFamily="34" charset="-128"/>
              </a:rPr>
              <a:t>The </a:t>
            </a:r>
            <a:r>
              <a:rPr lang="en-US" altLang="en-US" dirty="0">
                <a:latin typeface="Arial Unicode MS" panose="020B0604020202020204" pitchFamily="34" charset="-128"/>
              </a:rPr>
              <a:t>first machine can scan and transform a letter in English to a secret code or vice versa. </a:t>
            </a:r>
            <a:endParaRPr lang="en-US" altLang="en-US" dirty="0" smtClean="0">
              <a:latin typeface="Arial Unicode MS" panose="020B0604020202020204" pitchFamily="34" charset="-128"/>
            </a:endParaRPr>
          </a:p>
          <a:p>
            <a:pPr algn="just"/>
            <a:r>
              <a:rPr lang="en-US" altLang="en-US" dirty="0" smtClean="0">
                <a:latin typeface="Arial Unicode MS" panose="020B0604020202020204" pitchFamily="34" charset="-128"/>
              </a:rPr>
              <a:t>The </a:t>
            </a:r>
            <a:r>
              <a:rPr lang="en-US" altLang="en-US" dirty="0">
                <a:latin typeface="Arial Unicode MS" panose="020B0604020202020204" pitchFamily="34" charset="-128"/>
              </a:rPr>
              <a:t>other machine can scan and translate a letter in Spanish to the same secret code or vice versa. </a:t>
            </a:r>
            <a:endParaRPr lang="en-US" altLang="en-US" dirty="0" smtClean="0">
              <a:latin typeface="Arial Unicode MS" panose="020B0604020202020204" pitchFamily="34" charset="-128"/>
            </a:endParaRPr>
          </a:p>
          <a:p>
            <a:pPr algn="just"/>
            <a:endParaRPr lang="en-US" altLang="en-US" dirty="0">
              <a:latin typeface="Arial Unicode MS" panose="020B0604020202020204" pitchFamily="34" charset="-128"/>
            </a:endParaRPr>
          </a:p>
          <a:p>
            <a:pPr algn="just"/>
            <a:r>
              <a:rPr lang="en-US" altLang="en-US" dirty="0" smtClean="0">
                <a:latin typeface="Arial Unicode MS" panose="020B0604020202020204" pitchFamily="34" charset="-128"/>
              </a:rPr>
              <a:t>Two </a:t>
            </a:r>
            <a:r>
              <a:rPr lang="en-US" altLang="en-US" dirty="0">
                <a:latin typeface="Arial Unicode MS" panose="020B0604020202020204" pitchFamily="34" charset="-128"/>
              </a:rPr>
              <a:t>friends can still communicate using the secret code, as </a:t>
            </a:r>
            <a:r>
              <a:rPr lang="en-US" altLang="en-US" dirty="0" smtClean="0">
                <a:latin typeface="Arial Unicode MS" panose="020B0604020202020204" pitchFamily="34" charset="-128"/>
              </a:rPr>
              <a:t>shown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tLang="en-US"/>
              <a:t>TCP/IP Protocol Suite</a:t>
            </a:r>
          </a:p>
        </p:txBody>
      </p:sp>
      <p:sp>
        <p:nvSpPr>
          <p:cNvPr id="7" name="Slide Number Placeholder 2"/>
          <p:cNvSpPr>
            <a:spLocks noGrp="1"/>
          </p:cNvSpPr>
          <p:nvPr>
            <p:ph type="sldNum" sz="quarter" idx="11"/>
          </p:nvPr>
        </p:nvSpPr>
        <p:spPr/>
        <p:txBody>
          <a:bodyPr/>
          <a:lstStyle/>
          <a:p>
            <a:fld id="{A08DBC5E-CCF7-41FE-9354-413E2F643BE0}" type="slidenum">
              <a:rPr lang="en-US" altLang="en-US"/>
              <a:pPr/>
              <a:t>8</a:t>
            </a:fld>
            <a:endParaRPr lang="en-US" altLang="en-US"/>
          </a:p>
        </p:txBody>
      </p:sp>
      <p:sp>
        <p:nvSpPr>
          <p:cNvPr id="6164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latin typeface="Times New Roman" panose="02020603050405020304" pitchFamily="18" charset="0"/>
            </a:endParaRPr>
          </a:p>
        </p:txBody>
      </p:sp>
      <p:sp>
        <p:nvSpPr>
          <p:cNvPr id="616451" name="Text Box 3"/>
          <p:cNvSpPr txBox="1">
            <a:spLocks noChangeArrowheads="1"/>
          </p:cNvSpPr>
          <p:nvPr/>
        </p:nvSpPr>
        <p:spPr bwMode="auto">
          <a:xfrm>
            <a:off x="228600" y="355600"/>
            <a:ext cx="4036361"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dirty="0" smtClean="0">
                <a:solidFill>
                  <a:schemeClr val="bg1"/>
                </a:solidFill>
                <a:latin typeface="Times" panose="02020603050405020304" pitchFamily="18" charset="0"/>
              </a:rPr>
              <a:t>THE </a:t>
            </a:r>
            <a:r>
              <a:rPr lang="en-US" altLang="en-US" sz="3600" dirty="0">
                <a:solidFill>
                  <a:schemeClr val="bg1"/>
                </a:solidFill>
                <a:latin typeface="Times" panose="02020603050405020304" pitchFamily="18" charset="0"/>
              </a:rPr>
              <a:t>OSI MODEL</a:t>
            </a:r>
          </a:p>
        </p:txBody>
      </p:sp>
      <p:sp>
        <p:nvSpPr>
          <p:cNvPr id="6164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616453" name="Rectangle 5"/>
          <p:cNvSpPr>
            <a:spLocks noChangeArrowheads="1"/>
          </p:cNvSpPr>
          <p:nvPr/>
        </p:nvSpPr>
        <p:spPr bwMode="auto">
          <a:xfrm>
            <a:off x="381000" y="1600200"/>
            <a:ext cx="85344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dirty="0">
                <a:latin typeface="Arial Unicode MS" panose="020B0604020202020204" pitchFamily="34" charset="-128"/>
              </a:rPr>
              <a:t>I</a:t>
            </a:r>
            <a:r>
              <a:rPr lang="en-US" altLang="en-US" sz="2800" i="1" dirty="0" smtClean="0">
                <a:solidFill>
                  <a:schemeClr val="hlink"/>
                </a:solidFill>
                <a:latin typeface="Arial Unicode MS" panose="020B0604020202020204" pitchFamily="34" charset="-128"/>
              </a:rPr>
              <a:t>nternational </a:t>
            </a:r>
            <a:r>
              <a:rPr lang="en-US" altLang="en-US" sz="2800" i="1" dirty="0">
                <a:solidFill>
                  <a:schemeClr val="hlink"/>
                </a:solidFill>
                <a:latin typeface="Arial Unicode MS" panose="020B0604020202020204" pitchFamily="34" charset="-128"/>
              </a:rPr>
              <a:t>Standards Organization (ISO)</a:t>
            </a:r>
            <a:r>
              <a:rPr lang="en-US" altLang="en-US" sz="2800" dirty="0">
                <a:latin typeface="Arial Unicode MS" panose="020B0604020202020204" pitchFamily="34" charset="-128"/>
              </a:rPr>
              <a:t> </a:t>
            </a:r>
            <a:r>
              <a:rPr lang="en-US" altLang="en-US" sz="2800" dirty="0" smtClean="0">
                <a:latin typeface="Arial Unicode MS" panose="020B0604020202020204" pitchFamily="34" charset="-128"/>
              </a:rPr>
              <a:t>established </a:t>
            </a:r>
            <a:r>
              <a:rPr lang="en-US" altLang="en-US" sz="2800" dirty="0">
                <a:latin typeface="Arial Unicode MS" panose="020B0604020202020204" pitchFamily="34" charset="-128"/>
              </a:rPr>
              <a:t>in 1947, is a multinational body dedicated to worldwide agreement on international standards. </a:t>
            </a:r>
            <a:endParaRPr lang="en-US" altLang="en-US" sz="2800" dirty="0" smtClean="0">
              <a:latin typeface="Arial Unicode MS" panose="020B0604020202020204" pitchFamily="34" charset="-128"/>
            </a:endParaRPr>
          </a:p>
          <a:p>
            <a:pPr algn="just"/>
            <a:endParaRPr lang="en-US" altLang="en-US" sz="2800" dirty="0">
              <a:latin typeface="Arial Unicode MS" panose="020B0604020202020204" pitchFamily="34" charset="-128"/>
            </a:endParaRPr>
          </a:p>
          <a:p>
            <a:pPr algn="just"/>
            <a:r>
              <a:rPr lang="en-US" altLang="en-US" sz="2800" dirty="0" smtClean="0">
                <a:latin typeface="Arial Unicode MS" panose="020B0604020202020204" pitchFamily="34" charset="-128"/>
              </a:rPr>
              <a:t>Almost </a:t>
            </a:r>
            <a:r>
              <a:rPr lang="en-US" altLang="en-US" sz="2800" dirty="0">
                <a:latin typeface="Arial Unicode MS" panose="020B0604020202020204" pitchFamily="34" charset="-128"/>
              </a:rPr>
              <a:t>three-fourths of countries in the world are represented in the ISO. An ISO standard that covers all aspects of network communications is the </a:t>
            </a:r>
            <a:r>
              <a:rPr lang="en-US" altLang="en-US" sz="2800" b="0" i="1" dirty="0">
                <a:solidFill>
                  <a:schemeClr val="hlink"/>
                </a:solidFill>
                <a:latin typeface="Arial Unicode MS" panose="020B0604020202020204" pitchFamily="34" charset="-128"/>
              </a:rPr>
              <a:t>Open Systems Interconnection (OSI)</a:t>
            </a:r>
            <a:r>
              <a:rPr lang="en-US" altLang="en-US" sz="2800" dirty="0">
                <a:latin typeface="Arial Unicode MS" panose="020B0604020202020204" pitchFamily="34" charset="-128"/>
              </a:rPr>
              <a:t> model. It was first introduced in the late 1970s.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0"/>
          </p:nvPr>
        </p:nvSpPr>
        <p:spPr/>
        <p:txBody>
          <a:bodyPr/>
          <a:lstStyle/>
          <a:p>
            <a:r>
              <a:rPr lang="en-US" altLang="en-US"/>
              <a:t>TCP/IP Protocol Suite</a:t>
            </a:r>
          </a:p>
        </p:txBody>
      </p:sp>
      <p:sp>
        <p:nvSpPr>
          <p:cNvPr id="16" name="Slide Number Placeholder 2"/>
          <p:cNvSpPr>
            <a:spLocks noGrp="1"/>
          </p:cNvSpPr>
          <p:nvPr>
            <p:ph type="sldNum" sz="quarter" idx="11"/>
          </p:nvPr>
        </p:nvSpPr>
        <p:spPr/>
        <p:txBody>
          <a:bodyPr/>
          <a:lstStyle/>
          <a:p>
            <a:fld id="{FFDBAF6C-7496-4E96-AB85-22E3167D8B8F}" type="slidenum">
              <a:rPr lang="en-US" altLang="en-US"/>
              <a:pPr/>
              <a:t>9</a:t>
            </a:fld>
            <a:endParaRPr lang="en-US" altLang="en-US"/>
          </a:p>
        </p:txBody>
      </p:sp>
      <p:sp>
        <p:nvSpPr>
          <p:cNvPr id="70246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7024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70246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7024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7024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70247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7024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702473"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2474"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2475"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1">
                <a:solidFill>
                  <a:schemeClr val="bg1"/>
                </a:solidFill>
                <a:latin typeface="Arial" panose="020B0604020202020204" pitchFamily="34" charset="0"/>
              </a:rPr>
              <a:t>ISO is the organization; </a:t>
            </a:r>
          </a:p>
          <a:p>
            <a:pPr algn="ctr"/>
            <a:r>
              <a:rPr lang="en-US" altLang="en-US" sz="3200" i="1">
                <a:solidFill>
                  <a:schemeClr val="bg1"/>
                </a:solidFill>
                <a:latin typeface="Arial" panose="020B0604020202020204" pitchFamily="34" charset="0"/>
              </a:rPr>
              <a:t>OSI is the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02473"/>
                                        </p:tgtEl>
                                        <p:attrNameLst>
                                          <p:attrName>style.visibility</p:attrName>
                                        </p:attrNameLst>
                                      </p:cBhvr>
                                      <p:to>
                                        <p:strVal val="visible"/>
                                      </p:to>
                                    </p:set>
                                    <p:animEffect transition="in" filter="checkerboard(across)">
                                      <p:cBhvr>
                                        <p:cTn id="7" dur="500"/>
                                        <p:tgtEl>
                                          <p:spTgt spid="702473"/>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702474"/>
                                        </p:tgtEl>
                                        <p:attrNameLst>
                                          <p:attrName>style.visibility</p:attrName>
                                        </p:attrNameLst>
                                      </p:cBhvr>
                                      <p:to>
                                        <p:strVal val="visible"/>
                                      </p:to>
                                    </p:set>
                                    <p:animEffect transition="in" filter="checkerboard(across)">
                                      <p:cBhvr>
                                        <p:cTn id="11" dur="500"/>
                                        <p:tgtEl>
                                          <p:spTgt spid="702474"/>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702475"/>
                                        </p:tgtEl>
                                        <p:attrNameLst>
                                          <p:attrName>style.visibility</p:attrName>
                                        </p:attrNameLst>
                                      </p:cBhvr>
                                      <p:to>
                                        <p:strVal val="visible"/>
                                      </p:to>
                                    </p:set>
                                    <p:animEffect transition="in" filter="checkerboard(across)">
                                      <p:cBhvr>
                                        <p:cTn id="15" dur="500"/>
                                        <p:tgtEl>
                                          <p:spTgt spid="702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73" grpId="0" animBg="1"/>
      <p:bldP spid="702474" grpId="0" animBg="1"/>
      <p:bldP spid="70247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590&quot;/&gt;&lt;/object&gt;&lt;object type=&quot;3&quot; unique_id=&quot;10005&quot;&gt;&lt;property id=&quot;20148&quot; value=&quot;5&quot;/&gt;&lt;property id=&quot;20300&quot; value=&quot;Slide 2 - &amp;quot;OBJECTIVES:&amp;quot;&quot;/&gt;&lt;property id=&quot;20307&quot; value=&quot;591&quot;/&gt;&lt;/object&gt;&lt;object type=&quot;3&quot; unique_id=&quot;10006&quot;&gt;&lt;property id=&quot;20148&quot; value=&quot;5&quot;/&gt;&lt;property id=&quot;20300&quot; value=&quot;Slide 3&quot;/&gt;&lt;property id=&quot;20307&quot; value=&quot;592&quot;/&gt;&lt;/object&gt;&lt;object type=&quot;3&quot; unique_id=&quot;10007&quot;&gt;&lt;property id=&quot;20148&quot; value=&quot;5&quot;/&gt;&lt;property id=&quot;20300&quot; value=&quot;Slide 4&quot;/&gt;&lt;property id=&quot;20307&quot; value=&quot;593&quot;/&gt;&lt;/object&gt;&lt;object type=&quot;3&quot; unique_id=&quot;10008&quot;&gt;&lt;property id=&quot;20148&quot; value=&quot;5&quot;/&gt;&lt;property id=&quot;20300&quot; value=&quot;Slide 5&quot;/&gt;&lt;property id=&quot;20307&quot; value=&quot;594&quot;/&gt;&lt;/object&gt;&lt;object type=&quot;3&quot; unique_id=&quot;10009&quot;&gt;&lt;property id=&quot;20148&quot; value=&quot;5&quot;/&gt;&lt;property id=&quot;20300&quot; value=&quot;Slide 6&quot;/&gt;&lt;property id=&quot;20307&quot; value=&quot;602&quot;/&gt;&lt;/object&gt;&lt;object type=&quot;3&quot; unique_id=&quot;10010&quot;&gt;&lt;property id=&quot;20148&quot; value=&quot;5&quot;/&gt;&lt;property id=&quot;20300&quot; value=&quot;Slide 7&quot;/&gt;&lt;property id=&quot;20307&quot; value=&quot;576&quot;/&gt;&lt;/object&gt;&lt;object type=&quot;3&quot; unique_id=&quot;10011&quot;&gt;&lt;property id=&quot;20148&quot; value=&quot;5&quot;/&gt;&lt;property id=&quot;20300&quot; value=&quot;Slide 8&quot;/&gt;&lt;property id=&quot;20307&quot; value=&quot;603&quot;/&gt;&lt;/object&gt;&lt;object type=&quot;3&quot; unique_id=&quot;10012&quot;&gt;&lt;property id=&quot;20148&quot; value=&quot;5&quot;/&gt;&lt;property id=&quot;20300&quot; value=&quot;Slide 9&quot;/&gt;&lt;property id=&quot;20307&quot; value=&quot;577&quot;/&gt;&lt;/object&gt;&lt;object type=&quot;3&quot; unique_id=&quot;10013&quot;&gt;&lt;property id=&quot;20148&quot; value=&quot;5&quot;/&gt;&lt;property id=&quot;20300&quot; value=&quot;Slide 10&quot;/&gt;&lt;property id=&quot;20307&quot; value=&quot;595&quot;/&gt;&lt;/object&gt;&lt;object type=&quot;3&quot; unique_id=&quot;10014&quot;&gt;&lt;property id=&quot;20148&quot; value=&quot;5&quot;/&gt;&lt;property id=&quot;20300&quot; value=&quot;Slide 11&quot;/&gt;&lt;property id=&quot;20307&quot; value=&quot;598&quot;/&gt;&lt;/object&gt;&lt;object type=&quot;3&quot; unique_id=&quot;10015&quot;&gt;&lt;property id=&quot;20148&quot; value=&quot;5&quot;/&gt;&lt;property id=&quot;20300&quot; value=&quot;Slide 12&quot;/&gt;&lt;property id=&quot;20307&quot; value=&quot;609&quot;/&gt;&lt;/object&gt;&lt;object type=&quot;3&quot; unique_id=&quot;10016&quot;&gt;&lt;property id=&quot;20148&quot; value=&quot;5&quot;/&gt;&lt;property id=&quot;20300&quot; value=&quot;Slide 13&quot;/&gt;&lt;property id=&quot;20307&quot; value=&quot;519&quot;/&gt;&lt;/object&gt;&lt;object type=&quot;3&quot; unique_id=&quot;10017&quot;&gt;&lt;property id=&quot;20148&quot; value=&quot;5&quot;/&gt;&lt;property id=&quot;20300&quot; value=&quot;Slide 14&quot;/&gt;&lt;property id=&quot;20307&quot; value=&quot;529&quot;/&gt;&lt;/object&gt;&lt;object type=&quot;3&quot; unique_id=&quot;10018&quot;&gt;&lt;property id=&quot;20148&quot; value=&quot;5&quot;/&gt;&lt;property id=&quot;20300&quot; value=&quot;Slide 15&quot;/&gt;&lt;property id=&quot;20307&quot; value=&quot;530&quot;/&gt;&lt;/object&gt;&lt;object type=&quot;3&quot; unique_id=&quot;10019&quot;&gt;&lt;property id=&quot;20148&quot; value=&quot;5&quot;/&gt;&lt;property id=&quot;20300&quot; value=&quot;Slide 16&quot;/&gt;&lt;property id=&quot;20307&quot; value=&quot;610&quot;/&gt;&lt;/object&gt;&lt;object type=&quot;3&quot; unique_id=&quot;10020&quot;&gt;&lt;property id=&quot;20148&quot; value=&quot;5&quot;/&gt;&lt;property id=&quot;20300&quot; value=&quot;Slide 17&quot;/&gt;&lt;property id=&quot;20307&quot; value=&quot;578&quot;/&gt;&lt;/object&gt;&lt;object type=&quot;3&quot; unique_id=&quot;10021&quot;&gt;&lt;property id=&quot;20148&quot; value=&quot;5&quot;/&gt;&lt;property id=&quot;20300&quot; value=&quot;Slide 18&quot;/&gt;&lt;property id=&quot;20307&quot; value=&quot;596&quot;/&gt;&lt;/object&gt;&lt;object type=&quot;3&quot; unique_id=&quot;10022&quot;&gt;&lt;property id=&quot;20148&quot; value=&quot;5&quot;/&gt;&lt;property id=&quot;20300&quot; value=&quot;Slide 19&quot;/&gt;&lt;property id=&quot;20307&quot; value=&quot;599&quot;/&gt;&lt;/object&gt;&lt;object type=&quot;3&quot; unique_id=&quot;10023&quot;&gt;&lt;property id=&quot;20148&quot; value=&quot;5&quot;/&gt;&lt;property id=&quot;20300&quot; value=&quot;Slide 20&quot;/&gt;&lt;property id=&quot;20307&quot; value=&quot;544&quot;/&gt;&lt;/object&gt;&lt;object type=&quot;3&quot; unique_id=&quot;10024&quot;&gt;&lt;property id=&quot;20148&quot; value=&quot;5&quot;/&gt;&lt;property id=&quot;20300&quot; value=&quot;Slide 21&quot;/&gt;&lt;property id=&quot;20307&quot; value=&quot;579&quot;/&gt;&lt;/object&gt;&lt;object type=&quot;3&quot; unique_id=&quot;10025&quot;&gt;&lt;property id=&quot;20148&quot; value=&quot;5&quot;/&gt;&lt;property id=&quot;20300&quot; value=&quot;Slide 22&quot;/&gt;&lt;property id=&quot;20307&quot; value=&quot;580&quot;/&gt;&lt;/object&gt;&lt;object type=&quot;3&quot; unique_id=&quot;10026&quot;&gt;&lt;property id=&quot;20148&quot; value=&quot;5&quot;/&gt;&lt;property id=&quot;20300&quot; value=&quot;Slide 23&quot;/&gt;&lt;property id=&quot;20307&quot; value=&quot;546&quot;/&gt;&lt;/object&gt;&lt;object type=&quot;3&quot; unique_id=&quot;10027&quot;&gt;&lt;property id=&quot;20148&quot; value=&quot;5&quot;/&gt;&lt;property id=&quot;20300&quot; value=&quot;Slide 24&quot;/&gt;&lt;property id=&quot;20307&quot; value=&quot;611&quot;/&gt;&lt;/object&gt;&lt;object type=&quot;3&quot; unique_id=&quot;10028&quot;&gt;&lt;property id=&quot;20148&quot; value=&quot;5&quot;/&gt;&lt;property id=&quot;20300&quot; value=&quot;Slide 25&quot;/&gt;&lt;property id=&quot;20307&quot; value=&quot;581&quot;/&gt;&lt;/object&gt;&lt;object type=&quot;3&quot; unique_id=&quot;10029&quot;&gt;&lt;property id=&quot;20148&quot; value=&quot;5&quot;/&gt;&lt;property id=&quot;20300&quot; value=&quot;Slide 26&quot;/&gt;&lt;property id=&quot;20307&quot; value=&quot;612&quot;/&gt;&lt;/object&gt;&lt;object type=&quot;3&quot; unique_id=&quot;10030&quot;&gt;&lt;property id=&quot;20148&quot; value=&quot;5&quot;/&gt;&lt;property id=&quot;20300&quot; value=&quot;Slide 27&quot;/&gt;&lt;property id=&quot;20307&quot; value=&quot;582&quot;/&gt;&lt;/object&gt;&lt;object type=&quot;3&quot; unique_id=&quot;10031&quot;&gt;&lt;property id=&quot;20148&quot; value=&quot;5&quot;/&gt;&lt;property id=&quot;20300&quot; value=&quot;Slide 28&quot;/&gt;&lt;property id=&quot;20307&quot; value=&quot;615&quot;/&gt;&lt;/object&gt;&lt;object type=&quot;3&quot; unique_id=&quot;10032&quot;&gt;&lt;property id=&quot;20148&quot; value=&quot;5&quot;/&gt;&lt;property id=&quot;20300&quot; value=&quot;Slide 29&quot;/&gt;&lt;property id=&quot;20307&quot; value=&quot;583&quot;/&gt;&lt;/object&gt;&lt;object type=&quot;3&quot; unique_id=&quot;10033&quot;&gt;&lt;property id=&quot;20148&quot; value=&quot;5&quot;/&gt;&lt;property id=&quot;20300&quot; value=&quot;Slide 30&quot;/&gt;&lt;property id=&quot;20307&quot; value=&quot;613&quot;/&gt;&lt;/object&gt;&lt;object type=&quot;3&quot; unique_id=&quot;10034&quot;&gt;&lt;property id=&quot;20148&quot; value=&quot;5&quot;/&gt;&lt;property id=&quot;20300&quot; value=&quot;Slide 31&quot;/&gt;&lt;property id=&quot;20307&quot; value=&quot;584&quot;/&gt;&lt;/object&gt;&lt;object type=&quot;3&quot; unique_id=&quot;10035&quot;&gt;&lt;property id=&quot;20148&quot; value=&quot;5&quot;/&gt;&lt;property id=&quot;20300&quot; value=&quot;Slide 32&quot;/&gt;&lt;property id=&quot;20307&quot; value=&quot;614&quot;/&gt;&lt;/object&gt;&lt;object type=&quot;3&quot; unique_id=&quot;10036&quot;&gt;&lt;property id=&quot;20148&quot; value=&quot;5&quot;/&gt;&lt;property id=&quot;20300&quot; value=&quot;Slide 33&quot;/&gt;&lt;property id=&quot;20307&quot; value=&quot;597&quot;/&gt;&lt;/object&gt;&lt;object type=&quot;3&quot; unique_id=&quot;10037&quot;&gt;&lt;property id=&quot;20148&quot; value=&quot;5&quot;/&gt;&lt;property id=&quot;20300&quot; value=&quot;Slide 34&quot;/&gt;&lt;property id=&quot;20307&quot; value=&quot;600&quot;/&gt;&lt;/object&gt;&lt;object type=&quot;3&quot; unique_id=&quot;10038&quot;&gt;&lt;property id=&quot;20148&quot; value=&quot;5&quot;/&gt;&lt;property id=&quot;20300&quot; value=&quot;Slide 35&quot;/&gt;&lt;property id=&quot;20307&quot; value=&quot;586&quot;/&gt;&lt;/object&gt;&lt;object type=&quot;3&quot; unique_id=&quot;10039&quot;&gt;&lt;property id=&quot;20148&quot; value=&quot;5&quot;/&gt;&lt;property id=&quot;20300&quot; value=&quot;Slide 36&quot;/&gt;&lt;property id=&quot;20307&quot; value=&quot;604&quot;/&gt;&lt;/object&gt;&lt;object type=&quot;3&quot; unique_id=&quot;10040&quot;&gt;&lt;property id=&quot;20148&quot; value=&quot;5&quot;/&gt;&lt;property id=&quot;20300&quot; value=&quot;Slide 37&quot;/&gt;&lt;property id=&quot;20307&quot; value=&quot;587&quot;/&gt;&lt;/object&gt;&lt;object type=&quot;3&quot; unique_id=&quot;10041&quot;&gt;&lt;property id=&quot;20148&quot; value=&quot;5&quot;/&gt;&lt;property id=&quot;20300&quot; value=&quot;Slide 38&quot;/&gt;&lt;property id=&quot;20307&quot; value=&quot;605&quot;/&gt;&lt;/object&gt;&lt;object type=&quot;3&quot; unique_id=&quot;10042&quot;&gt;&lt;property id=&quot;20148&quot; value=&quot;5&quot;/&gt;&lt;property id=&quot;20300&quot; value=&quot;Slide 39&quot;/&gt;&lt;property id=&quot;20307&quot; value=&quot;606&quot;/&gt;&lt;/object&gt;&lt;object type=&quot;3&quot; unique_id=&quot;10043&quot;&gt;&lt;property id=&quot;20148&quot; value=&quot;5&quot;/&gt;&lt;property id=&quot;20300&quot; value=&quot;Slide 40&quot;/&gt;&lt;property id=&quot;20307&quot; value=&quot;588&quot;/&gt;&lt;/object&gt;&lt;object type=&quot;3&quot; unique_id=&quot;10044&quot;&gt;&lt;property id=&quot;20148&quot; value=&quot;5&quot;/&gt;&lt;property id=&quot;20300&quot; value=&quot;Slide 41&quot;/&gt;&lt;property id=&quot;20307&quot; value=&quot;601&quot;/&gt;&lt;/object&gt;&lt;object type=&quot;3&quot; unique_id=&quot;10045&quot;&gt;&lt;property id=&quot;20148&quot; value=&quot;5&quot;/&gt;&lt;property id=&quot;20300&quot; value=&quot;Slide 42&quot;/&gt;&lt;property id=&quot;20307&quot; value=&quot;607&quot;/&gt;&lt;/object&gt;&lt;object type=&quot;3&quot; unique_id=&quot;10046&quot;&gt;&lt;property id=&quot;20148&quot; value=&quot;5&quot;/&gt;&lt;property id=&quot;20300&quot; value=&quot;Slide 43&quot;/&gt;&lt;property id=&quot;20307&quot; value=&quot;589&quot;/&gt;&lt;/object&gt;&lt;object type=&quot;3&quot; unique_id=&quot;10047&quot;&gt;&lt;property id=&quot;20148&quot; value=&quot;5&quot;/&gt;&lt;property id=&quot;20300&quot; value=&quot;Slide 44&quot;/&gt;&lt;property id=&quot;20307&quot; value=&quot;616&quot;/&gt;&lt;/object&gt;&lt;object type=&quot;3&quot; unique_id=&quot;10048&quot;&gt;&lt;property id=&quot;20148&quot; value=&quot;5&quot;/&gt;&lt;property id=&quot;20300&quot; value=&quot;Slide 45&quot;/&gt;&lt;property id=&quot;20307&quot; value=&quot;608&quot;/&gt;&lt;/object&gt;&lt;/object&gt;&lt;/object&gt;&lt;/database&gt;"/>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Chap-02-latest</Template>
  <TotalTime>817</TotalTime>
  <Words>1650</Words>
  <Application>Microsoft Office PowerPoint</Application>
  <PresentationFormat>On-screen Show (4:3)</PresentationFormat>
  <Paragraphs>332</Paragraphs>
  <Slides>51</Slides>
  <Notes>33</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Blends</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Seth</dc:creator>
  <cp:lastModifiedBy>ASHISH SETH</cp:lastModifiedBy>
  <cp:revision>49</cp:revision>
  <dcterms:created xsi:type="dcterms:W3CDTF">2017-02-02T07:39:01Z</dcterms:created>
  <dcterms:modified xsi:type="dcterms:W3CDTF">2018-02-05T05:42:39Z</dcterms:modified>
</cp:coreProperties>
</file>