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7" r:id="rId2"/>
    <p:sldId id="260" r:id="rId3"/>
    <p:sldId id="262" r:id="rId4"/>
    <p:sldId id="268" r:id="rId5"/>
    <p:sldId id="274" r:id="rId6"/>
    <p:sldId id="275" r:id="rId7"/>
    <p:sldId id="258" r:id="rId8"/>
    <p:sldId id="282" r:id="rId9"/>
    <p:sldId id="283" r:id="rId10"/>
    <p:sldId id="263" r:id="rId11"/>
    <p:sldId id="277" r:id="rId12"/>
    <p:sldId id="28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3666" autoAdjust="0"/>
  </p:normalViewPr>
  <p:slideViewPr>
    <p:cSldViewPr snapToGrid="0">
      <p:cViewPr varScale="1">
        <p:scale>
          <a:sx n="93" d="100"/>
          <a:sy n="93" d="100"/>
        </p:scale>
        <p:origin x="498"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F27D78-863A-47FE-AF75-93748F12D55C}" type="datetimeFigureOut">
              <a:rPr lang="en-US" smtClean="0"/>
              <a:t>4/24/2022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0CEC1E-BBD0-4C38-ACD6-F346FADFF1FB}" type="slidenum">
              <a:rPr lang="en-US" smtClean="0"/>
              <a:t>‹#›</a:t>
            </a:fld>
            <a:endParaRPr lang="en-US"/>
          </a:p>
        </p:txBody>
      </p:sp>
    </p:spTree>
    <p:extLst>
      <p:ext uri="{BB962C8B-B14F-4D97-AF65-F5344CB8AC3E}">
        <p14:creationId xmlns:p14="http://schemas.microsoft.com/office/powerpoint/2010/main" val="34039781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4"/>
        <p:cNvGrpSpPr/>
        <p:nvPr/>
      </p:nvGrpSpPr>
      <p:grpSpPr>
        <a:xfrm>
          <a:off x="0" y="0"/>
          <a:ext cx="0" cy="0"/>
          <a:chOff x="0" y="0"/>
          <a:chExt cx="0" cy="0"/>
        </a:xfrm>
      </p:grpSpPr>
      <p:sp>
        <p:nvSpPr>
          <p:cNvPr id="595" name="Google Shape;595;g6f39c49baf_3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6" name="Google Shape;596;g6f39c49baf_3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1"/>
        <p:cNvGrpSpPr/>
        <p:nvPr/>
      </p:nvGrpSpPr>
      <p:grpSpPr>
        <a:xfrm>
          <a:off x="0" y="0"/>
          <a:ext cx="0" cy="0"/>
          <a:chOff x="0" y="0"/>
          <a:chExt cx="0" cy="0"/>
        </a:xfrm>
      </p:grpSpPr>
      <p:sp>
        <p:nvSpPr>
          <p:cNvPr id="1032" name="Google Shape;1032;g6ed1d3ee59_0_100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3" name="Google Shape;1033;g6ed1d3ee59_0_100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To create a scenario like this you can make a road map or download one from Open Street maps.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Then the user would create a short scenario script to control the actors in the scene. Each actor in the scene has a unique name, start edge and end edge.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When running the scene, the user has many options to change how the GUI is displayed and how cars interact with each other. In this scene the </a:t>
            </a:r>
            <a:r>
              <a:rPr lang="en-US" dirty="0" err="1"/>
              <a:t>randomCar</a:t>
            </a:r>
            <a:r>
              <a:rPr lang="en-US" dirty="0"/>
              <a:t>() function is active so cars are randomly placed into the scene. There is still a car controlled by Scenic which is the only red car. This allows for some randomness in the simulations.</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1"/>
        <p:cNvGrpSpPr/>
        <p:nvPr/>
      </p:nvGrpSpPr>
      <p:grpSpPr>
        <a:xfrm>
          <a:off x="0" y="0"/>
          <a:ext cx="0" cy="0"/>
          <a:chOff x="0" y="0"/>
          <a:chExt cx="0" cy="0"/>
        </a:xfrm>
      </p:grpSpPr>
      <p:sp>
        <p:nvSpPr>
          <p:cNvPr id="1032" name="Google Shape;1032;g6ed1d3ee59_0_100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3" name="Google Shape;1033;g6ed1d3ee59_0_100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Here is a more complex scenario that implores more of the functions offered by our testing environment.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Here the traffic light is controlled by the user and same with all the vehicles in the scene.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In the middle of the scene there is a collision which causes an error to be sent to be printed to the console.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The car encounters this collision because as a user I told it to ignore red lights and to have a delayed reaction time. This scenario can run without the GUI, so it increases run time. </a:t>
            </a:r>
          </a:p>
        </p:txBody>
      </p:sp>
    </p:spTree>
    <p:extLst>
      <p:ext uri="{BB962C8B-B14F-4D97-AF65-F5344CB8AC3E}">
        <p14:creationId xmlns:p14="http://schemas.microsoft.com/office/powerpoint/2010/main" val="30320691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9"/>
        <p:cNvGrpSpPr/>
        <p:nvPr/>
      </p:nvGrpSpPr>
      <p:grpSpPr>
        <a:xfrm>
          <a:off x="0" y="0"/>
          <a:ext cx="0" cy="0"/>
          <a:chOff x="0" y="0"/>
          <a:chExt cx="0" cy="0"/>
        </a:xfrm>
      </p:grpSpPr>
      <p:sp>
        <p:nvSpPr>
          <p:cNvPr id="1550" name="Google Shape;1550;g6f39c49baf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1" name="Google Shape;1551;g6f39c49baf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For the short-term future, our team is looking to add the random distribution functions. The random distribution is the focus since it will allow automation in covering the test space. </a:t>
            </a: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8"/>
        <p:cNvGrpSpPr/>
        <p:nvPr/>
      </p:nvGrpSpPr>
      <p:grpSpPr>
        <a:xfrm>
          <a:off x="0" y="0"/>
          <a:ext cx="0" cy="0"/>
          <a:chOff x="0" y="0"/>
          <a:chExt cx="0" cy="0"/>
        </a:xfrm>
      </p:grpSpPr>
      <p:sp>
        <p:nvSpPr>
          <p:cNvPr id="709" name="Google Shape;709;g6ed1d3ee59_0_100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0" name="Google Shape;710;g6ed1d3ee59_0_100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9"/>
        <p:cNvGrpSpPr/>
        <p:nvPr/>
      </p:nvGrpSpPr>
      <p:grpSpPr>
        <a:xfrm>
          <a:off x="0" y="0"/>
          <a:ext cx="0" cy="0"/>
          <a:chOff x="0" y="0"/>
          <a:chExt cx="0" cy="0"/>
        </a:xfrm>
      </p:grpSpPr>
      <p:sp>
        <p:nvSpPr>
          <p:cNvPr id="1000" name="Google Shape;1000;g6ed1d3ee59_0_100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1" name="Google Shape;1001;g6ed1d3ee59_0_100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Current solutions are blocked by pay walls or are only used by companies on their own cars. Public versions are available but a lot of them are for high fidelity simulations and don’t offer fast simulation times. They also require higher end computers that can run the software which is not always available. </a:t>
            </a: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0"/>
        <p:cNvGrpSpPr/>
        <p:nvPr/>
      </p:nvGrpSpPr>
      <p:grpSpPr>
        <a:xfrm>
          <a:off x="0" y="0"/>
          <a:ext cx="0" cy="0"/>
          <a:chOff x="0" y="0"/>
          <a:chExt cx="0" cy="0"/>
        </a:xfrm>
      </p:grpSpPr>
      <p:sp>
        <p:nvSpPr>
          <p:cNvPr id="1171" name="Google Shape;1171;g6f39c49baf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2" name="Google Shape;1172;g6f39c49baf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Our team’s solution to this problem is to integrate Scenic which is a scenario-based coding language and SUMO which is a low fidelity simulation environment. Scenic provides an easy coding language to use that is like python, it also provides an easy way to cover a test space using their distribution functions. SUMO provides a simulation environment that allows for quick compilation times. </a:t>
            </a:r>
          </a:p>
          <a:p>
            <a:pPr marL="0" marR="0">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higher fidelity simulations such as Scenic with LGSVL will be used when a user wants to see a specific scene when some threshold is hit.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0"/>
        <p:cNvGrpSpPr/>
        <p:nvPr/>
      </p:nvGrpSpPr>
      <p:grpSpPr>
        <a:xfrm>
          <a:off x="0" y="0"/>
          <a:ext cx="0" cy="0"/>
          <a:chOff x="0" y="0"/>
          <a:chExt cx="0" cy="0"/>
        </a:xfrm>
      </p:grpSpPr>
      <p:sp>
        <p:nvSpPr>
          <p:cNvPr id="1391" name="Google Shape;1391;g92bac1024b_3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2" name="Google Shape;1392;g92bac1024b_3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9"/>
        <p:cNvGrpSpPr/>
        <p:nvPr/>
      </p:nvGrpSpPr>
      <p:grpSpPr>
        <a:xfrm>
          <a:off x="0" y="0"/>
          <a:ext cx="0" cy="0"/>
          <a:chOff x="0" y="0"/>
          <a:chExt cx="0" cy="0"/>
        </a:xfrm>
      </p:grpSpPr>
      <p:sp>
        <p:nvSpPr>
          <p:cNvPr id="1000" name="Google Shape;1000;g6ed1d3ee59_0_100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1" name="Google Shape;1001;g6ed1d3ee59_0_100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SUMO is short for Simulation of Urban Mobility. SUMO is typically used to simulate road networks to find where congestion occurs.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In our case SUMO is used to find occurrences of accidents. We do this by allowing the cars to ignore laws such as stopping at a red light. SUMO also supports basic GUI functions and reports errors that happen during the simulation.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Errors that could occur are car crashes, cars who are stuck at a section of road network and pedestrians not being able to complete their path. </a:t>
            </a:r>
          </a:p>
        </p:txBody>
      </p:sp>
    </p:spTree>
    <p:extLst>
      <p:ext uri="{BB962C8B-B14F-4D97-AF65-F5344CB8AC3E}">
        <p14:creationId xmlns:p14="http://schemas.microsoft.com/office/powerpoint/2010/main" val="21789106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3"/>
        <p:cNvGrpSpPr/>
        <p:nvPr/>
      </p:nvGrpSpPr>
      <p:grpSpPr>
        <a:xfrm>
          <a:off x="0" y="0"/>
          <a:ext cx="0" cy="0"/>
          <a:chOff x="0" y="0"/>
          <a:chExt cx="0" cy="0"/>
        </a:xfrm>
      </p:grpSpPr>
      <p:sp>
        <p:nvSpPr>
          <p:cNvPr id="664" name="Google Shape;664;g71e807b215_2_319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5" name="Google Shape;665;g71e807b215_2_319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Scenic provides a simple code base for users to interact with. Complex scenes can be run without loops or functions which can confuse new programmers. The user interface is simple to use as well. The Sumo Config commands can be changed or toggled in the Sumo Config menu and files can be chosen for compilation. </a:t>
            </a: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2"/>
        <p:cNvGrpSpPr/>
        <p:nvPr/>
      </p:nvGrpSpPr>
      <p:grpSpPr>
        <a:xfrm>
          <a:off x="0" y="0"/>
          <a:ext cx="0" cy="0"/>
          <a:chOff x="0" y="0"/>
          <a:chExt cx="0" cy="0"/>
        </a:xfrm>
      </p:grpSpPr>
      <p:sp>
        <p:nvSpPr>
          <p:cNvPr id="1503" name="Google Shape;1503;g6f39c49baf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4" name="Google Shape;1504;g6f39c49baf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Atomic blocks are atomic actions that can be taken by the AV to create a scene. An example is a driver under test(DUT) overtaking another car in the slow lane. The atomic steps would be merging into the left lane, accelerating until you’re in front of the other vehicle, then merging back into the right lane. These three atomic blocks create a single scene which can be tested using scenic. </a:t>
            </a:r>
            <a:endParaRPr dirty="0"/>
          </a:p>
        </p:txBody>
      </p:sp>
    </p:spTree>
    <p:extLst>
      <p:ext uri="{BB962C8B-B14F-4D97-AF65-F5344CB8AC3E}">
        <p14:creationId xmlns:p14="http://schemas.microsoft.com/office/powerpoint/2010/main" val="39585814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translator is the most important part of the project. This is what translates the scenes taken from scenic into functioning simulations in SUMO. Scenic produces a tuple of the information from the scene. From here the simulator class iterates through this tuple to create all the actors in the scene and sets up the configuration file pulled from the utilities folder.</a:t>
            </a:r>
          </a:p>
        </p:txBody>
      </p:sp>
      <p:sp>
        <p:nvSpPr>
          <p:cNvPr id="4" name="Slide Number Placeholder 3"/>
          <p:cNvSpPr>
            <a:spLocks noGrp="1"/>
          </p:cNvSpPr>
          <p:nvPr>
            <p:ph type="sldNum" sz="quarter" idx="5"/>
          </p:nvPr>
        </p:nvSpPr>
        <p:spPr/>
        <p:txBody>
          <a:bodyPr/>
          <a:lstStyle/>
          <a:p>
            <a:fld id="{B40CEC1E-BBD0-4C38-ACD6-F346FADFF1FB}" type="slidenum">
              <a:rPr lang="en-US" smtClean="0"/>
              <a:t>9</a:t>
            </a:fld>
            <a:endParaRPr lang="en-US"/>
          </a:p>
        </p:txBody>
      </p:sp>
    </p:spTree>
    <p:extLst>
      <p:ext uri="{BB962C8B-B14F-4D97-AF65-F5344CB8AC3E}">
        <p14:creationId xmlns:p14="http://schemas.microsoft.com/office/powerpoint/2010/main" val="17953406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5" Type="http://schemas.openxmlformats.org/officeDocument/2006/relationships/hyperlink" Target="https://slack-redir.net/link?url=https%3A%2F%2Fstories.freepik.com%2F" TargetMode="External"/><Relationship Id="rId4" Type="http://schemas.openxmlformats.org/officeDocument/2006/relationships/hyperlink" Target="https://slack-redir.net/link?url=https%3A%2F%2Fwww.freepik.com%2F"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riving Center Company Profile by Slidesgo" type="title">
  <p:cSld name="Driving Center Company Profile by Slidesgo">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2092933" y="1090603"/>
            <a:ext cx="4000800" cy="27368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6933">
                <a:latin typeface="Krona One"/>
                <a:ea typeface="Krona One"/>
                <a:cs typeface="Krona One"/>
                <a:sym typeface="Krona One"/>
              </a:defRPr>
            </a:lvl1pPr>
            <a:lvl2pPr lvl="1" algn="ctr">
              <a:spcBef>
                <a:spcPts val="0"/>
              </a:spcBef>
              <a:spcAft>
                <a:spcPts val="0"/>
              </a:spcAft>
              <a:buSzPts val="5200"/>
              <a:buNone/>
              <a:defRPr sz="6933"/>
            </a:lvl2pPr>
            <a:lvl3pPr lvl="2" algn="ctr">
              <a:spcBef>
                <a:spcPts val="0"/>
              </a:spcBef>
              <a:spcAft>
                <a:spcPts val="0"/>
              </a:spcAft>
              <a:buSzPts val="5200"/>
              <a:buNone/>
              <a:defRPr sz="6933"/>
            </a:lvl3pPr>
            <a:lvl4pPr lvl="3" algn="ctr">
              <a:spcBef>
                <a:spcPts val="0"/>
              </a:spcBef>
              <a:spcAft>
                <a:spcPts val="0"/>
              </a:spcAft>
              <a:buSzPts val="5200"/>
              <a:buNone/>
              <a:defRPr sz="6933"/>
            </a:lvl4pPr>
            <a:lvl5pPr lvl="4" algn="ctr">
              <a:spcBef>
                <a:spcPts val="0"/>
              </a:spcBef>
              <a:spcAft>
                <a:spcPts val="0"/>
              </a:spcAft>
              <a:buSzPts val="5200"/>
              <a:buNone/>
              <a:defRPr sz="6933"/>
            </a:lvl5pPr>
            <a:lvl6pPr lvl="5" algn="ctr">
              <a:spcBef>
                <a:spcPts val="0"/>
              </a:spcBef>
              <a:spcAft>
                <a:spcPts val="0"/>
              </a:spcAft>
              <a:buSzPts val="5200"/>
              <a:buNone/>
              <a:defRPr sz="6933"/>
            </a:lvl6pPr>
            <a:lvl7pPr lvl="6" algn="ctr">
              <a:spcBef>
                <a:spcPts val="0"/>
              </a:spcBef>
              <a:spcAft>
                <a:spcPts val="0"/>
              </a:spcAft>
              <a:buSzPts val="5200"/>
              <a:buNone/>
              <a:defRPr sz="6933"/>
            </a:lvl7pPr>
            <a:lvl8pPr lvl="7" algn="ctr">
              <a:spcBef>
                <a:spcPts val="0"/>
              </a:spcBef>
              <a:spcAft>
                <a:spcPts val="0"/>
              </a:spcAft>
              <a:buSzPts val="5200"/>
              <a:buNone/>
              <a:defRPr sz="6933"/>
            </a:lvl8pPr>
            <a:lvl9pPr lvl="8" algn="ctr">
              <a:spcBef>
                <a:spcPts val="0"/>
              </a:spcBef>
              <a:spcAft>
                <a:spcPts val="0"/>
              </a:spcAft>
              <a:buSzPts val="5200"/>
              <a:buNone/>
              <a:defRPr sz="6933"/>
            </a:lvl9pPr>
          </a:lstStyle>
          <a:p>
            <a:endParaRPr/>
          </a:p>
        </p:txBody>
      </p:sp>
      <p:sp>
        <p:nvSpPr>
          <p:cNvPr id="10" name="Google Shape;10;p2"/>
          <p:cNvSpPr txBox="1">
            <a:spLocks noGrp="1"/>
          </p:cNvSpPr>
          <p:nvPr>
            <p:ph type="subTitle" idx="1"/>
          </p:nvPr>
        </p:nvSpPr>
        <p:spPr>
          <a:xfrm>
            <a:off x="2092933" y="3947200"/>
            <a:ext cx="2407600" cy="836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1867">
                <a:solidFill>
                  <a:srgbClr val="FFFFFF"/>
                </a:solidFill>
                <a:latin typeface="Ubuntu"/>
                <a:ea typeface="Ubuntu"/>
                <a:cs typeface="Ubuntu"/>
                <a:sym typeface="Ubuntu"/>
              </a:defRPr>
            </a:lvl1pPr>
            <a:lvl2pPr lvl="1" algn="ctr">
              <a:lnSpc>
                <a:spcPct val="100000"/>
              </a:lnSpc>
              <a:spcBef>
                <a:spcPts val="0"/>
              </a:spcBef>
              <a:spcAft>
                <a:spcPts val="0"/>
              </a:spcAft>
              <a:buSzPts val="2800"/>
              <a:buNone/>
              <a:defRPr sz="3733"/>
            </a:lvl2pPr>
            <a:lvl3pPr lvl="2" algn="ctr">
              <a:lnSpc>
                <a:spcPct val="100000"/>
              </a:lnSpc>
              <a:spcBef>
                <a:spcPts val="0"/>
              </a:spcBef>
              <a:spcAft>
                <a:spcPts val="0"/>
              </a:spcAft>
              <a:buSzPts val="2800"/>
              <a:buNone/>
              <a:defRPr sz="3733"/>
            </a:lvl3pPr>
            <a:lvl4pPr lvl="3" algn="ctr">
              <a:lnSpc>
                <a:spcPct val="100000"/>
              </a:lnSpc>
              <a:spcBef>
                <a:spcPts val="0"/>
              </a:spcBef>
              <a:spcAft>
                <a:spcPts val="0"/>
              </a:spcAft>
              <a:buSzPts val="2800"/>
              <a:buNone/>
              <a:defRPr sz="3733"/>
            </a:lvl4pPr>
            <a:lvl5pPr lvl="4" algn="ctr">
              <a:lnSpc>
                <a:spcPct val="100000"/>
              </a:lnSpc>
              <a:spcBef>
                <a:spcPts val="0"/>
              </a:spcBef>
              <a:spcAft>
                <a:spcPts val="0"/>
              </a:spcAft>
              <a:buSzPts val="2800"/>
              <a:buNone/>
              <a:defRPr sz="3733"/>
            </a:lvl5pPr>
            <a:lvl6pPr lvl="5" algn="ctr">
              <a:lnSpc>
                <a:spcPct val="100000"/>
              </a:lnSpc>
              <a:spcBef>
                <a:spcPts val="0"/>
              </a:spcBef>
              <a:spcAft>
                <a:spcPts val="0"/>
              </a:spcAft>
              <a:buSzPts val="2800"/>
              <a:buNone/>
              <a:defRPr sz="3733"/>
            </a:lvl6pPr>
            <a:lvl7pPr lvl="6" algn="ctr">
              <a:lnSpc>
                <a:spcPct val="100000"/>
              </a:lnSpc>
              <a:spcBef>
                <a:spcPts val="0"/>
              </a:spcBef>
              <a:spcAft>
                <a:spcPts val="0"/>
              </a:spcAft>
              <a:buSzPts val="2800"/>
              <a:buNone/>
              <a:defRPr sz="3733"/>
            </a:lvl7pPr>
            <a:lvl8pPr lvl="7" algn="ctr">
              <a:lnSpc>
                <a:spcPct val="100000"/>
              </a:lnSpc>
              <a:spcBef>
                <a:spcPts val="0"/>
              </a:spcBef>
              <a:spcAft>
                <a:spcPts val="0"/>
              </a:spcAft>
              <a:buSzPts val="2800"/>
              <a:buNone/>
              <a:defRPr sz="3733"/>
            </a:lvl8pPr>
            <a:lvl9pPr lvl="8" algn="ctr">
              <a:lnSpc>
                <a:spcPct val="100000"/>
              </a:lnSpc>
              <a:spcBef>
                <a:spcPts val="0"/>
              </a:spcBef>
              <a:spcAft>
                <a:spcPts val="0"/>
              </a:spcAft>
              <a:buSzPts val="2800"/>
              <a:buNone/>
              <a:defRPr sz="3733"/>
            </a:lvl9pPr>
          </a:lstStyle>
          <a:p>
            <a:endParaRPr/>
          </a:p>
        </p:txBody>
      </p:sp>
      <p:sp>
        <p:nvSpPr>
          <p:cNvPr id="11" name="Google Shape;11;p2"/>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
        <p:nvSpPr>
          <p:cNvPr id="12" name="Google Shape;12;p2"/>
          <p:cNvSpPr/>
          <p:nvPr/>
        </p:nvSpPr>
        <p:spPr>
          <a:xfrm>
            <a:off x="169967" y="3110400"/>
            <a:ext cx="13198207" cy="3386608"/>
          </a:xfrm>
          <a:custGeom>
            <a:avLst/>
            <a:gdLst/>
            <a:ahLst/>
            <a:cxnLst/>
            <a:rect l="l" t="t" r="r" b="b"/>
            <a:pathLst>
              <a:path w="255268" h="56544" extrusionOk="0">
                <a:moveTo>
                  <a:pt x="182194" y="0"/>
                </a:moveTo>
                <a:cubicBezTo>
                  <a:pt x="148857" y="0"/>
                  <a:pt x="131413" y="9664"/>
                  <a:pt x="123189" y="16564"/>
                </a:cubicBezTo>
                <a:cubicBezTo>
                  <a:pt x="112292" y="25742"/>
                  <a:pt x="109040" y="32980"/>
                  <a:pt x="89149" y="32980"/>
                </a:cubicBezTo>
                <a:cubicBezTo>
                  <a:pt x="85825" y="32980"/>
                  <a:pt x="82037" y="32778"/>
                  <a:pt x="77670" y="32349"/>
                </a:cubicBezTo>
                <a:cubicBezTo>
                  <a:pt x="77260" y="32278"/>
                  <a:pt x="76851" y="32278"/>
                  <a:pt x="76370" y="32278"/>
                </a:cubicBezTo>
                <a:cubicBezTo>
                  <a:pt x="72626" y="32085"/>
                  <a:pt x="68929" y="31997"/>
                  <a:pt x="65301" y="31997"/>
                </a:cubicBezTo>
                <a:cubicBezTo>
                  <a:pt x="29217" y="31997"/>
                  <a:pt x="0" y="40701"/>
                  <a:pt x="0" y="40701"/>
                </a:cubicBezTo>
                <a:lnTo>
                  <a:pt x="410" y="54777"/>
                </a:lnTo>
                <a:lnTo>
                  <a:pt x="236656" y="56543"/>
                </a:lnTo>
                <a:cubicBezTo>
                  <a:pt x="236656" y="56543"/>
                  <a:pt x="255268" y="4141"/>
                  <a:pt x="193793" y="368"/>
                </a:cubicBezTo>
                <a:cubicBezTo>
                  <a:pt x="189728" y="117"/>
                  <a:pt x="185865" y="0"/>
                  <a:pt x="182194" y="0"/>
                </a:cubicBezTo>
                <a:close/>
              </a:path>
            </a:pathLst>
          </a:custGeom>
          <a:solidFill>
            <a:srgbClr val="336574">
              <a:alpha val="5363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 name="Google Shape;13;p2"/>
          <p:cNvSpPr/>
          <p:nvPr/>
        </p:nvSpPr>
        <p:spPr>
          <a:xfrm>
            <a:off x="0" y="5801200"/>
            <a:ext cx="12192000" cy="10568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 name="Google Shape;14;p2"/>
          <p:cNvSpPr/>
          <p:nvPr/>
        </p:nvSpPr>
        <p:spPr>
          <a:xfrm>
            <a:off x="5237167" y="5796639"/>
            <a:ext cx="516800" cy="262000"/>
          </a:xfrm>
          <a:prstGeom prst="parallelogram">
            <a:avLst>
              <a:gd name="adj" fmla="val 91488"/>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5" name="Google Shape;15;p2"/>
          <p:cNvGrpSpPr/>
          <p:nvPr/>
        </p:nvGrpSpPr>
        <p:grpSpPr>
          <a:xfrm>
            <a:off x="4519659" y="6346040"/>
            <a:ext cx="751725" cy="520825"/>
            <a:chOff x="3394506" y="4742861"/>
            <a:chExt cx="563794" cy="390619"/>
          </a:xfrm>
        </p:grpSpPr>
        <p:sp>
          <p:nvSpPr>
            <p:cNvPr id="16" name="Google Shape;16;p2"/>
            <p:cNvSpPr/>
            <p:nvPr/>
          </p:nvSpPr>
          <p:spPr>
            <a:xfrm>
              <a:off x="3570700" y="4742861"/>
              <a:ext cx="387600" cy="196500"/>
            </a:xfrm>
            <a:prstGeom prst="parallelogram">
              <a:avLst>
                <a:gd name="adj" fmla="val 91488"/>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 name="Google Shape;17;p2"/>
            <p:cNvSpPr/>
            <p:nvPr/>
          </p:nvSpPr>
          <p:spPr>
            <a:xfrm>
              <a:off x="3394506" y="4936979"/>
              <a:ext cx="387600" cy="196500"/>
            </a:xfrm>
            <a:prstGeom prst="parallelogram">
              <a:avLst>
                <a:gd name="adj" fmla="val 91488"/>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8" name="Google Shape;18;p2"/>
          <p:cNvGrpSpPr/>
          <p:nvPr/>
        </p:nvGrpSpPr>
        <p:grpSpPr>
          <a:xfrm>
            <a:off x="-1674386" y="2407"/>
            <a:ext cx="3598971" cy="6990029"/>
            <a:chOff x="-1255789" y="-99025"/>
            <a:chExt cx="2699228" cy="5242522"/>
          </a:xfrm>
        </p:grpSpPr>
        <p:grpSp>
          <p:nvGrpSpPr>
            <p:cNvPr id="19" name="Google Shape;19;p2"/>
            <p:cNvGrpSpPr/>
            <p:nvPr/>
          </p:nvGrpSpPr>
          <p:grpSpPr>
            <a:xfrm>
              <a:off x="-66750" y="-99025"/>
              <a:ext cx="246027" cy="5242522"/>
              <a:chOff x="-66750" y="-99025"/>
              <a:chExt cx="246027" cy="5242522"/>
            </a:xfrm>
          </p:grpSpPr>
          <p:sp>
            <p:nvSpPr>
              <p:cNvPr id="20" name="Google Shape;20;p2"/>
              <p:cNvSpPr/>
              <p:nvPr/>
            </p:nvSpPr>
            <p:spPr>
              <a:xfrm>
                <a:off x="-66750" y="-99025"/>
                <a:ext cx="246026" cy="5242522"/>
              </a:xfrm>
              <a:custGeom>
                <a:avLst/>
                <a:gdLst/>
                <a:ahLst/>
                <a:cxnLst/>
                <a:rect l="l" t="t" r="r" b="b"/>
                <a:pathLst>
                  <a:path w="1281" h="24919" extrusionOk="0">
                    <a:moveTo>
                      <a:pt x="69" y="0"/>
                    </a:moveTo>
                    <a:cubicBezTo>
                      <a:pt x="31" y="0"/>
                      <a:pt x="0" y="34"/>
                      <a:pt x="0" y="72"/>
                    </a:cubicBezTo>
                    <a:lnTo>
                      <a:pt x="0" y="24918"/>
                    </a:lnTo>
                    <a:lnTo>
                      <a:pt x="1280" y="24918"/>
                    </a:lnTo>
                    <a:lnTo>
                      <a:pt x="1280" y="72"/>
                    </a:lnTo>
                    <a:cubicBezTo>
                      <a:pt x="1280" y="34"/>
                      <a:pt x="1249" y="0"/>
                      <a:pt x="121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 name="Google Shape;21;p2"/>
              <p:cNvSpPr/>
              <p:nvPr/>
            </p:nvSpPr>
            <p:spPr>
              <a:xfrm>
                <a:off x="75775" y="-99025"/>
                <a:ext cx="103502" cy="5242522"/>
              </a:xfrm>
              <a:custGeom>
                <a:avLst/>
                <a:gdLst/>
                <a:ahLst/>
                <a:cxnLst/>
                <a:rect l="l" t="t" r="r" b="b"/>
                <a:pathLst>
                  <a:path w="1281" h="24919" extrusionOk="0">
                    <a:moveTo>
                      <a:pt x="69" y="0"/>
                    </a:moveTo>
                    <a:cubicBezTo>
                      <a:pt x="31" y="0"/>
                      <a:pt x="0" y="34"/>
                      <a:pt x="0" y="72"/>
                    </a:cubicBezTo>
                    <a:lnTo>
                      <a:pt x="0" y="24918"/>
                    </a:lnTo>
                    <a:lnTo>
                      <a:pt x="1280" y="24918"/>
                    </a:lnTo>
                    <a:lnTo>
                      <a:pt x="1280" y="72"/>
                    </a:lnTo>
                    <a:cubicBezTo>
                      <a:pt x="1280" y="34"/>
                      <a:pt x="1249" y="0"/>
                      <a:pt x="1211" y="0"/>
                    </a:cubicBez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2" name="Google Shape;22;p2"/>
            <p:cNvSpPr/>
            <p:nvPr/>
          </p:nvSpPr>
          <p:spPr>
            <a:xfrm>
              <a:off x="-587271" y="533756"/>
              <a:ext cx="2030710" cy="765299"/>
            </a:xfrm>
            <a:custGeom>
              <a:avLst/>
              <a:gdLst/>
              <a:ahLst/>
              <a:cxnLst/>
              <a:rect l="l" t="t" r="r" b="b"/>
              <a:pathLst>
                <a:path w="10574" h="3985" extrusionOk="0">
                  <a:moveTo>
                    <a:pt x="197" y="1"/>
                  </a:moveTo>
                  <a:cubicBezTo>
                    <a:pt x="77" y="1"/>
                    <a:pt x="1" y="132"/>
                    <a:pt x="60" y="238"/>
                  </a:cubicBezTo>
                  <a:lnTo>
                    <a:pt x="1002" y="1914"/>
                  </a:lnTo>
                  <a:cubicBezTo>
                    <a:pt x="1030" y="1962"/>
                    <a:pt x="1030" y="2020"/>
                    <a:pt x="1002" y="2068"/>
                  </a:cubicBezTo>
                  <a:lnTo>
                    <a:pt x="60" y="3747"/>
                  </a:lnTo>
                  <a:cubicBezTo>
                    <a:pt x="1" y="3854"/>
                    <a:pt x="77" y="3984"/>
                    <a:pt x="197" y="3984"/>
                  </a:cubicBezTo>
                  <a:lnTo>
                    <a:pt x="9376" y="3984"/>
                  </a:lnTo>
                  <a:cubicBezTo>
                    <a:pt x="9434" y="3984"/>
                    <a:pt x="9490" y="3954"/>
                    <a:pt x="9517" y="3902"/>
                  </a:cubicBezTo>
                  <a:lnTo>
                    <a:pt x="10546" y="2068"/>
                  </a:lnTo>
                  <a:cubicBezTo>
                    <a:pt x="10574" y="2020"/>
                    <a:pt x="10574" y="1962"/>
                    <a:pt x="10546" y="1914"/>
                  </a:cubicBezTo>
                  <a:lnTo>
                    <a:pt x="9517" y="80"/>
                  </a:lnTo>
                  <a:cubicBezTo>
                    <a:pt x="9490" y="32"/>
                    <a:pt x="9434" y="1"/>
                    <a:pt x="93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 name="Google Shape;23;p2"/>
            <p:cNvSpPr/>
            <p:nvPr/>
          </p:nvSpPr>
          <p:spPr>
            <a:xfrm>
              <a:off x="-1255789" y="1631869"/>
              <a:ext cx="2031286" cy="765299"/>
            </a:xfrm>
            <a:custGeom>
              <a:avLst/>
              <a:gdLst/>
              <a:ahLst/>
              <a:cxnLst/>
              <a:rect l="l" t="t" r="r" b="b"/>
              <a:pathLst>
                <a:path w="10577" h="3985" extrusionOk="0">
                  <a:moveTo>
                    <a:pt x="1198" y="0"/>
                  </a:moveTo>
                  <a:cubicBezTo>
                    <a:pt x="1139" y="0"/>
                    <a:pt x="1087" y="32"/>
                    <a:pt x="1057" y="80"/>
                  </a:cubicBezTo>
                  <a:lnTo>
                    <a:pt x="28" y="1913"/>
                  </a:lnTo>
                  <a:cubicBezTo>
                    <a:pt x="1" y="1961"/>
                    <a:pt x="1" y="2020"/>
                    <a:pt x="28" y="2068"/>
                  </a:cubicBezTo>
                  <a:lnTo>
                    <a:pt x="1057" y="3902"/>
                  </a:lnTo>
                  <a:cubicBezTo>
                    <a:pt x="1087" y="3954"/>
                    <a:pt x="1139" y="3984"/>
                    <a:pt x="1198" y="3984"/>
                  </a:cubicBezTo>
                  <a:lnTo>
                    <a:pt x="10376" y="3984"/>
                  </a:lnTo>
                  <a:cubicBezTo>
                    <a:pt x="10497" y="3984"/>
                    <a:pt x="10576" y="3854"/>
                    <a:pt x="10514" y="3747"/>
                  </a:cubicBezTo>
                  <a:lnTo>
                    <a:pt x="9571" y="2068"/>
                  </a:lnTo>
                  <a:cubicBezTo>
                    <a:pt x="9544" y="2020"/>
                    <a:pt x="9544" y="1961"/>
                    <a:pt x="9571" y="1913"/>
                  </a:cubicBezTo>
                  <a:lnTo>
                    <a:pt x="10514" y="238"/>
                  </a:lnTo>
                  <a:cubicBezTo>
                    <a:pt x="10576" y="132"/>
                    <a:pt x="10497" y="0"/>
                    <a:pt x="103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 name="Google Shape;24;p2"/>
            <p:cNvSpPr/>
            <p:nvPr/>
          </p:nvSpPr>
          <p:spPr>
            <a:xfrm rot="10800000">
              <a:off x="-916120" y="2729982"/>
              <a:ext cx="2031094" cy="765299"/>
            </a:xfrm>
            <a:custGeom>
              <a:avLst/>
              <a:gdLst/>
              <a:ahLst/>
              <a:cxnLst/>
              <a:rect l="l" t="t" r="r" b="b"/>
              <a:pathLst>
                <a:path w="10576" h="3985" extrusionOk="0">
                  <a:moveTo>
                    <a:pt x="1198" y="0"/>
                  </a:moveTo>
                  <a:cubicBezTo>
                    <a:pt x="1139" y="0"/>
                    <a:pt x="1088" y="32"/>
                    <a:pt x="1060" y="79"/>
                  </a:cubicBezTo>
                  <a:lnTo>
                    <a:pt x="28" y="1913"/>
                  </a:lnTo>
                  <a:cubicBezTo>
                    <a:pt x="0" y="1961"/>
                    <a:pt x="0" y="2020"/>
                    <a:pt x="28" y="2068"/>
                  </a:cubicBezTo>
                  <a:lnTo>
                    <a:pt x="1060" y="3901"/>
                  </a:lnTo>
                  <a:cubicBezTo>
                    <a:pt x="1088" y="3953"/>
                    <a:pt x="1139" y="3984"/>
                    <a:pt x="1198" y="3984"/>
                  </a:cubicBezTo>
                  <a:lnTo>
                    <a:pt x="10377" y="3984"/>
                  </a:lnTo>
                  <a:cubicBezTo>
                    <a:pt x="10500" y="3984"/>
                    <a:pt x="10576" y="3850"/>
                    <a:pt x="10518" y="3747"/>
                  </a:cubicBezTo>
                  <a:lnTo>
                    <a:pt x="9571" y="2068"/>
                  </a:lnTo>
                  <a:cubicBezTo>
                    <a:pt x="9548" y="2020"/>
                    <a:pt x="9548" y="1961"/>
                    <a:pt x="9571" y="1913"/>
                  </a:cubicBezTo>
                  <a:lnTo>
                    <a:pt x="10518" y="238"/>
                  </a:lnTo>
                  <a:cubicBezTo>
                    <a:pt x="10576" y="131"/>
                    <a:pt x="10500" y="0"/>
                    <a:pt x="103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 name="Google Shape;25;p2"/>
            <p:cNvSpPr/>
            <p:nvPr/>
          </p:nvSpPr>
          <p:spPr>
            <a:xfrm rot="10800000" flipH="1">
              <a:off x="-580950" y="908447"/>
              <a:ext cx="2020346" cy="390628"/>
            </a:xfrm>
            <a:custGeom>
              <a:avLst/>
              <a:gdLst/>
              <a:ahLst/>
              <a:cxnLst/>
              <a:rect l="l" t="t" r="r" b="b"/>
              <a:pathLst>
                <a:path w="50170" h="9483" extrusionOk="0">
                  <a:moveTo>
                    <a:pt x="4721" y="9059"/>
                  </a:moveTo>
                  <a:cubicBezTo>
                    <a:pt x="4777" y="9186"/>
                    <a:pt x="4834" y="9356"/>
                    <a:pt x="4834" y="9483"/>
                  </a:cubicBezTo>
                  <a:lnTo>
                    <a:pt x="50169" y="9483"/>
                  </a:lnTo>
                  <a:cubicBezTo>
                    <a:pt x="50169" y="9356"/>
                    <a:pt x="50113" y="9186"/>
                    <a:pt x="50056" y="9059"/>
                  </a:cubicBezTo>
                  <a:lnTo>
                    <a:pt x="45166" y="410"/>
                  </a:lnTo>
                  <a:cubicBezTo>
                    <a:pt x="45053" y="170"/>
                    <a:pt x="44757" y="0"/>
                    <a:pt x="44516" y="0"/>
                  </a:cubicBezTo>
                  <a:lnTo>
                    <a:pt x="891" y="0"/>
                  </a:lnTo>
                  <a:cubicBezTo>
                    <a:pt x="354" y="0"/>
                    <a:pt x="0" y="650"/>
                    <a:pt x="241" y="1117"/>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 name="Google Shape;26;p2"/>
            <p:cNvSpPr/>
            <p:nvPr/>
          </p:nvSpPr>
          <p:spPr>
            <a:xfrm rot="10800000" flipH="1">
              <a:off x="-910750" y="3104647"/>
              <a:ext cx="2020346" cy="390628"/>
            </a:xfrm>
            <a:custGeom>
              <a:avLst/>
              <a:gdLst/>
              <a:ahLst/>
              <a:cxnLst/>
              <a:rect l="l" t="t" r="r" b="b"/>
              <a:pathLst>
                <a:path w="50170" h="9483" extrusionOk="0">
                  <a:moveTo>
                    <a:pt x="4721" y="9059"/>
                  </a:moveTo>
                  <a:cubicBezTo>
                    <a:pt x="4777" y="9186"/>
                    <a:pt x="4834" y="9356"/>
                    <a:pt x="4834" y="9483"/>
                  </a:cubicBezTo>
                  <a:lnTo>
                    <a:pt x="50169" y="9483"/>
                  </a:lnTo>
                  <a:cubicBezTo>
                    <a:pt x="50169" y="9356"/>
                    <a:pt x="50113" y="9186"/>
                    <a:pt x="50056" y="9059"/>
                  </a:cubicBezTo>
                  <a:lnTo>
                    <a:pt x="45166" y="410"/>
                  </a:lnTo>
                  <a:cubicBezTo>
                    <a:pt x="45053" y="170"/>
                    <a:pt x="44757" y="0"/>
                    <a:pt x="44516" y="0"/>
                  </a:cubicBezTo>
                  <a:lnTo>
                    <a:pt x="891" y="0"/>
                  </a:lnTo>
                  <a:cubicBezTo>
                    <a:pt x="354" y="0"/>
                    <a:pt x="0" y="650"/>
                    <a:pt x="241" y="1117"/>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 name="Google Shape;27;p2"/>
            <p:cNvSpPr/>
            <p:nvPr/>
          </p:nvSpPr>
          <p:spPr>
            <a:xfrm rot="10800000">
              <a:off x="-1250325" y="2006547"/>
              <a:ext cx="2020346" cy="390628"/>
            </a:xfrm>
            <a:custGeom>
              <a:avLst/>
              <a:gdLst/>
              <a:ahLst/>
              <a:cxnLst/>
              <a:rect l="l" t="t" r="r" b="b"/>
              <a:pathLst>
                <a:path w="50170" h="9483" extrusionOk="0">
                  <a:moveTo>
                    <a:pt x="4721" y="9059"/>
                  </a:moveTo>
                  <a:cubicBezTo>
                    <a:pt x="4777" y="9186"/>
                    <a:pt x="4834" y="9356"/>
                    <a:pt x="4834" y="9483"/>
                  </a:cubicBezTo>
                  <a:lnTo>
                    <a:pt x="50169" y="9483"/>
                  </a:lnTo>
                  <a:cubicBezTo>
                    <a:pt x="50169" y="9356"/>
                    <a:pt x="50113" y="9186"/>
                    <a:pt x="50056" y="9059"/>
                  </a:cubicBezTo>
                  <a:lnTo>
                    <a:pt x="45166" y="410"/>
                  </a:lnTo>
                  <a:cubicBezTo>
                    <a:pt x="45053" y="170"/>
                    <a:pt x="44757" y="0"/>
                    <a:pt x="44516" y="0"/>
                  </a:cubicBezTo>
                  <a:lnTo>
                    <a:pt x="891" y="0"/>
                  </a:lnTo>
                  <a:cubicBezTo>
                    <a:pt x="354" y="0"/>
                    <a:pt x="0" y="650"/>
                    <a:pt x="241" y="1117"/>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261261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225"/>
        <p:cNvGrpSpPr/>
        <p:nvPr/>
      </p:nvGrpSpPr>
      <p:grpSpPr>
        <a:xfrm>
          <a:off x="0" y="0"/>
          <a:ext cx="0" cy="0"/>
          <a:chOff x="0" y="0"/>
          <a:chExt cx="0" cy="0"/>
        </a:xfrm>
      </p:grpSpPr>
    </p:spTree>
    <p:extLst>
      <p:ext uri="{BB962C8B-B14F-4D97-AF65-F5344CB8AC3E}">
        <p14:creationId xmlns:p14="http://schemas.microsoft.com/office/powerpoint/2010/main" val="17417128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1" name="Shape 226"/>
        <p:cNvGrpSpPr/>
        <p:nvPr/>
      </p:nvGrpSpPr>
      <p:grpSpPr>
        <a:xfrm>
          <a:off x="0" y="0"/>
          <a:ext cx="0" cy="0"/>
          <a:chOff x="0" y="0"/>
          <a:chExt cx="0" cy="0"/>
        </a:xfrm>
      </p:grpSpPr>
    </p:spTree>
    <p:extLst>
      <p:ext uri="{BB962C8B-B14F-4D97-AF65-F5344CB8AC3E}">
        <p14:creationId xmlns:p14="http://schemas.microsoft.com/office/powerpoint/2010/main" val="21217590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 3 columns">
  <p:cSld name="Title + 3 columns">
    <p:spTree>
      <p:nvGrpSpPr>
        <p:cNvPr id="1" name="Shape 227"/>
        <p:cNvGrpSpPr/>
        <p:nvPr/>
      </p:nvGrpSpPr>
      <p:grpSpPr>
        <a:xfrm>
          <a:off x="0" y="0"/>
          <a:ext cx="0" cy="0"/>
          <a:chOff x="0" y="0"/>
          <a:chExt cx="0" cy="0"/>
        </a:xfrm>
      </p:grpSpPr>
      <p:sp>
        <p:nvSpPr>
          <p:cNvPr id="228" name="Google Shape;228;p14"/>
          <p:cNvSpPr txBox="1">
            <a:spLocks noGrp="1"/>
          </p:cNvSpPr>
          <p:nvPr>
            <p:ph type="title"/>
          </p:nvPr>
        </p:nvSpPr>
        <p:spPr>
          <a:xfrm>
            <a:off x="950976" y="518948"/>
            <a:ext cx="10290000" cy="7636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229" name="Google Shape;229;p14"/>
          <p:cNvSpPr txBox="1">
            <a:spLocks noGrp="1"/>
          </p:cNvSpPr>
          <p:nvPr>
            <p:ph type="subTitle" idx="1"/>
          </p:nvPr>
        </p:nvSpPr>
        <p:spPr>
          <a:xfrm>
            <a:off x="1332167" y="3881317"/>
            <a:ext cx="2597200" cy="5676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sz="2133">
                <a:solidFill>
                  <a:srgbClr val="FFFFFF"/>
                </a:solidFill>
                <a:latin typeface="Krona One"/>
                <a:ea typeface="Krona One"/>
                <a:cs typeface="Krona One"/>
                <a:sym typeface="Krona One"/>
              </a:defRPr>
            </a:lvl1pPr>
            <a:lvl2pPr lvl="1" algn="ctr">
              <a:spcBef>
                <a:spcPts val="2133"/>
              </a:spcBef>
              <a:spcAft>
                <a:spcPts val="0"/>
              </a:spcAft>
              <a:buNone/>
              <a:defRPr sz="2133">
                <a:solidFill>
                  <a:srgbClr val="FFFFFF"/>
                </a:solidFill>
                <a:latin typeface="Krona One"/>
                <a:ea typeface="Krona One"/>
                <a:cs typeface="Krona One"/>
                <a:sym typeface="Krona One"/>
              </a:defRPr>
            </a:lvl2pPr>
            <a:lvl3pPr lvl="2" algn="ctr">
              <a:spcBef>
                <a:spcPts val="2133"/>
              </a:spcBef>
              <a:spcAft>
                <a:spcPts val="0"/>
              </a:spcAft>
              <a:buNone/>
              <a:defRPr sz="2133">
                <a:solidFill>
                  <a:srgbClr val="FFFFFF"/>
                </a:solidFill>
                <a:latin typeface="Krona One"/>
                <a:ea typeface="Krona One"/>
                <a:cs typeface="Krona One"/>
                <a:sym typeface="Krona One"/>
              </a:defRPr>
            </a:lvl3pPr>
            <a:lvl4pPr lvl="3" algn="ctr">
              <a:spcBef>
                <a:spcPts val="2133"/>
              </a:spcBef>
              <a:spcAft>
                <a:spcPts val="0"/>
              </a:spcAft>
              <a:buNone/>
              <a:defRPr sz="2133">
                <a:solidFill>
                  <a:srgbClr val="FFFFFF"/>
                </a:solidFill>
                <a:latin typeface="Krona One"/>
                <a:ea typeface="Krona One"/>
                <a:cs typeface="Krona One"/>
                <a:sym typeface="Krona One"/>
              </a:defRPr>
            </a:lvl4pPr>
            <a:lvl5pPr lvl="4" algn="ctr">
              <a:spcBef>
                <a:spcPts val="2133"/>
              </a:spcBef>
              <a:spcAft>
                <a:spcPts val="0"/>
              </a:spcAft>
              <a:buNone/>
              <a:defRPr sz="2133">
                <a:solidFill>
                  <a:srgbClr val="FFFFFF"/>
                </a:solidFill>
                <a:latin typeface="Krona One"/>
                <a:ea typeface="Krona One"/>
                <a:cs typeface="Krona One"/>
                <a:sym typeface="Krona One"/>
              </a:defRPr>
            </a:lvl5pPr>
            <a:lvl6pPr lvl="5" algn="ctr">
              <a:spcBef>
                <a:spcPts val="2133"/>
              </a:spcBef>
              <a:spcAft>
                <a:spcPts val="0"/>
              </a:spcAft>
              <a:buNone/>
              <a:defRPr sz="2133">
                <a:solidFill>
                  <a:srgbClr val="FFFFFF"/>
                </a:solidFill>
                <a:latin typeface="Krona One"/>
                <a:ea typeface="Krona One"/>
                <a:cs typeface="Krona One"/>
                <a:sym typeface="Krona One"/>
              </a:defRPr>
            </a:lvl6pPr>
            <a:lvl7pPr lvl="6" algn="ctr">
              <a:spcBef>
                <a:spcPts val="2133"/>
              </a:spcBef>
              <a:spcAft>
                <a:spcPts val="0"/>
              </a:spcAft>
              <a:buNone/>
              <a:defRPr sz="2133">
                <a:solidFill>
                  <a:srgbClr val="FFFFFF"/>
                </a:solidFill>
                <a:latin typeface="Krona One"/>
                <a:ea typeface="Krona One"/>
                <a:cs typeface="Krona One"/>
                <a:sym typeface="Krona One"/>
              </a:defRPr>
            </a:lvl7pPr>
            <a:lvl8pPr lvl="7" algn="ctr">
              <a:spcBef>
                <a:spcPts val="2133"/>
              </a:spcBef>
              <a:spcAft>
                <a:spcPts val="0"/>
              </a:spcAft>
              <a:buNone/>
              <a:defRPr sz="2133">
                <a:solidFill>
                  <a:srgbClr val="FFFFFF"/>
                </a:solidFill>
                <a:latin typeface="Krona One"/>
                <a:ea typeface="Krona One"/>
                <a:cs typeface="Krona One"/>
                <a:sym typeface="Krona One"/>
              </a:defRPr>
            </a:lvl8pPr>
            <a:lvl9pPr lvl="8" algn="ctr">
              <a:spcBef>
                <a:spcPts val="2133"/>
              </a:spcBef>
              <a:spcAft>
                <a:spcPts val="2133"/>
              </a:spcAft>
              <a:buNone/>
              <a:defRPr sz="2133">
                <a:solidFill>
                  <a:srgbClr val="FFFFFF"/>
                </a:solidFill>
                <a:latin typeface="Krona One"/>
                <a:ea typeface="Krona One"/>
                <a:cs typeface="Krona One"/>
                <a:sym typeface="Krona One"/>
              </a:defRPr>
            </a:lvl9pPr>
          </a:lstStyle>
          <a:p>
            <a:endParaRPr/>
          </a:p>
        </p:txBody>
      </p:sp>
      <p:sp>
        <p:nvSpPr>
          <p:cNvPr id="230" name="Google Shape;230;p14"/>
          <p:cNvSpPr txBox="1">
            <a:spLocks noGrp="1"/>
          </p:cNvSpPr>
          <p:nvPr>
            <p:ph type="subTitle" idx="2"/>
          </p:nvPr>
        </p:nvSpPr>
        <p:spPr>
          <a:xfrm>
            <a:off x="1014176" y="4339661"/>
            <a:ext cx="3233600" cy="104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solidFill>
                  <a:srgbClr val="FFFFFF"/>
                </a:solidFill>
              </a:defRPr>
            </a:lvl1pPr>
            <a:lvl2pPr lvl="1" algn="ctr" rtl="0">
              <a:lnSpc>
                <a:spcPct val="100000"/>
              </a:lnSpc>
              <a:spcBef>
                <a:spcPts val="0"/>
              </a:spcBef>
              <a:spcAft>
                <a:spcPts val="0"/>
              </a:spcAft>
              <a:buNone/>
              <a:defRPr>
                <a:solidFill>
                  <a:srgbClr val="FFFFFF"/>
                </a:solidFill>
              </a:defRPr>
            </a:lvl2pPr>
            <a:lvl3pPr lvl="2" algn="ctr" rtl="0">
              <a:lnSpc>
                <a:spcPct val="100000"/>
              </a:lnSpc>
              <a:spcBef>
                <a:spcPts val="0"/>
              </a:spcBef>
              <a:spcAft>
                <a:spcPts val="0"/>
              </a:spcAft>
              <a:buNone/>
              <a:defRPr>
                <a:solidFill>
                  <a:srgbClr val="FFFFFF"/>
                </a:solidFill>
              </a:defRPr>
            </a:lvl3pPr>
            <a:lvl4pPr lvl="3" algn="ctr" rtl="0">
              <a:lnSpc>
                <a:spcPct val="100000"/>
              </a:lnSpc>
              <a:spcBef>
                <a:spcPts val="0"/>
              </a:spcBef>
              <a:spcAft>
                <a:spcPts val="0"/>
              </a:spcAft>
              <a:buNone/>
              <a:defRPr>
                <a:solidFill>
                  <a:srgbClr val="FFFFFF"/>
                </a:solidFill>
              </a:defRPr>
            </a:lvl4pPr>
            <a:lvl5pPr lvl="4" algn="ctr" rtl="0">
              <a:lnSpc>
                <a:spcPct val="100000"/>
              </a:lnSpc>
              <a:spcBef>
                <a:spcPts val="0"/>
              </a:spcBef>
              <a:spcAft>
                <a:spcPts val="0"/>
              </a:spcAft>
              <a:buNone/>
              <a:defRPr>
                <a:solidFill>
                  <a:srgbClr val="FFFFFF"/>
                </a:solidFill>
              </a:defRPr>
            </a:lvl5pPr>
            <a:lvl6pPr lvl="5" algn="ctr" rtl="0">
              <a:lnSpc>
                <a:spcPct val="100000"/>
              </a:lnSpc>
              <a:spcBef>
                <a:spcPts val="0"/>
              </a:spcBef>
              <a:spcAft>
                <a:spcPts val="0"/>
              </a:spcAft>
              <a:buNone/>
              <a:defRPr>
                <a:solidFill>
                  <a:srgbClr val="FFFFFF"/>
                </a:solidFill>
              </a:defRPr>
            </a:lvl6pPr>
            <a:lvl7pPr lvl="6" algn="ctr" rtl="0">
              <a:lnSpc>
                <a:spcPct val="100000"/>
              </a:lnSpc>
              <a:spcBef>
                <a:spcPts val="0"/>
              </a:spcBef>
              <a:spcAft>
                <a:spcPts val="0"/>
              </a:spcAft>
              <a:buNone/>
              <a:defRPr>
                <a:solidFill>
                  <a:srgbClr val="FFFFFF"/>
                </a:solidFill>
              </a:defRPr>
            </a:lvl7pPr>
            <a:lvl8pPr lvl="7" algn="ctr" rtl="0">
              <a:lnSpc>
                <a:spcPct val="100000"/>
              </a:lnSpc>
              <a:spcBef>
                <a:spcPts val="0"/>
              </a:spcBef>
              <a:spcAft>
                <a:spcPts val="0"/>
              </a:spcAft>
              <a:buNone/>
              <a:defRPr>
                <a:solidFill>
                  <a:srgbClr val="FFFFFF"/>
                </a:solidFill>
              </a:defRPr>
            </a:lvl8pPr>
            <a:lvl9pPr lvl="8" algn="ctr" rtl="0">
              <a:lnSpc>
                <a:spcPct val="100000"/>
              </a:lnSpc>
              <a:spcBef>
                <a:spcPts val="0"/>
              </a:spcBef>
              <a:spcAft>
                <a:spcPts val="0"/>
              </a:spcAft>
              <a:buNone/>
              <a:defRPr>
                <a:solidFill>
                  <a:srgbClr val="FFFFFF"/>
                </a:solidFill>
              </a:defRPr>
            </a:lvl9pPr>
          </a:lstStyle>
          <a:p>
            <a:endParaRPr/>
          </a:p>
        </p:txBody>
      </p:sp>
      <p:sp>
        <p:nvSpPr>
          <p:cNvPr id="231" name="Google Shape;231;p14"/>
          <p:cNvSpPr txBox="1">
            <a:spLocks noGrp="1"/>
          </p:cNvSpPr>
          <p:nvPr>
            <p:ph type="subTitle" idx="3"/>
          </p:nvPr>
        </p:nvSpPr>
        <p:spPr>
          <a:xfrm>
            <a:off x="4805740" y="3881317"/>
            <a:ext cx="2597200" cy="56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2133">
                <a:solidFill>
                  <a:srgbClr val="FFFFFF"/>
                </a:solidFill>
                <a:latin typeface="Krona One"/>
                <a:ea typeface="Krona One"/>
                <a:cs typeface="Krona One"/>
                <a:sym typeface="Krona One"/>
              </a:defRPr>
            </a:lvl1pPr>
            <a:lvl2pPr lvl="1" algn="ctr" rtl="0">
              <a:lnSpc>
                <a:spcPct val="100000"/>
              </a:lnSpc>
              <a:spcBef>
                <a:spcPts val="0"/>
              </a:spcBef>
              <a:spcAft>
                <a:spcPts val="0"/>
              </a:spcAft>
              <a:buNone/>
              <a:defRPr sz="2133">
                <a:solidFill>
                  <a:srgbClr val="FFFFFF"/>
                </a:solidFill>
                <a:latin typeface="Krona One"/>
                <a:ea typeface="Krona One"/>
                <a:cs typeface="Krona One"/>
                <a:sym typeface="Krona One"/>
              </a:defRPr>
            </a:lvl2pPr>
            <a:lvl3pPr lvl="2" algn="ctr" rtl="0">
              <a:lnSpc>
                <a:spcPct val="100000"/>
              </a:lnSpc>
              <a:spcBef>
                <a:spcPts val="0"/>
              </a:spcBef>
              <a:spcAft>
                <a:spcPts val="0"/>
              </a:spcAft>
              <a:buNone/>
              <a:defRPr sz="2133">
                <a:solidFill>
                  <a:srgbClr val="FFFFFF"/>
                </a:solidFill>
                <a:latin typeface="Krona One"/>
                <a:ea typeface="Krona One"/>
                <a:cs typeface="Krona One"/>
                <a:sym typeface="Krona One"/>
              </a:defRPr>
            </a:lvl3pPr>
            <a:lvl4pPr lvl="3" algn="ctr" rtl="0">
              <a:lnSpc>
                <a:spcPct val="100000"/>
              </a:lnSpc>
              <a:spcBef>
                <a:spcPts val="0"/>
              </a:spcBef>
              <a:spcAft>
                <a:spcPts val="0"/>
              </a:spcAft>
              <a:buNone/>
              <a:defRPr sz="2133">
                <a:solidFill>
                  <a:srgbClr val="FFFFFF"/>
                </a:solidFill>
                <a:latin typeface="Krona One"/>
                <a:ea typeface="Krona One"/>
                <a:cs typeface="Krona One"/>
                <a:sym typeface="Krona One"/>
              </a:defRPr>
            </a:lvl4pPr>
            <a:lvl5pPr lvl="4" algn="ctr" rtl="0">
              <a:lnSpc>
                <a:spcPct val="100000"/>
              </a:lnSpc>
              <a:spcBef>
                <a:spcPts val="0"/>
              </a:spcBef>
              <a:spcAft>
                <a:spcPts val="0"/>
              </a:spcAft>
              <a:buNone/>
              <a:defRPr sz="2133">
                <a:solidFill>
                  <a:srgbClr val="FFFFFF"/>
                </a:solidFill>
                <a:latin typeface="Krona One"/>
                <a:ea typeface="Krona One"/>
                <a:cs typeface="Krona One"/>
                <a:sym typeface="Krona One"/>
              </a:defRPr>
            </a:lvl5pPr>
            <a:lvl6pPr lvl="5" algn="ctr" rtl="0">
              <a:lnSpc>
                <a:spcPct val="100000"/>
              </a:lnSpc>
              <a:spcBef>
                <a:spcPts val="0"/>
              </a:spcBef>
              <a:spcAft>
                <a:spcPts val="0"/>
              </a:spcAft>
              <a:buNone/>
              <a:defRPr sz="2133">
                <a:solidFill>
                  <a:srgbClr val="FFFFFF"/>
                </a:solidFill>
                <a:latin typeface="Krona One"/>
                <a:ea typeface="Krona One"/>
                <a:cs typeface="Krona One"/>
                <a:sym typeface="Krona One"/>
              </a:defRPr>
            </a:lvl6pPr>
            <a:lvl7pPr lvl="6" algn="ctr" rtl="0">
              <a:lnSpc>
                <a:spcPct val="100000"/>
              </a:lnSpc>
              <a:spcBef>
                <a:spcPts val="0"/>
              </a:spcBef>
              <a:spcAft>
                <a:spcPts val="0"/>
              </a:spcAft>
              <a:buNone/>
              <a:defRPr sz="2133">
                <a:solidFill>
                  <a:srgbClr val="FFFFFF"/>
                </a:solidFill>
                <a:latin typeface="Krona One"/>
                <a:ea typeface="Krona One"/>
                <a:cs typeface="Krona One"/>
                <a:sym typeface="Krona One"/>
              </a:defRPr>
            </a:lvl7pPr>
            <a:lvl8pPr lvl="7" algn="ctr" rtl="0">
              <a:lnSpc>
                <a:spcPct val="100000"/>
              </a:lnSpc>
              <a:spcBef>
                <a:spcPts val="0"/>
              </a:spcBef>
              <a:spcAft>
                <a:spcPts val="0"/>
              </a:spcAft>
              <a:buNone/>
              <a:defRPr sz="2133">
                <a:solidFill>
                  <a:srgbClr val="FFFFFF"/>
                </a:solidFill>
                <a:latin typeface="Krona One"/>
                <a:ea typeface="Krona One"/>
                <a:cs typeface="Krona One"/>
                <a:sym typeface="Krona One"/>
              </a:defRPr>
            </a:lvl8pPr>
            <a:lvl9pPr lvl="8" algn="ctr" rtl="0">
              <a:lnSpc>
                <a:spcPct val="100000"/>
              </a:lnSpc>
              <a:spcBef>
                <a:spcPts val="0"/>
              </a:spcBef>
              <a:spcAft>
                <a:spcPts val="0"/>
              </a:spcAft>
              <a:buNone/>
              <a:defRPr sz="2133">
                <a:solidFill>
                  <a:srgbClr val="FFFFFF"/>
                </a:solidFill>
                <a:latin typeface="Krona One"/>
                <a:ea typeface="Krona One"/>
                <a:cs typeface="Krona One"/>
                <a:sym typeface="Krona One"/>
              </a:defRPr>
            </a:lvl9pPr>
          </a:lstStyle>
          <a:p>
            <a:endParaRPr/>
          </a:p>
        </p:txBody>
      </p:sp>
      <p:sp>
        <p:nvSpPr>
          <p:cNvPr id="232" name="Google Shape;232;p14"/>
          <p:cNvSpPr txBox="1">
            <a:spLocks noGrp="1"/>
          </p:cNvSpPr>
          <p:nvPr>
            <p:ph type="subTitle" idx="4"/>
          </p:nvPr>
        </p:nvSpPr>
        <p:spPr>
          <a:xfrm>
            <a:off x="7951027" y="4339661"/>
            <a:ext cx="3233600" cy="104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solidFill>
                  <a:srgbClr val="FFFFFF"/>
                </a:solidFill>
              </a:defRPr>
            </a:lvl1pPr>
            <a:lvl2pPr lvl="1" algn="ctr" rtl="0">
              <a:lnSpc>
                <a:spcPct val="100000"/>
              </a:lnSpc>
              <a:spcBef>
                <a:spcPts val="0"/>
              </a:spcBef>
              <a:spcAft>
                <a:spcPts val="0"/>
              </a:spcAft>
              <a:buNone/>
              <a:defRPr>
                <a:solidFill>
                  <a:srgbClr val="FFFFFF"/>
                </a:solidFill>
              </a:defRPr>
            </a:lvl2pPr>
            <a:lvl3pPr lvl="2" algn="ctr" rtl="0">
              <a:lnSpc>
                <a:spcPct val="100000"/>
              </a:lnSpc>
              <a:spcBef>
                <a:spcPts val="0"/>
              </a:spcBef>
              <a:spcAft>
                <a:spcPts val="0"/>
              </a:spcAft>
              <a:buNone/>
              <a:defRPr>
                <a:solidFill>
                  <a:srgbClr val="FFFFFF"/>
                </a:solidFill>
              </a:defRPr>
            </a:lvl3pPr>
            <a:lvl4pPr lvl="3" algn="ctr" rtl="0">
              <a:lnSpc>
                <a:spcPct val="100000"/>
              </a:lnSpc>
              <a:spcBef>
                <a:spcPts val="0"/>
              </a:spcBef>
              <a:spcAft>
                <a:spcPts val="0"/>
              </a:spcAft>
              <a:buNone/>
              <a:defRPr>
                <a:solidFill>
                  <a:srgbClr val="FFFFFF"/>
                </a:solidFill>
              </a:defRPr>
            </a:lvl4pPr>
            <a:lvl5pPr lvl="4" algn="ctr" rtl="0">
              <a:lnSpc>
                <a:spcPct val="100000"/>
              </a:lnSpc>
              <a:spcBef>
                <a:spcPts val="0"/>
              </a:spcBef>
              <a:spcAft>
                <a:spcPts val="0"/>
              </a:spcAft>
              <a:buNone/>
              <a:defRPr>
                <a:solidFill>
                  <a:srgbClr val="FFFFFF"/>
                </a:solidFill>
              </a:defRPr>
            </a:lvl5pPr>
            <a:lvl6pPr lvl="5" algn="ctr" rtl="0">
              <a:lnSpc>
                <a:spcPct val="100000"/>
              </a:lnSpc>
              <a:spcBef>
                <a:spcPts val="0"/>
              </a:spcBef>
              <a:spcAft>
                <a:spcPts val="0"/>
              </a:spcAft>
              <a:buNone/>
              <a:defRPr>
                <a:solidFill>
                  <a:srgbClr val="FFFFFF"/>
                </a:solidFill>
              </a:defRPr>
            </a:lvl6pPr>
            <a:lvl7pPr lvl="6" algn="ctr" rtl="0">
              <a:lnSpc>
                <a:spcPct val="100000"/>
              </a:lnSpc>
              <a:spcBef>
                <a:spcPts val="0"/>
              </a:spcBef>
              <a:spcAft>
                <a:spcPts val="0"/>
              </a:spcAft>
              <a:buNone/>
              <a:defRPr>
                <a:solidFill>
                  <a:srgbClr val="FFFFFF"/>
                </a:solidFill>
              </a:defRPr>
            </a:lvl7pPr>
            <a:lvl8pPr lvl="7" algn="ctr" rtl="0">
              <a:lnSpc>
                <a:spcPct val="100000"/>
              </a:lnSpc>
              <a:spcBef>
                <a:spcPts val="0"/>
              </a:spcBef>
              <a:spcAft>
                <a:spcPts val="0"/>
              </a:spcAft>
              <a:buNone/>
              <a:defRPr>
                <a:solidFill>
                  <a:srgbClr val="FFFFFF"/>
                </a:solidFill>
              </a:defRPr>
            </a:lvl8pPr>
            <a:lvl9pPr lvl="8" algn="ctr" rtl="0">
              <a:lnSpc>
                <a:spcPct val="100000"/>
              </a:lnSpc>
              <a:spcBef>
                <a:spcPts val="0"/>
              </a:spcBef>
              <a:spcAft>
                <a:spcPts val="0"/>
              </a:spcAft>
              <a:buNone/>
              <a:defRPr>
                <a:solidFill>
                  <a:srgbClr val="FFFFFF"/>
                </a:solidFill>
              </a:defRPr>
            </a:lvl9pPr>
          </a:lstStyle>
          <a:p>
            <a:endParaRPr/>
          </a:p>
        </p:txBody>
      </p:sp>
      <p:sp>
        <p:nvSpPr>
          <p:cNvPr id="233" name="Google Shape;233;p14"/>
          <p:cNvSpPr txBox="1">
            <a:spLocks noGrp="1"/>
          </p:cNvSpPr>
          <p:nvPr>
            <p:ph type="subTitle" idx="5"/>
          </p:nvPr>
        </p:nvSpPr>
        <p:spPr>
          <a:xfrm>
            <a:off x="4482601" y="4339661"/>
            <a:ext cx="3233600" cy="104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solidFill>
                  <a:srgbClr val="FFFFFF"/>
                </a:solidFill>
              </a:defRPr>
            </a:lvl1pPr>
            <a:lvl2pPr lvl="1" algn="ctr" rtl="0">
              <a:lnSpc>
                <a:spcPct val="100000"/>
              </a:lnSpc>
              <a:spcBef>
                <a:spcPts val="0"/>
              </a:spcBef>
              <a:spcAft>
                <a:spcPts val="0"/>
              </a:spcAft>
              <a:buNone/>
              <a:defRPr>
                <a:solidFill>
                  <a:srgbClr val="FFFFFF"/>
                </a:solidFill>
              </a:defRPr>
            </a:lvl2pPr>
            <a:lvl3pPr lvl="2" algn="ctr" rtl="0">
              <a:lnSpc>
                <a:spcPct val="100000"/>
              </a:lnSpc>
              <a:spcBef>
                <a:spcPts val="0"/>
              </a:spcBef>
              <a:spcAft>
                <a:spcPts val="0"/>
              </a:spcAft>
              <a:buNone/>
              <a:defRPr>
                <a:solidFill>
                  <a:srgbClr val="FFFFFF"/>
                </a:solidFill>
              </a:defRPr>
            </a:lvl3pPr>
            <a:lvl4pPr lvl="3" algn="ctr" rtl="0">
              <a:lnSpc>
                <a:spcPct val="100000"/>
              </a:lnSpc>
              <a:spcBef>
                <a:spcPts val="0"/>
              </a:spcBef>
              <a:spcAft>
                <a:spcPts val="0"/>
              </a:spcAft>
              <a:buNone/>
              <a:defRPr>
                <a:solidFill>
                  <a:srgbClr val="FFFFFF"/>
                </a:solidFill>
              </a:defRPr>
            </a:lvl4pPr>
            <a:lvl5pPr lvl="4" algn="ctr" rtl="0">
              <a:lnSpc>
                <a:spcPct val="100000"/>
              </a:lnSpc>
              <a:spcBef>
                <a:spcPts val="0"/>
              </a:spcBef>
              <a:spcAft>
                <a:spcPts val="0"/>
              </a:spcAft>
              <a:buNone/>
              <a:defRPr>
                <a:solidFill>
                  <a:srgbClr val="FFFFFF"/>
                </a:solidFill>
              </a:defRPr>
            </a:lvl5pPr>
            <a:lvl6pPr lvl="5" algn="ctr" rtl="0">
              <a:lnSpc>
                <a:spcPct val="100000"/>
              </a:lnSpc>
              <a:spcBef>
                <a:spcPts val="0"/>
              </a:spcBef>
              <a:spcAft>
                <a:spcPts val="0"/>
              </a:spcAft>
              <a:buNone/>
              <a:defRPr>
                <a:solidFill>
                  <a:srgbClr val="FFFFFF"/>
                </a:solidFill>
              </a:defRPr>
            </a:lvl6pPr>
            <a:lvl7pPr lvl="6" algn="ctr" rtl="0">
              <a:lnSpc>
                <a:spcPct val="100000"/>
              </a:lnSpc>
              <a:spcBef>
                <a:spcPts val="0"/>
              </a:spcBef>
              <a:spcAft>
                <a:spcPts val="0"/>
              </a:spcAft>
              <a:buNone/>
              <a:defRPr>
                <a:solidFill>
                  <a:srgbClr val="FFFFFF"/>
                </a:solidFill>
              </a:defRPr>
            </a:lvl7pPr>
            <a:lvl8pPr lvl="7" algn="ctr" rtl="0">
              <a:lnSpc>
                <a:spcPct val="100000"/>
              </a:lnSpc>
              <a:spcBef>
                <a:spcPts val="0"/>
              </a:spcBef>
              <a:spcAft>
                <a:spcPts val="0"/>
              </a:spcAft>
              <a:buNone/>
              <a:defRPr>
                <a:solidFill>
                  <a:srgbClr val="FFFFFF"/>
                </a:solidFill>
              </a:defRPr>
            </a:lvl8pPr>
            <a:lvl9pPr lvl="8" algn="ctr" rtl="0">
              <a:lnSpc>
                <a:spcPct val="100000"/>
              </a:lnSpc>
              <a:spcBef>
                <a:spcPts val="0"/>
              </a:spcBef>
              <a:spcAft>
                <a:spcPts val="0"/>
              </a:spcAft>
              <a:buNone/>
              <a:defRPr>
                <a:solidFill>
                  <a:srgbClr val="FFFFFF"/>
                </a:solidFill>
              </a:defRPr>
            </a:lvl9pPr>
          </a:lstStyle>
          <a:p>
            <a:endParaRPr/>
          </a:p>
        </p:txBody>
      </p:sp>
      <p:sp>
        <p:nvSpPr>
          <p:cNvPr id="234" name="Google Shape;234;p14"/>
          <p:cNvSpPr txBox="1">
            <a:spLocks noGrp="1"/>
          </p:cNvSpPr>
          <p:nvPr>
            <p:ph type="subTitle" idx="6"/>
          </p:nvPr>
        </p:nvSpPr>
        <p:spPr>
          <a:xfrm>
            <a:off x="8268713" y="3881317"/>
            <a:ext cx="2597200" cy="56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2133">
                <a:solidFill>
                  <a:srgbClr val="FFFFFF"/>
                </a:solidFill>
                <a:latin typeface="Krona One"/>
                <a:ea typeface="Krona One"/>
                <a:cs typeface="Krona One"/>
                <a:sym typeface="Krona One"/>
              </a:defRPr>
            </a:lvl1pPr>
            <a:lvl2pPr lvl="1" algn="ctr" rtl="0">
              <a:lnSpc>
                <a:spcPct val="100000"/>
              </a:lnSpc>
              <a:spcBef>
                <a:spcPts val="0"/>
              </a:spcBef>
              <a:spcAft>
                <a:spcPts val="0"/>
              </a:spcAft>
              <a:buNone/>
              <a:defRPr sz="2133">
                <a:solidFill>
                  <a:srgbClr val="FFFFFF"/>
                </a:solidFill>
                <a:latin typeface="Krona One"/>
                <a:ea typeface="Krona One"/>
                <a:cs typeface="Krona One"/>
                <a:sym typeface="Krona One"/>
              </a:defRPr>
            </a:lvl2pPr>
            <a:lvl3pPr lvl="2" algn="ctr" rtl="0">
              <a:lnSpc>
                <a:spcPct val="100000"/>
              </a:lnSpc>
              <a:spcBef>
                <a:spcPts val="0"/>
              </a:spcBef>
              <a:spcAft>
                <a:spcPts val="0"/>
              </a:spcAft>
              <a:buNone/>
              <a:defRPr sz="2133">
                <a:solidFill>
                  <a:srgbClr val="FFFFFF"/>
                </a:solidFill>
                <a:latin typeface="Krona One"/>
                <a:ea typeface="Krona One"/>
                <a:cs typeface="Krona One"/>
                <a:sym typeface="Krona One"/>
              </a:defRPr>
            </a:lvl3pPr>
            <a:lvl4pPr lvl="3" algn="ctr" rtl="0">
              <a:lnSpc>
                <a:spcPct val="100000"/>
              </a:lnSpc>
              <a:spcBef>
                <a:spcPts val="0"/>
              </a:spcBef>
              <a:spcAft>
                <a:spcPts val="0"/>
              </a:spcAft>
              <a:buNone/>
              <a:defRPr sz="2133">
                <a:solidFill>
                  <a:srgbClr val="FFFFFF"/>
                </a:solidFill>
                <a:latin typeface="Krona One"/>
                <a:ea typeface="Krona One"/>
                <a:cs typeface="Krona One"/>
                <a:sym typeface="Krona One"/>
              </a:defRPr>
            </a:lvl4pPr>
            <a:lvl5pPr lvl="4" algn="ctr" rtl="0">
              <a:lnSpc>
                <a:spcPct val="100000"/>
              </a:lnSpc>
              <a:spcBef>
                <a:spcPts val="0"/>
              </a:spcBef>
              <a:spcAft>
                <a:spcPts val="0"/>
              </a:spcAft>
              <a:buNone/>
              <a:defRPr sz="2133">
                <a:solidFill>
                  <a:srgbClr val="FFFFFF"/>
                </a:solidFill>
                <a:latin typeface="Krona One"/>
                <a:ea typeface="Krona One"/>
                <a:cs typeface="Krona One"/>
                <a:sym typeface="Krona One"/>
              </a:defRPr>
            </a:lvl5pPr>
            <a:lvl6pPr lvl="5" algn="ctr" rtl="0">
              <a:lnSpc>
                <a:spcPct val="100000"/>
              </a:lnSpc>
              <a:spcBef>
                <a:spcPts val="0"/>
              </a:spcBef>
              <a:spcAft>
                <a:spcPts val="0"/>
              </a:spcAft>
              <a:buNone/>
              <a:defRPr sz="2133">
                <a:solidFill>
                  <a:srgbClr val="FFFFFF"/>
                </a:solidFill>
                <a:latin typeface="Krona One"/>
                <a:ea typeface="Krona One"/>
                <a:cs typeface="Krona One"/>
                <a:sym typeface="Krona One"/>
              </a:defRPr>
            </a:lvl6pPr>
            <a:lvl7pPr lvl="6" algn="ctr" rtl="0">
              <a:lnSpc>
                <a:spcPct val="100000"/>
              </a:lnSpc>
              <a:spcBef>
                <a:spcPts val="0"/>
              </a:spcBef>
              <a:spcAft>
                <a:spcPts val="0"/>
              </a:spcAft>
              <a:buNone/>
              <a:defRPr sz="2133">
                <a:solidFill>
                  <a:srgbClr val="FFFFFF"/>
                </a:solidFill>
                <a:latin typeface="Krona One"/>
                <a:ea typeface="Krona One"/>
                <a:cs typeface="Krona One"/>
                <a:sym typeface="Krona One"/>
              </a:defRPr>
            </a:lvl7pPr>
            <a:lvl8pPr lvl="7" algn="ctr" rtl="0">
              <a:lnSpc>
                <a:spcPct val="100000"/>
              </a:lnSpc>
              <a:spcBef>
                <a:spcPts val="0"/>
              </a:spcBef>
              <a:spcAft>
                <a:spcPts val="0"/>
              </a:spcAft>
              <a:buNone/>
              <a:defRPr sz="2133">
                <a:solidFill>
                  <a:srgbClr val="FFFFFF"/>
                </a:solidFill>
                <a:latin typeface="Krona One"/>
                <a:ea typeface="Krona One"/>
                <a:cs typeface="Krona One"/>
                <a:sym typeface="Krona One"/>
              </a:defRPr>
            </a:lvl8pPr>
            <a:lvl9pPr lvl="8" algn="ctr" rtl="0">
              <a:lnSpc>
                <a:spcPct val="100000"/>
              </a:lnSpc>
              <a:spcBef>
                <a:spcPts val="0"/>
              </a:spcBef>
              <a:spcAft>
                <a:spcPts val="0"/>
              </a:spcAft>
              <a:buNone/>
              <a:defRPr sz="2133">
                <a:solidFill>
                  <a:srgbClr val="FFFFFF"/>
                </a:solidFill>
                <a:latin typeface="Krona One"/>
                <a:ea typeface="Krona One"/>
                <a:cs typeface="Krona One"/>
                <a:sym typeface="Krona One"/>
              </a:defRPr>
            </a:lvl9pPr>
          </a:lstStyle>
          <a:p>
            <a:endParaRPr/>
          </a:p>
        </p:txBody>
      </p:sp>
      <p:sp>
        <p:nvSpPr>
          <p:cNvPr id="235" name="Google Shape;235;p14"/>
          <p:cNvSpPr/>
          <p:nvPr/>
        </p:nvSpPr>
        <p:spPr>
          <a:xfrm>
            <a:off x="1164983" y="5842007"/>
            <a:ext cx="2931600" cy="2458800"/>
          </a:xfrm>
          <a:prstGeom prst="ellipse">
            <a:avLst/>
          </a:prstGeom>
          <a:solidFill>
            <a:srgbClr val="336574">
              <a:alpha val="2291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36" name="Google Shape;236;p14"/>
          <p:cNvSpPr/>
          <p:nvPr/>
        </p:nvSpPr>
        <p:spPr>
          <a:xfrm>
            <a:off x="4593609" y="5842007"/>
            <a:ext cx="2931600" cy="2458800"/>
          </a:xfrm>
          <a:prstGeom prst="ellipse">
            <a:avLst/>
          </a:prstGeom>
          <a:solidFill>
            <a:srgbClr val="336574">
              <a:alpha val="2291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37" name="Google Shape;237;p14"/>
          <p:cNvSpPr/>
          <p:nvPr/>
        </p:nvSpPr>
        <p:spPr>
          <a:xfrm>
            <a:off x="8099132" y="5842007"/>
            <a:ext cx="2931600" cy="2458800"/>
          </a:xfrm>
          <a:prstGeom prst="ellipse">
            <a:avLst/>
          </a:prstGeom>
          <a:solidFill>
            <a:srgbClr val="336574">
              <a:alpha val="2291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38" name="Google Shape;238;p14"/>
          <p:cNvSpPr/>
          <p:nvPr/>
        </p:nvSpPr>
        <p:spPr>
          <a:xfrm rot="10800000">
            <a:off x="7994400" y="0"/>
            <a:ext cx="4197600" cy="1617200"/>
          </a:xfrm>
          <a:prstGeom prst="rtTriangle">
            <a:avLst/>
          </a:prstGeom>
          <a:solidFill>
            <a:srgbClr val="336574">
              <a:alpha val="3240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1005585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3 columns 2">
  <p:cSld name="Title + 3 columns 2">
    <p:spTree>
      <p:nvGrpSpPr>
        <p:cNvPr id="1" name="Shape 239"/>
        <p:cNvGrpSpPr/>
        <p:nvPr/>
      </p:nvGrpSpPr>
      <p:grpSpPr>
        <a:xfrm>
          <a:off x="0" y="0"/>
          <a:ext cx="0" cy="0"/>
          <a:chOff x="0" y="0"/>
          <a:chExt cx="0" cy="0"/>
        </a:xfrm>
      </p:grpSpPr>
      <p:grpSp>
        <p:nvGrpSpPr>
          <p:cNvPr id="240" name="Google Shape;240;p15"/>
          <p:cNvGrpSpPr/>
          <p:nvPr/>
        </p:nvGrpSpPr>
        <p:grpSpPr>
          <a:xfrm>
            <a:off x="-4406777" y="-731282"/>
            <a:ext cx="21032137" cy="14225451"/>
            <a:chOff x="-3305083" y="-548461"/>
            <a:chExt cx="15774103" cy="10669088"/>
          </a:xfrm>
        </p:grpSpPr>
        <p:grpSp>
          <p:nvGrpSpPr>
            <p:cNvPr id="241" name="Google Shape;241;p15"/>
            <p:cNvGrpSpPr/>
            <p:nvPr/>
          </p:nvGrpSpPr>
          <p:grpSpPr>
            <a:xfrm rot="10800000" flipH="1">
              <a:off x="-3305083" y="-548461"/>
              <a:ext cx="15774103" cy="10669088"/>
              <a:chOff x="-785906" y="-1208675"/>
              <a:chExt cx="10735064" cy="7260847"/>
            </a:xfrm>
          </p:grpSpPr>
          <p:sp>
            <p:nvSpPr>
              <p:cNvPr id="242" name="Google Shape;242;p15"/>
              <p:cNvSpPr/>
              <p:nvPr/>
            </p:nvSpPr>
            <p:spPr>
              <a:xfrm>
                <a:off x="-299553" y="-676844"/>
                <a:ext cx="9513751" cy="6342783"/>
              </a:xfrm>
              <a:custGeom>
                <a:avLst/>
                <a:gdLst/>
                <a:ahLst/>
                <a:cxnLst/>
                <a:rect l="l" t="t" r="r" b="b"/>
                <a:pathLst>
                  <a:path w="56063" h="37377" extrusionOk="0">
                    <a:moveTo>
                      <a:pt x="1" y="0"/>
                    </a:moveTo>
                    <a:lnTo>
                      <a:pt x="1" y="37376"/>
                    </a:lnTo>
                    <a:lnTo>
                      <a:pt x="56063" y="37376"/>
                    </a:lnTo>
                    <a:lnTo>
                      <a:pt x="5606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3" name="Google Shape;243;p15"/>
              <p:cNvSpPr/>
              <p:nvPr/>
            </p:nvSpPr>
            <p:spPr>
              <a:xfrm>
                <a:off x="4655105" y="1374120"/>
                <a:ext cx="2420735" cy="2264104"/>
              </a:xfrm>
              <a:custGeom>
                <a:avLst/>
                <a:gdLst/>
                <a:ahLst/>
                <a:cxnLst/>
                <a:rect l="l" t="t" r="r" b="b"/>
                <a:pathLst>
                  <a:path w="14265" h="13342" extrusionOk="0">
                    <a:moveTo>
                      <a:pt x="4341" y="0"/>
                    </a:moveTo>
                    <a:lnTo>
                      <a:pt x="0" y="5605"/>
                    </a:lnTo>
                    <a:lnTo>
                      <a:pt x="2907" y="12614"/>
                    </a:lnTo>
                    <a:lnTo>
                      <a:pt x="9942" y="13342"/>
                    </a:lnTo>
                    <a:lnTo>
                      <a:pt x="14264" y="7297"/>
                    </a:lnTo>
                    <a:lnTo>
                      <a:pt x="11642" y="1052"/>
                    </a:lnTo>
                    <a:lnTo>
                      <a:pt x="4341" y="0"/>
                    </a:lnTo>
                    <a:close/>
                  </a:path>
                </a:pathLst>
              </a:custGeom>
              <a:solidFill>
                <a:srgbClr val="E5E5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4" name="Google Shape;244;p15"/>
              <p:cNvSpPr/>
              <p:nvPr/>
            </p:nvSpPr>
            <p:spPr>
              <a:xfrm>
                <a:off x="6874579" y="2704888"/>
                <a:ext cx="630596" cy="602766"/>
              </a:xfrm>
              <a:custGeom>
                <a:avLst/>
                <a:gdLst/>
                <a:ahLst/>
                <a:cxnLst/>
                <a:rect l="l" t="t" r="r" b="b"/>
                <a:pathLst>
                  <a:path w="3716" h="3552" extrusionOk="0">
                    <a:moveTo>
                      <a:pt x="1185" y="0"/>
                    </a:moveTo>
                    <a:lnTo>
                      <a:pt x="1" y="1776"/>
                    </a:lnTo>
                    <a:lnTo>
                      <a:pt x="1976" y="3552"/>
                    </a:lnTo>
                    <a:lnTo>
                      <a:pt x="3715" y="1763"/>
                    </a:lnTo>
                    <a:lnTo>
                      <a:pt x="118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5" name="Google Shape;245;p15"/>
              <p:cNvSpPr/>
              <p:nvPr/>
            </p:nvSpPr>
            <p:spPr>
              <a:xfrm>
                <a:off x="3968170" y="-448600"/>
                <a:ext cx="1051446" cy="889554"/>
              </a:xfrm>
              <a:custGeom>
                <a:avLst/>
                <a:gdLst/>
                <a:ahLst/>
                <a:cxnLst/>
                <a:rect l="l" t="t" r="r" b="b"/>
                <a:pathLst>
                  <a:path w="6196" h="5242" extrusionOk="0">
                    <a:moveTo>
                      <a:pt x="1940" y="1"/>
                    </a:moveTo>
                    <a:lnTo>
                      <a:pt x="0" y="3125"/>
                    </a:lnTo>
                    <a:lnTo>
                      <a:pt x="3311" y="5242"/>
                    </a:lnTo>
                    <a:lnTo>
                      <a:pt x="4225" y="4186"/>
                    </a:lnTo>
                    <a:lnTo>
                      <a:pt x="5610" y="4079"/>
                    </a:lnTo>
                    <a:lnTo>
                      <a:pt x="6195" y="644"/>
                    </a:lnTo>
                    <a:lnTo>
                      <a:pt x="194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6" name="Google Shape;246;p15"/>
              <p:cNvSpPr/>
              <p:nvPr/>
            </p:nvSpPr>
            <p:spPr>
              <a:xfrm>
                <a:off x="6244152" y="-115824"/>
                <a:ext cx="478377" cy="1075712"/>
              </a:xfrm>
              <a:custGeom>
                <a:avLst/>
                <a:gdLst/>
                <a:ahLst/>
                <a:cxnLst/>
                <a:rect l="l" t="t" r="r" b="b"/>
                <a:pathLst>
                  <a:path w="2819" h="6339" extrusionOk="0">
                    <a:moveTo>
                      <a:pt x="959" y="1"/>
                    </a:moveTo>
                    <a:lnTo>
                      <a:pt x="0" y="5593"/>
                    </a:lnTo>
                    <a:lnTo>
                      <a:pt x="1923" y="6339"/>
                    </a:lnTo>
                    <a:lnTo>
                      <a:pt x="2819" y="445"/>
                    </a:lnTo>
                    <a:lnTo>
                      <a:pt x="95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7" name="Google Shape;247;p15"/>
              <p:cNvSpPr/>
              <p:nvPr/>
            </p:nvSpPr>
            <p:spPr>
              <a:xfrm>
                <a:off x="5551956" y="-235460"/>
                <a:ext cx="528947" cy="1068925"/>
              </a:xfrm>
              <a:custGeom>
                <a:avLst/>
                <a:gdLst/>
                <a:ahLst/>
                <a:cxnLst/>
                <a:rect l="l" t="t" r="r" b="b"/>
                <a:pathLst>
                  <a:path w="3117" h="6299" extrusionOk="0">
                    <a:moveTo>
                      <a:pt x="320" y="1"/>
                    </a:moveTo>
                    <a:lnTo>
                      <a:pt x="1" y="5908"/>
                    </a:lnTo>
                    <a:lnTo>
                      <a:pt x="2637" y="6298"/>
                    </a:lnTo>
                    <a:lnTo>
                      <a:pt x="3116" y="657"/>
                    </a:lnTo>
                    <a:lnTo>
                      <a:pt x="32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8" name="Google Shape;248;p15"/>
              <p:cNvSpPr/>
              <p:nvPr/>
            </p:nvSpPr>
            <p:spPr>
              <a:xfrm>
                <a:off x="2036164" y="1934462"/>
                <a:ext cx="1362671" cy="1448368"/>
              </a:xfrm>
              <a:custGeom>
                <a:avLst/>
                <a:gdLst/>
                <a:ahLst/>
                <a:cxnLst/>
                <a:rect l="l" t="t" r="r" b="b"/>
                <a:pathLst>
                  <a:path w="8030" h="8535" extrusionOk="0">
                    <a:moveTo>
                      <a:pt x="1518" y="0"/>
                    </a:moveTo>
                    <a:lnTo>
                      <a:pt x="1745" y="3378"/>
                    </a:lnTo>
                    <a:lnTo>
                      <a:pt x="0" y="5313"/>
                    </a:lnTo>
                    <a:lnTo>
                      <a:pt x="2065" y="7434"/>
                    </a:lnTo>
                    <a:lnTo>
                      <a:pt x="3786" y="8535"/>
                    </a:lnTo>
                    <a:lnTo>
                      <a:pt x="5473" y="8535"/>
                    </a:lnTo>
                    <a:lnTo>
                      <a:pt x="7155" y="7945"/>
                    </a:lnTo>
                    <a:lnTo>
                      <a:pt x="7653" y="6525"/>
                    </a:lnTo>
                    <a:lnTo>
                      <a:pt x="8030" y="5189"/>
                    </a:lnTo>
                    <a:lnTo>
                      <a:pt x="7155" y="3702"/>
                    </a:lnTo>
                    <a:lnTo>
                      <a:pt x="5735" y="2682"/>
                    </a:lnTo>
                    <a:lnTo>
                      <a:pt x="4519" y="36"/>
                    </a:lnTo>
                    <a:lnTo>
                      <a:pt x="15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9" name="Google Shape;249;p15"/>
              <p:cNvSpPr/>
              <p:nvPr/>
            </p:nvSpPr>
            <p:spPr>
              <a:xfrm>
                <a:off x="5524805" y="791040"/>
                <a:ext cx="425771" cy="586984"/>
              </a:xfrm>
              <a:custGeom>
                <a:avLst/>
                <a:gdLst/>
                <a:ahLst/>
                <a:cxnLst/>
                <a:rect l="l" t="t" r="r" b="b"/>
                <a:pathLst>
                  <a:path w="2509" h="3459" extrusionOk="0">
                    <a:moveTo>
                      <a:pt x="298" y="1"/>
                    </a:moveTo>
                    <a:lnTo>
                      <a:pt x="1" y="3428"/>
                    </a:lnTo>
                    <a:lnTo>
                      <a:pt x="1994" y="3459"/>
                    </a:lnTo>
                    <a:lnTo>
                      <a:pt x="2508" y="520"/>
                    </a:lnTo>
                    <a:lnTo>
                      <a:pt x="29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0" name="Google Shape;250;p15"/>
              <p:cNvSpPr/>
              <p:nvPr/>
            </p:nvSpPr>
            <p:spPr>
              <a:xfrm>
                <a:off x="6156758" y="18916"/>
                <a:ext cx="2504565" cy="2422602"/>
              </a:xfrm>
              <a:custGeom>
                <a:avLst/>
                <a:gdLst/>
                <a:ahLst/>
                <a:cxnLst/>
                <a:rect l="l" t="t" r="r" b="b"/>
                <a:pathLst>
                  <a:path w="14759" h="14276" extrusionOk="0">
                    <a:moveTo>
                      <a:pt x="6682" y="1"/>
                    </a:moveTo>
                    <a:cubicBezTo>
                      <a:pt x="6649" y="1"/>
                      <a:pt x="6632" y="1"/>
                      <a:pt x="6632" y="1"/>
                    </a:cubicBezTo>
                    <a:lnTo>
                      <a:pt x="6023" y="3126"/>
                    </a:lnTo>
                    <a:lnTo>
                      <a:pt x="7080" y="3552"/>
                    </a:lnTo>
                    <a:lnTo>
                      <a:pt x="2793" y="5661"/>
                    </a:lnTo>
                    <a:lnTo>
                      <a:pt x="325" y="5070"/>
                    </a:lnTo>
                    <a:lnTo>
                      <a:pt x="1" y="8372"/>
                    </a:lnTo>
                    <a:lnTo>
                      <a:pt x="2486" y="8900"/>
                    </a:lnTo>
                    <a:lnTo>
                      <a:pt x="5163" y="14275"/>
                    </a:lnTo>
                    <a:lnTo>
                      <a:pt x="14758" y="10316"/>
                    </a:lnTo>
                    <a:cubicBezTo>
                      <a:pt x="14758" y="10316"/>
                      <a:pt x="12881" y="5053"/>
                      <a:pt x="11052" y="2470"/>
                    </a:cubicBezTo>
                    <a:cubicBezTo>
                      <a:pt x="9378" y="98"/>
                      <a:pt x="7051" y="1"/>
                      <a:pt x="66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1" name="Google Shape;251;p15"/>
              <p:cNvSpPr/>
              <p:nvPr/>
            </p:nvSpPr>
            <p:spPr>
              <a:xfrm>
                <a:off x="2791487" y="3195993"/>
                <a:ext cx="1721242" cy="884463"/>
              </a:xfrm>
              <a:custGeom>
                <a:avLst/>
                <a:gdLst/>
                <a:ahLst/>
                <a:cxnLst/>
                <a:rect l="l" t="t" r="r" b="b"/>
                <a:pathLst>
                  <a:path w="10143" h="5212" extrusionOk="0">
                    <a:moveTo>
                      <a:pt x="8190" y="0"/>
                    </a:moveTo>
                    <a:lnTo>
                      <a:pt x="1" y="3609"/>
                    </a:lnTo>
                    <a:lnTo>
                      <a:pt x="117" y="4249"/>
                    </a:lnTo>
                    <a:lnTo>
                      <a:pt x="485" y="4812"/>
                    </a:lnTo>
                    <a:lnTo>
                      <a:pt x="1142" y="5083"/>
                    </a:lnTo>
                    <a:lnTo>
                      <a:pt x="2647" y="5211"/>
                    </a:lnTo>
                    <a:lnTo>
                      <a:pt x="10143" y="4900"/>
                    </a:lnTo>
                    <a:lnTo>
                      <a:pt x="819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2" name="Google Shape;252;p15"/>
              <p:cNvSpPr/>
              <p:nvPr/>
            </p:nvSpPr>
            <p:spPr>
              <a:xfrm>
                <a:off x="4705505" y="1374120"/>
                <a:ext cx="2370335" cy="2281583"/>
              </a:xfrm>
              <a:custGeom>
                <a:avLst/>
                <a:gdLst/>
                <a:ahLst/>
                <a:cxnLst/>
                <a:rect l="l" t="t" r="r" b="b"/>
                <a:pathLst>
                  <a:path w="13968" h="13445" extrusionOk="0">
                    <a:moveTo>
                      <a:pt x="4044" y="0"/>
                    </a:moveTo>
                    <a:lnTo>
                      <a:pt x="0" y="5601"/>
                    </a:lnTo>
                    <a:cubicBezTo>
                      <a:pt x="289" y="7842"/>
                      <a:pt x="2610" y="12614"/>
                      <a:pt x="2610" y="12614"/>
                    </a:cubicBezTo>
                    <a:lnTo>
                      <a:pt x="9481" y="13444"/>
                    </a:lnTo>
                    <a:lnTo>
                      <a:pt x="13967" y="7567"/>
                    </a:lnTo>
                    <a:lnTo>
                      <a:pt x="11345" y="1052"/>
                    </a:lnTo>
                    <a:lnTo>
                      <a:pt x="404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3" name="Google Shape;253;p15"/>
              <p:cNvSpPr/>
              <p:nvPr/>
            </p:nvSpPr>
            <p:spPr>
              <a:xfrm>
                <a:off x="7606654" y="3153908"/>
                <a:ext cx="789602" cy="637384"/>
              </a:xfrm>
              <a:custGeom>
                <a:avLst/>
                <a:gdLst/>
                <a:ahLst/>
                <a:cxnLst/>
                <a:rect l="l" t="t" r="r" b="b"/>
                <a:pathLst>
                  <a:path w="4653" h="3756" extrusionOk="0">
                    <a:moveTo>
                      <a:pt x="662" y="0"/>
                    </a:moveTo>
                    <a:lnTo>
                      <a:pt x="1" y="937"/>
                    </a:lnTo>
                    <a:lnTo>
                      <a:pt x="3991" y="3755"/>
                    </a:lnTo>
                    <a:lnTo>
                      <a:pt x="4653" y="2823"/>
                    </a:lnTo>
                    <a:lnTo>
                      <a:pt x="662" y="0"/>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4" name="Google Shape;254;p15"/>
              <p:cNvSpPr/>
              <p:nvPr/>
            </p:nvSpPr>
            <p:spPr>
              <a:xfrm>
                <a:off x="1987121" y="4471609"/>
                <a:ext cx="2847185" cy="1461774"/>
              </a:xfrm>
              <a:custGeom>
                <a:avLst/>
                <a:gdLst/>
                <a:ahLst/>
                <a:cxnLst/>
                <a:rect l="l" t="t" r="r" b="b"/>
                <a:pathLst>
                  <a:path w="16778" h="8614" extrusionOk="0">
                    <a:moveTo>
                      <a:pt x="11633" y="0"/>
                    </a:moveTo>
                    <a:cubicBezTo>
                      <a:pt x="10564" y="0"/>
                      <a:pt x="9549" y="116"/>
                      <a:pt x="8510" y="300"/>
                    </a:cubicBezTo>
                    <a:cubicBezTo>
                      <a:pt x="8048" y="380"/>
                      <a:pt x="7639" y="583"/>
                      <a:pt x="7178" y="628"/>
                    </a:cubicBezTo>
                    <a:cubicBezTo>
                      <a:pt x="6578" y="681"/>
                      <a:pt x="6002" y="677"/>
                      <a:pt x="5407" y="770"/>
                    </a:cubicBezTo>
                    <a:cubicBezTo>
                      <a:pt x="3761" y="1032"/>
                      <a:pt x="1950" y="1702"/>
                      <a:pt x="933" y="3131"/>
                    </a:cubicBezTo>
                    <a:cubicBezTo>
                      <a:pt x="1" y="4445"/>
                      <a:pt x="649" y="6362"/>
                      <a:pt x="689" y="7831"/>
                    </a:cubicBezTo>
                    <a:cubicBezTo>
                      <a:pt x="1461" y="7925"/>
                      <a:pt x="2092" y="7849"/>
                      <a:pt x="2717" y="7978"/>
                    </a:cubicBezTo>
                    <a:cubicBezTo>
                      <a:pt x="3628" y="8160"/>
                      <a:pt x="4511" y="8449"/>
                      <a:pt x="5443" y="8546"/>
                    </a:cubicBezTo>
                    <a:cubicBezTo>
                      <a:pt x="5905" y="8595"/>
                      <a:pt x="6363" y="8614"/>
                      <a:pt x="6818" y="8614"/>
                    </a:cubicBezTo>
                    <a:cubicBezTo>
                      <a:pt x="8269" y="8614"/>
                      <a:pt x="9695" y="8419"/>
                      <a:pt x="11168" y="8369"/>
                    </a:cubicBezTo>
                    <a:cubicBezTo>
                      <a:pt x="11567" y="8356"/>
                      <a:pt x="11968" y="8351"/>
                      <a:pt x="12369" y="8351"/>
                    </a:cubicBezTo>
                    <a:cubicBezTo>
                      <a:pt x="12672" y="8351"/>
                      <a:pt x="12975" y="8354"/>
                      <a:pt x="13276" y="8359"/>
                    </a:cubicBezTo>
                    <a:cubicBezTo>
                      <a:pt x="13831" y="8369"/>
                      <a:pt x="14650" y="8571"/>
                      <a:pt x="15339" y="8571"/>
                    </a:cubicBezTo>
                    <a:cubicBezTo>
                      <a:pt x="15620" y="8571"/>
                      <a:pt x="15879" y="8538"/>
                      <a:pt x="16091" y="8444"/>
                    </a:cubicBezTo>
                    <a:cubicBezTo>
                      <a:pt x="16374" y="8316"/>
                      <a:pt x="16640" y="7858"/>
                      <a:pt x="16694" y="7530"/>
                    </a:cubicBezTo>
                    <a:cubicBezTo>
                      <a:pt x="16778" y="6993"/>
                      <a:pt x="16694" y="6366"/>
                      <a:pt x="16694" y="5825"/>
                    </a:cubicBezTo>
                    <a:cubicBezTo>
                      <a:pt x="16694" y="4836"/>
                      <a:pt x="16543" y="3855"/>
                      <a:pt x="16298" y="2900"/>
                    </a:cubicBezTo>
                    <a:cubicBezTo>
                      <a:pt x="15859" y="1179"/>
                      <a:pt x="13520" y="24"/>
                      <a:pt x="11851" y="2"/>
                    </a:cubicBezTo>
                    <a:cubicBezTo>
                      <a:pt x="11778" y="1"/>
                      <a:pt x="11706" y="0"/>
                      <a:pt x="1163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5" name="Google Shape;255;p15"/>
              <p:cNvSpPr/>
              <p:nvPr/>
            </p:nvSpPr>
            <p:spPr>
              <a:xfrm>
                <a:off x="7270144" y="5257478"/>
                <a:ext cx="1523884" cy="659954"/>
              </a:xfrm>
              <a:custGeom>
                <a:avLst/>
                <a:gdLst/>
                <a:ahLst/>
                <a:cxnLst/>
                <a:rect l="l" t="t" r="r" b="b"/>
                <a:pathLst>
                  <a:path w="8980" h="3889" extrusionOk="0">
                    <a:moveTo>
                      <a:pt x="1520" y="0"/>
                    </a:moveTo>
                    <a:cubicBezTo>
                      <a:pt x="617" y="0"/>
                      <a:pt x="1" y="891"/>
                      <a:pt x="120" y="1807"/>
                    </a:cubicBezTo>
                    <a:cubicBezTo>
                      <a:pt x="266" y="2929"/>
                      <a:pt x="1367" y="3263"/>
                      <a:pt x="2281" y="3587"/>
                    </a:cubicBezTo>
                    <a:cubicBezTo>
                      <a:pt x="2796" y="3888"/>
                      <a:pt x="3467" y="3862"/>
                      <a:pt x="3893" y="3875"/>
                    </a:cubicBezTo>
                    <a:cubicBezTo>
                      <a:pt x="4026" y="3881"/>
                      <a:pt x="4159" y="3883"/>
                      <a:pt x="4293" y="3883"/>
                    </a:cubicBezTo>
                    <a:cubicBezTo>
                      <a:pt x="5172" y="3883"/>
                      <a:pt x="6067" y="3785"/>
                      <a:pt x="6946" y="3777"/>
                    </a:cubicBezTo>
                    <a:cubicBezTo>
                      <a:pt x="8148" y="3769"/>
                      <a:pt x="8979" y="3302"/>
                      <a:pt x="8201" y="2144"/>
                    </a:cubicBezTo>
                    <a:cubicBezTo>
                      <a:pt x="7632" y="1284"/>
                      <a:pt x="6978" y="1065"/>
                      <a:pt x="6244" y="1065"/>
                    </a:cubicBezTo>
                    <a:cubicBezTo>
                      <a:pt x="5731" y="1065"/>
                      <a:pt x="5179" y="1172"/>
                      <a:pt x="4589" y="1243"/>
                    </a:cubicBezTo>
                    <a:cubicBezTo>
                      <a:pt x="4412" y="1264"/>
                      <a:pt x="4249" y="1278"/>
                      <a:pt x="4095" y="1278"/>
                    </a:cubicBezTo>
                    <a:cubicBezTo>
                      <a:pt x="3715" y="1278"/>
                      <a:pt x="3387" y="1194"/>
                      <a:pt x="3040" y="919"/>
                    </a:cubicBezTo>
                    <a:cubicBezTo>
                      <a:pt x="2662" y="626"/>
                      <a:pt x="2432" y="209"/>
                      <a:pt x="1957" y="67"/>
                    </a:cubicBezTo>
                    <a:cubicBezTo>
                      <a:pt x="1806" y="21"/>
                      <a:pt x="1659" y="0"/>
                      <a:pt x="152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6" name="Google Shape;256;p15"/>
              <p:cNvSpPr/>
              <p:nvPr/>
            </p:nvSpPr>
            <p:spPr>
              <a:xfrm>
                <a:off x="-785906" y="-808698"/>
                <a:ext cx="4960428" cy="3100713"/>
              </a:xfrm>
              <a:custGeom>
                <a:avLst/>
                <a:gdLst/>
                <a:ahLst/>
                <a:cxnLst/>
                <a:rect l="l" t="t" r="r" b="b"/>
                <a:pathLst>
                  <a:path w="29231" h="18272" extrusionOk="0">
                    <a:moveTo>
                      <a:pt x="22992" y="3838"/>
                    </a:moveTo>
                    <a:cubicBezTo>
                      <a:pt x="22992" y="3839"/>
                      <a:pt x="22991" y="3839"/>
                      <a:pt x="22991" y="3840"/>
                    </a:cubicBezTo>
                    <a:lnTo>
                      <a:pt x="22992" y="3838"/>
                    </a:lnTo>
                    <a:close/>
                    <a:moveTo>
                      <a:pt x="16621" y="9662"/>
                    </a:moveTo>
                    <a:cubicBezTo>
                      <a:pt x="16620" y="9663"/>
                      <a:pt x="16618" y="9663"/>
                      <a:pt x="16618" y="9663"/>
                    </a:cubicBezTo>
                    <a:cubicBezTo>
                      <a:pt x="16619" y="9663"/>
                      <a:pt x="16620" y="9662"/>
                      <a:pt x="16621" y="9662"/>
                    </a:cubicBezTo>
                    <a:close/>
                    <a:moveTo>
                      <a:pt x="8929" y="12873"/>
                    </a:moveTo>
                    <a:lnTo>
                      <a:pt x="8929" y="12873"/>
                    </a:lnTo>
                    <a:cubicBezTo>
                      <a:pt x="8929" y="12873"/>
                      <a:pt x="8931" y="12876"/>
                      <a:pt x="8933" y="12881"/>
                    </a:cubicBezTo>
                    <a:lnTo>
                      <a:pt x="8933" y="12881"/>
                    </a:lnTo>
                    <a:cubicBezTo>
                      <a:pt x="8930" y="12876"/>
                      <a:pt x="8929" y="12873"/>
                      <a:pt x="8929" y="12873"/>
                    </a:cubicBezTo>
                    <a:close/>
                    <a:moveTo>
                      <a:pt x="8306" y="13677"/>
                    </a:moveTo>
                    <a:cubicBezTo>
                      <a:pt x="8306" y="13678"/>
                      <a:pt x="8305" y="13679"/>
                      <a:pt x="8305" y="13680"/>
                    </a:cubicBezTo>
                    <a:cubicBezTo>
                      <a:pt x="8304" y="13681"/>
                      <a:pt x="8304" y="13681"/>
                      <a:pt x="8303" y="13682"/>
                    </a:cubicBezTo>
                    <a:lnTo>
                      <a:pt x="8303" y="13682"/>
                    </a:lnTo>
                    <a:cubicBezTo>
                      <a:pt x="8305" y="13680"/>
                      <a:pt x="8306" y="13679"/>
                      <a:pt x="8306" y="13677"/>
                    </a:cubicBezTo>
                    <a:close/>
                    <a:moveTo>
                      <a:pt x="28858" y="1"/>
                    </a:moveTo>
                    <a:cubicBezTo>
                      <a:pt x="28841" y="116"/>
                      <a:pt x="28792" y="241"/>
                      <a:pt x="28725" y="360"/>
                    </a:cubicBezTo>
                    <a:cubicBezTo>
                      <a:pt x="28659" y="480"/>
                      <a:pt x="28574" y="595"/>
                      <a:pt x="28485" y="706"/>
                    </a:cubicBezTo>
                    <a:cubicBezTo>
                      <a:pt x="28299" y="929"/>
                      <a:pt x="28086" y="1137"/>
                      <a:pt x="27868" y="1332"/>
                    </a:cubicBezTo>
                    <a:cubicBezTo>
                      <a:pt x="27642" y="1532"/>
                      <a:pt x="27411" y="1718"/>
                      <a:pt x="27172" y="1904"/>
                    </a:cubicBezTo>
                    <a:lnTo>
                      <a:pt x="26813" y="2180"/>
                    </a:lnTo>
                    <a:lnTo>
                      <a:pt x="26453" y="2464"/>
                    </a:lnTo>
                    <a:cubicBezTo>
                      <a:pt x="26213" y="2650"/>
                      <a:pt x="25978" y="2828"/>
                      <a:pt x="25729" y="2975"/>
                    </a:cubicBezTo>
                    <a:cubicBezTo>
                      <a:pt x="25481" y="3125"/>
                      <a:pt x="25223" y="3236"/>
                      <a:pt x="24943" y="3303"/>
                    </a:cubicBezTo>
                    <a:cubicBezTo>
                      <a:pt x="24384" y="3445"/>
                      <a:pt x="23771" y="3432"/>
                      <a:pt x="23150" y="3551"/>
                    </a:cubicBezTo>
                    <a:lnTo>
                      <a:pt x="23026" y="3578"/>
                    </a:lnTo>
                    <a:lnTo>
                      <a:pt x="23005" y="3698"/>
                    </a:lnTo>
                    <a:cubicBezTo>
                      <a:pt x="23001" y="3711"/>
                      <a:pt x="22999" y="3724"/>
                      <a:pt x="22998" y="3736"/>
                    </a:cubicBezTo>
                    <a:lnTo>
                      <a:pt x="22998" y="3736"/>
                    </a:lnTo>
                    <a:cubicBezTo>
                      <a:pt x="22722" y="3856"/>
                      <a:pt x="22454" y="4000"/>
                      <a:pt x="22196" y="4151"/>
                    </a:cubicBezTo>
                    <a:cubicBezTo>
                      <a:pt x="21907" y="4319"/>
                      <a:pt x="21633" y="4506"/>
                      <a:pt x="21358" y="4692"/>
                    </a:cubicBezTo>
                    <a:lnTo>
                      <a:pt x="20555" y="5247"/>
                    </a:lnTo>
                    <a:cubicBezTo>
                      <a:pt x="20288" y="5429"/>
                      <a:pt x="20026" y="5593"/>
                      <a:pt x="19764" y="5708"/>
                    </a:cubicBezTo>
                    <a:cubicBezTo>
                      <a:pt x="19631" y="5766"/>
                      <a:pt x="19502" y="5810"/>
                      <a:pt x="19373" y="5837"/>
                    </a:cubicBezTo>
                    <a:cubicBezTo>
                      <a:pt x="19240" y="5864"/>
                      <a:pt x="19090" y="5882"/>
                      <a:pt x="18925" y="5899"/>
                    </a:cubicBezTo>
                    <a:cubicBezTo>
                      <a:pt x="18756" y="5921"/>
                      <a:pt x="18574" y="5948"/>
                      <a:pt x="18375" y="6005"/>
                    </a:cubicBezTo>
                    <a:cubicBezTo>
                      <a:pt x="18277" y="6037"/>
                      <a:pt x="18175" y="6073"/>
                      <a:pt x="18078" y="6122"/>
                    </a:cubicBezTo>
                    <a:cubicBezTo>
                      <a:pt x="17976" y="6175"/>
                      <a:pt x="17886" y="6237"/>
                      <a:pt x="17806" y="6294"/>
                    </a:cubicBezTo>
                    <a:cubicBezTo>
                      <a:pt x="17652" y="6414"/>
                      <a:pt x="17527" y="6534"/>
                      <a:pt x="17403" y="6650"/>
                    </a:cubicBezTo>
                    <a:lnTo>
                      <a:pt x="17230" y="6814"/>
                    </a:lnTo>
                    <a:cubicBezTo>
                      <a:pt x="17163" y="6876"/>
                      <a:pt x="17093" y="6943"/>
                      <a:pt x="17021" y="7023"/>
                    </a:cubicBezTo>
                    <a:cubicBezTo>
                      <a:pt x="16950" y="7107"/>
                      <a:pt x="16870" y="7213"/>
                      <a:pt x="16812" y="7359"/>
                    </a:cubicBezTo>
                    <a:cubicBezTo>
                      <a:pt x="16786" y="7431"/>
                      <a:pt x="16768" y="7506"/>
                      <a:pt x="16755" y="7577"/>
                    </a:cubicBezTo>
                    <a:cubicBezTo>
                      <a:pt x="16746" y="7644"/>
                      <a:pt x="16741" y="7705"/>
                      <a:pt x="16741" y="7759"/>
                    </a:cubicBezTo>
                    <a:cubicBezTo>
                      <a:pt x="16737" y="7870"/>
                      <a:pt x="16741" y="7955"/>
                      <a:pt x="16746" y="8035"/>
                    </a:cubicBezTo>
                    <a:lnTo>
                      <a:pt x="16755" y="8269"/>
                    </a:lnTo>
                    <a:cubicBezTo>
                      <a:pt x="16755" y="8345"/>
                      <a:pt x="16755" y="8416"/>
                      <a:pt x="16751" y="8465"/>
                    </a:cubicBezTo>
                    <a:cubicBezTo>
                      <a:pt x="16741" y="8514"/>
                      <a:pt x="16733" y="8541"/>
                      <a:pt x="16728" y="8541"/>
                    </a:cubicBezTo>
                    <a:cubicBezTo>
                      <a:pt x="16728" y="8541"/>
                      <a:pt x="16729" y="8539"/>
                      <a:pt x="16729" y="8539"/>
                    </a:cubicBezTo>
                    <a:lnTo>
                      <a:pt x="16729" y="8539"/>
                    </a:lnTo>
                    <a:cubicBezTo>
                      <a:pt x="16728" y="8539"/>
                      <a:pt x="16726" y="8540"/>
                      <a:pt x="16720" y="8545"/>
                    </a:cubicBezTo>
                    <a:cubicBezTo>
                      <a:pt x="16702" y="8558"/>
                      <a:pt x="16671" y="8576"/>
                      <a:pt x="16618" y="8598"/>
                    </a:cubicBezTo>
                    <a:lnTo>
                      <a:pt x="16599" y="8607"/>
                    </a:lnTo>
                    <a:lnTo>
                      <a:pt x="16577" y="8615"/>
                    </a:lnTo>
                    <a:lnTo>
                      <a:pt x="16528" y="8633"/>
                    </a:lnTo>
                    <a:lnTo>
                      <a:pt x="16427" y="8668"/>
                    </a:lnTo>
                    <a:lnTo>
                      <a:pt x="16302" y="8709"/>
                    </a:lnTo>
                    <a:cubicBezTo>
                      <a:pt x="16284" y="8713"/>
                      <a:pt x="16245" y="8731"/>
                      <a:pt x="16218" y="8740"/>
                    </a:cubicBezTo>
                    <a:cubicBezTo>
                      <a:pt x="16200" y="8748"/>
                      <a:pt x="16182" y="8758"/>
                      <a:pt x="16165" y="8766"/>
                    </a:cubicBezTo>
                    <a:lnTo>
                      <a:pt x="16134" y="8780"/>
                    </a:lnTo>
                    <a:lnTo>
                      <a:pt x="16102" y="8797"/>
                    </a:lnTo>
                    <a:cubicBezTo>
                      <a:pt x="16081" y="8811"/>
                      <a:pt x="16058" y="8824"/>
                      <a:pt x="16036" y="8842"/>
                    </a:cubicBezTo>
                    <a:cubicBezTo>
                      <a:pt x="16014" y="8860"/>
                      <a:pt x="15991" y="8877"/>
                      <a:pt x="15969" y="8895"/>
                    </a:cubicBezTo>
                    <a:cubicBezTo>
                      <a:pt x="15948" y="8918"/>
                      <a:pt x="15929" y="8935"/>
                      <a:pt x="15911" y="8957"/>
                    </a:cubicBezTo>
                    <a:lnTo>
                      <a:pt x="15885" y="8988"/>
                    </a:lnTo>
                    <a:lnTo>
                      <a:pt x="15862" y="9020"/>
                    </a:lnTo>
                    <a:cubicBezTo>
                      <a:pt x="15850" y="9037"/>
                      <a:pt x="15836" y="9059"/>
                      <a:pt x="15823" y="9077"/>
                    </a:cubicBezTo>
                    <a:lnTo>
                      <a:pt x="15792" y="9131"/>
                    </a:lnTo>
                    <a:cubicBezTo>
                      <a:pt x="15774" y="9170"/>
                      <a:pt x="15761" y="9197"/>
                      <a:pt x="15747" y="9223"/>
                    </a:cubicBezTo>
                    <a:cubicBezTo>
                      <a:pt x="15703" y="9340"/>
                      <a:pt x="15672" y="9428"/>
                      <a:pt x="15649" y="9512"/>
                    </a:cubicBezTo>
                    <a:cubicBezTo>
                      <a:pt x="15557" y="9823"/>
                      <a:pt x="15463" y="10120"/>
                      <a:pt x="15352" y="10409"/>
                    </a:cubicBezTo>
                    <a:cubicBezTo>
                      <a:pt x="15299" y="10551"/>
                      <a:pt x="15237" y="10692"/>
                      <a:pt x="15175" y="10825"/>
                    </a:cubicBezTo>
                    <a:cubicBezTo>
                      <a:pt x="15112" y="10964"/>
                      <a:pt x="15046" y="11097"/>
                      <a:pt x="14975" y="11225"/>
                    </a:cubicBezTo>
                    <a:cubicBezTo>
                      <a:pt x="14904" y="11354"/>
                      <a:pt x="14824" y="11478"/>
                      <a:pt x="14744" y="11594"/>
                    </a:cubicBezTo>
                    <a:cubicBezTo>
                      <a:pt x="14660" y="11714"/>
                      <a:pt x="14567" y="11833"/>
                      <a:pt x="14483" y="11923"/>
                    </a:cubicBezTo>
                    <a:cubicBezTo>
                      <a:pt x="14309" y="12113"/>
                      <a:pt x="14105" y="12269"/>
                      <a:pt x="13865" y="12380"/>
                    </a:cubicBezTo>
                    <a:cubicBezTo>
                      <a:pt x="13446" y="12579"/>
                      <a:pt x="12942" y="12658"/>
                      <a:pt x="12416" y="12658"/>
                    </a:cubicBezTo>
                    <a:cubicBezTo>
                      <a:pt x="12347" y="12658"/>
                      <a:pt x="12279" y="12657"/>
                      <a:pt x="12210" y="12654"/>
                    </a:cubicBezTo>
                    <a:cubicBezTo>
                      <a:pt x="12134" y="12650"/>
                      <a:pt x="12060" y="12650"/>
                      <a:pt x="11984" y="12642"/>
                    </a:cubicBezTo>
                    <a:lnTo>
                      <a:pt x="11868" y="12632"/>
                    </a:lnTo>
                    <a:lnTo>
                      <a:pt x="11824" y="12632"/>
                    </a:lnTo>
                    <a:cubicBezTo>
                      <a:pt x="11822" y="12632"/>
                      <a:pt x="11822" y="12631"/>
                      <a:pt x="11823" y="12630"/>
                    </a:cubicBezTo>
                    <a:lnTo>
                      <a:pt x="11823" y="12630"/>
                    </a:lnTo>
                    <a:cubicBezTo>
                      <a:pt x="11823" y="12630"/>
                      <a:pt x="11823" y="12630"/>
                      <a:pt x="11823" y="12630"/>
                    </a:cubicBezTo>
                    <a:cubicBezTo>
                      <a:pt x="11825" y="12630"/>
                      <a:pt x="11826" y="12629"/>
                      <a:pt x="11824" y="12628"/>
                    </a:cubicBezTo>
                    <a:lnTo>
                      <a:pt x="11824" y="12628"/>
                    </a:lnTo>
                    <a:cubicBezTo>
                      <a:pt x="11824" y="12628"/>
                      <a:pt x="11823" y="12629"/>
                      <a:pt x="11823" y="12630"/>
                    </a:cubicBezTo>
                    <a:lnTo>
                      <a:pt x="11823" y="12630"/>
                    </a:lnTo>
                    <a:cubicBezTo>
                      <a:pt x="11820" y="12629"/>
                      <a:pt x="11815" y="12628"/>
                      <a:pt x="11815" y="12628"/>
                    </a:cubicBezTo>
                    <a:cubicBezTo>
                      <a:pt x="11771" y="12619"/>
                      <a:pt x="11695" y="12597"/>
                      <a:pt x="11624" y="12575"/>
                    </a:cubicBezTo>
                    <a:lnTo>
                      <a:pt x="11402" y="12503"/>
                    </a:lnTo>
                    <a:cubicBezTo>
                      <a:pt x="11091" y="12402"/>
                      <a:pt x="10776" y="12295"/>
                      <a:pt x="10448" y="12202"/>
                    </a:cubicBezTo>
                    <a:cubicBezTo>
                      <a:pt x="10120" y="12109"/>
                      <a:pt x="9782" y="12020"/>
                      <a:pt x="9405" y="11976"/>
                    </a:cubicBezTo>
                    <a:cubicBezTo>
                      <a:pt x="9302" y="11966"/>
                      <a:pt x="9195" y="11958"/>
                      <a:pt x="9081" y="11958"/>
                    </a:cubicBezTo>
                    <a:cubicBezTo>
                      <a:pt x="8984" y="11958"/>
                      <a:pt x="8882" y="11964"/>
                      <a:pt x="8770" y="11980"/>
                    </a:cubicBezTo>
                    <a:cubicBezTo>
                      <a:pt x="8739" y="11989"/>
                      <a:pt x="8708" y="11993"/>
                      <a:pt x="8677" y="11997"/>
                    </a:cubicBezTo>
                    <a:cubicBezTo>
                      <a:pt x="8641" y="12011"/>
                      <a:pt x="8606" y="12020"/>
                      <a:pt x="8575" y="12029"/>
                    </a:cubicBezTo>
                    <a:lnTo>
                      <a:pt x="8522" y="12046"/>
                    </a:lnTo>
                    <a:lnTo>
                      <a:pt x="8469" y="12073"/>
                    </a:lnTo>
                    <a:cubicBezTo>
                      <a:pt x="8428" y="12091"/>
                      <a:pt x="8393" y="12104"/>
                      <a:pt x="8358" y="12126"/>
                    </a:cubicBezTo>
                    <a:cubicBezTo>
                      <a:pt x="8207" y="12216"/>
                      <a:pt x="8060" y="12380"/>
                      <a:pt x="7985" y="12556"/>
                    </a:cubicBezTo>
                    <a:cubicBezTo>
                      <a:pt x="7953" y="12642"/>
                      <a:pt x="7926" y="12734"/>
                      <a:pt x="7922" y="12810"/>
                    </a:cubicBezTo>
                    <a:cubicBezTo>
                      <a:pt x="7918" y="12849"/>
                      <a:pt x="7914" y="12886"/>
                      <a:pt x="7914" y="12929"/>
                    </a:cubicBezTo>
                    <a:cubicBezTo>
                      <a:pt x="7918" y="12983"/>
                      <a:pt x="7922" y="13041"/>
                      <a:pt x="7932" y="13089"/>
                    </a:cubicBezTo>
                    <a:cubicBezTo>
                      <a:pt x="7953" y="13191"/>
                      <a:pt x="7989" y="13275"/>
                      <a:pt x="8024" y="13343"/>
                    </a:cubicBezTo>
                    <a:cubicBezTo>
                      <a:pt x="8060" y="13414"/>
                      <a:pt x="8096" y="13462"/>
                      <a:pt x="8127" y="13507"/>
                    </a:cubicBezTo>
                    <a:cubicBezTo>
                      <a:pt x="8189" y="13595"/>
                      <a:pt x="8238" y="13654"/>
                      <a:pt x="8264" y="13693"/>
                    </a:cubicBezTo>
                    <a:cubicBezTo>
                      <a:pt x="8267" y="13697"/>
                      <a:pt x="8270" y="13701"/>
                      <a:pt x="8272" y="13704"/>
                    </a:cubicBezTo>
                    <a:lnTo>
                      <a:pt x="8272" y="13704"/>
                    </a:lnTo>
                    <a:cubicBezTo>
                      <a:pt x="8256" y="13714"/>
                      <a:pt x="8234" y="13724"/>
                      <a:pt x="8211" y="13734"/>
                    </a:cubicBezTo>
                    <a:cubicBezTo>
                      <a:pt x="8162" y="13755"/>
                      <a:pt x="8109" y="13773"/>
                      <a:pt x="8047" y="13791"/>
                    </a:cubicBezTo>
                    <a:cubicBezTo>
                      <a:pt x="7922" y="13830"/>
                      <a:pt x="7776" y="13857"/>
                      <a:pt x="7612" y="13888"/>
                    </a:cubicBezTo>
                    <a:lnTo>
                      <a:pt x="7483" y="13910"/>
                    </a:lnTo>
                    <a:cubicBezTo>
                      <a:pt x="7439" y="13920"/>
                      <a:pt x="7390" y="13933"/>
                      <a:pt x="7346" y="13941"/>
                    </a:cubicBezTo>
                    <a:cubicBezTo>
                      <a:pt x="7256" y="13968"/>
                      <a:pt x="7160" y="13990"/>
                      <a:pt x="7043" y="14039"/>
                    </a:cubicBezTo>
                    <a:cubicBezTo>
                      <a:pt x="6986" y="14062"/>
                      <a:pt x="6920" y="14092"/>
                      <a:pt x="6853" y="14137"/>
                    </a:cubicBezTo>
                    <a:cubicBezTo>
                      <a:pt x="6787" y="14181"/>
                      <a:pt x="6711" y="14244"/>
                      <a:pt x="6658" y="14310"/>
                    </a:cubicBezTo>
                    <a:cubicBezTo>
                      <a:pt x="6627" y="14346"/>
                      <a:pt x="6609" y="14377"/>
                      <a:pt x="6586" y="14408"/>
                    </a:cubicBezTo>
                    <a:cubicBezTo>
                      <a:pt x="6568" y="14439"/>
                      <a:pt x="6556" y="14465"/>
                      <a:pt x="6537" y="14492"/>
                    </a:cubicBezTo>
                    <a:lnTo>
                      <a:pt x="6502" y="14563"/>
                    </a:lnTo>
                    <a:lnTo>
                      <a:pt x="6476" y="14625"/>
                    </a:lnTo>
                    <a:cubicBezTo>
                      <a:pt x="6445" y="14696"/>
                      <a:pt x="6414" y="14758"/>
                      <a:pt x="6382" y="14816"/>
                    </a:cubicBezTo>
                    <a:cubicBezTo>
                      <a:pt x="6343" y="14891"/>
                      <a:pt x="6338" y="14900"/>
                      <a:pt x="6298" y="14949"/>
                    </a:cubicBezTo>
                    <a:cubicBezTo>
                      <a:pt x="6232" y="15033"/>
                      <a:pt x="6111" y="15140"/>
                      <a:pt x="5978" y="15278"/>
                    </a:cubicBezTo>
                    <a:cubicBezTo>
                      <a:pt x="5912" y="15348"/>
                      <a:pt x="5837" y="15433"/>
                      <a:pt x="5769" y="15535"/>
                    </a:cubicBezTo>
                    <a:cubicBezTo>
                      <a:pt x="5708" y="15633"/>
                      <a:pt x="5659" y="15731"/>
                      <a:pt x="5624" y="15823"/>
                    </a:cubicBezTo>
                    <a:cubicBezTo>
                      <a:pt x="5548" y="16010"/>
                      <a:pt x="5508" y="16170"/>
                      <a:pt x="5464" y="16290"/>
                    </a:cubicBezTo>
                    <a:cubicBezTo>
                      <a:pt x="5450" y="16321"/>
                      <a:pt x="5441" y="16348"/>
                      <a:pt x="5429" y="16370"/>
                    </a:cubicBezTo>
                    <a:cubicBezTo>
                      <a:pt x="5419" y="16391"/>
                      <a:pt x="5410" y="16414"/>
                      <a:pt x="5392" y="16436"/>
                    </a:cubicBezTo>
                    <a:lnTo>
                      <a:pt x="5349" y="16503"/>
                    </a:lnTo>
                    <a:lnTo>
                      <a:pt x="5286" y="16569"/>
                    </a:lnTo>
                    <a:cubicBezTo>
                      <a:pt x="5202" y="16658"/>
                      <a:pt x="5099" y="16751"/>
                      <a:pt x="4980" y="16827"/>
                    </a:cubicBezTo>
                    <a:cubicBezTo>
                      <a:pt x="4869" y="16911"/>
                      <a:pt x="4736" y="16982"/>
                      <a:pt x="4603" y="17053"/>
                    </a:cubicBezTo>
                    <a:cubicBezTo>
                      <a:pt x="4337" y="17190"/>
                      <a:pt x="4048" y="17302"/>
                      <a:pt x="3755" y="17399"/>
                    </a:cubicBezTo>
                    <a:cubicBezTo>
                      <a:pt x="3604" y="17448"/>
                      <a:pt x="3458" y="17493"/>
                      <a:pt x="3307" y="17528"/>
                    </a:cubicBezTo>
                    <a:cubicBezTo>
                      <a:pt x="3160" y="17563"/>
                      <a:pt x="3009" y="17590"/>
                      <a:pt x="2854" y="17616"/>
                    </a:cubicBezTo>
                    <a:cubicBezTo>
                      <a:pt x="2543" y="17661"/>
                      <a:pt x="2228" y="17688"/>
                      <a:pt x="1918" y="17696"/>
                    </a:cubicBezTo>
                    <a:cubicBezTo>
                      <a:pt x="1611" y="17696"/>
                      <a:pt x="1301" y="17679"/>
                      <a:pt x="1012" y="17603"/>
                    </a:cubicBezTo>
                    <a:cubicBezTo>
                      <a:pt x="728" y="17536"/>
                      <a:pt x="466" y="17403"/>
                      <a:pt x="328" y="17190"/>
                    </a:cubicBezTo>
                    <a:lnTo>
                      <a:pt x="0" y="17364"/>
                    </a:lnTo>
                    <a:cubicBezTo>
                      <a:pt x="89" y="17546"/>
                      <a:pt x="226" y="17696"/>
                      <a:pt x="382" y="17808"/>
                    </a:cubicBezTo>
                    <a:cubicBezTo>
                      <a:pt x="537" y="17923"/>
                      <a:pt x="705" y="17999"/>
                      <a:pt x="875" y="18060"/>
                    </a:cubicBezTo>
                    <a:cubicBezTo>
                      <a:pt x="1211" y="18181"/>
                      <a:pt x="1558" y="18229"/>
                      <a:pt x="1900" y="18255"/>
                    </a:cubicBezTo>
                    <a:cubicBezTo>
                      <a:pt x="2046" y="18267"/>
                      <a:pt x="2190" y="18272"/>
                      <a:pt x="2334" y="18272"/>
                    </a:cubicBezTo>
                    <a:cubicBezTo>
                      <a:pt x="2531" y="18272"/>
                      <a:pt x="2728" y="18262"/>
                      <a:pt x="2925" y="18247"/>
                    </a:cubicBezTo>
                    <a:cubicBezTo>
                      <a:pt x="3094" y="18234"/>
                      <a:pt x="3266" y="18216"/>
                      <a:pt x="3440" y="18185"/>
                    </a:cubicBezTo>
                    <a:cubicBezTo>
                      <a:pt x="3612" y="18158"/>
                      <a:pt x="3778" y="18118"/>
                      <a:pt x="3946" y="18078"/>
                    </a:cubicBezTo>
                    <a:cubicBezTo>
                      <a:pt x="4278" y="17994"/>
                      <a:pt x="4607" y="17888"/>
                      <a:pt x="4931" y="17745"/>
                    </a:cubicBezTo>
                    <a:cubicBezTo>
                      <a:pt x="5095" y="17669"/>
                      <a:pt x="5255" y="17595"/>
                      <a:pt x="5410" y="17493"/>
                    </a:cubicBezTo>
                    <a:cubicBezTo>
                      <a:pt x="5570" y="17399"/>
                      <a:pt x="5726" y="17284"/>
                      <a:pt x="5872" y="17146"/>
                    </a:cubicBezTo>
                    <a:lnTo>
                      <a:pt x="5978" y="17030"/>
                    </a:lnTo>
                    <a:cubicBezTo>
                      <a:pt x="6014" y="16991"/>
                      <a:pt x="6050" y="16946"/>
                      <a:pt x="6080" y="16903"/>
                    </a:cubicBezTo>
                    <a:cubicBezTo>
                      <a:pt x="6116" y="16862"/>
                      <a:pt x="6148" y="16809"/>
                      <a:pt x="6174" y="16760"/>
                    </a:cubicBezTo>
                    <a:cubicBezTo>
                      <a:pt x="6201" y="16711"/>
                      <a:pt x="6222" y="16667"/>
                      <a:pt x="6245" y="16618"/>
                    </a:cubicBezTo>
                    <a:cubicBezTo>
                      <a:pt x="6324" y="16436"/>
                      <a:pt x="6373" y="16280"/>
                      <a:pt x="6427" y="16165"/>
                    </a:cubicBezTo>
                    <a:cubicBezTo>
                      <a:pt x="6453" y="16108"/>
                      <a:pt x="6480" y="16059"/>
                      <a:pt x="6507" y="16024"/>
                    </a:cubicBezTo>
                    <a:cubicBezTo>
                      <a:pt x="6529" y="15987"/>
                      <a:pt x="6564" y="15952"/>
                      <a:pt x="6613" y="15903"/>
                    </a:cubicBezTo>
                    <a:cubicBezTo>
                      <a:pt x="6707" y="15811"/>
                      <a:pt x="6844" y="15704"/>
                      <a:pt x="6986" y="15544"/>
                    </a:cubicBezTo>
                    <a:cubicBezTo>
                      <a:pt x="7026" y="15504"/>
                      <a:pt x="7062" y="15459"/>
                      <a:pt x="7097" y="15406"/>
                    </a:cubicBezTo>
                    <a:cubicBezTo>
                      <a:pt x="7137" y="15344"/>
                      <a:pt x="7154" y="15313"/>
                      <a:pt x="7181" y="15268"/>
                    </a:cubicBezTo>
                    <a:cubicBezTo>
                      <a:pt x="7230" y="15189"/>
                      <a:pt x="7275" y="15100"/>
                      <a:pt x="7314" y="15029"/>
                    </a:cubicBezTo>
                    <a:cubicBezTo>
                      <a:pt x="7346" y="14961"/>
                      <a:pt x="7374" y="14916"/>
                      <a:pt x="7377" y="14916"/>
                    </a:cubicBezTo>
                    <a:lnTo>
                      <a:pt x="7377" y="14916"/>
                    </a:lnTo>
                    <a:cubicBezTo>
                      <a:pt x="7377" y="14916"/>
                      <a:pt x="7377" y="14917"/>
                      <a:pt x="7377" y="14918"/>
                    </a:cubicBezTo>
                    <a:cubicBezTo>
                      <a:pt x="7377" y="14918"/>
                      <a:pt x="7373" y="14922"/>
                      <a:pt x="7373" y="14927"/>
                    </a:cubicBezTo>
                    <a:cubicBezTo>
                      <a:pt x="7367" y="14927"/>
                      <a:pt x="7367" y="14932"/>
                      <a:pt x="7367" y="14932"/>
                    </a:cubicBezTo>
                    <a:cubicBezTo>
                      <a:pt x="7367" y="14932"/>
                      <a:pt x="7377" y="14927"/>
                      <a:pt x="7394" y="14922"/>
                    </a:cubicBezTo>
                    <a:cubicBezTo>
                      <a:pt x="7430" y="14910"/>
                      <a:pt x="7492" y="14891"/>
                      <a:pt x="7563" y="14879"/>
                    </a:cubicBezTo>
                    <a:cubicBezTo>
                      <a:pt x="7594" y="14869"/>
                      <a:pt x="7629" y="14865"/>
                      <a:pt x="7666" y="14861"/>
                    </a:cubicBezTo>
                    <a:lnTo>
                      <a:pt x="7776" y="14842"/>
                    </a:lnTo>
                    <a:cubicBezTo>
                      <a:pt x="7936" y="14816"/>
                      <a:pt x="8113" y="14789"/>
                      <a:pt x="8305" y="14740"/>
                    </a:cubicBezTo>
                    <a:cubicBezTo>
                      <a:pt x="8397" y="14719"/>
                      <a:pt x="8500" y="14687"/>
                      <a:pt x="8602" y="14643"/>
                    </a:cubicBezTo>
                    <a:cubicBezTo>
                      <a:pt x="8628" y="14634"/>
                      <a:pt x="8655" y="14621"/>
                      <a:pt x="8682" y="14607"/>
                    </a:cubicBezTo>
                    <a:cubicBezTo>
                      <a:pt x="8708" y="14594"/>
                      <a:pt x="8735" y="14580"/>
                      <a:pt x="8762" y="14563"/>
                    </a:cubicBezTo>
                    <a:lnTo>
                      <a:pt x="8846" y="14514"/>
                    </a:lnTo>
                    <a:cubicBezTo>
                      <a:pt x="8877" y="14496"/>
                      <a:pt x="8903" y="14474"/>
                      <a:pt x="8934" y="14453"/>
                    </a:cubicBezTo>
                    <a:cubicBezTo>
                      <a:pt x="8961" y="14430"/>
                      <a:pt x="8987" y="14404"/>
                      <a:pt x="9018" y="14373"/>
                    </a:cubicBezTo>
                    <a:cubicBezTo>
                      <a:pt x="9045" y="14346"/>
                      <a:pt x="9072" y="14319"/>
                      <a:pt x="9098" y="14283"/>
                    </a:cubicBezTo>
                    <a:cubicBezTo>
                      <a:pt x="9125" y="14248"/>
                      <a:pt x="9151" y="14213"/>
                      <a:pt x="9174" y="14177"/>
                    </a:cubicBezTo>
                    <a:cubicBezTo>
                      <a:pt x="9196" y="14137"/>
                      <a:pt x="9214" y="14092"/>
                      <a:pt x="9231" y="14053"/>
                    </a:cubicBezTo>
                    <a:cubicBezTo>
                      <a:pt x="9249" y="14008"/>
                      <a:pt x="9258" y="13968"/>
                      <a:pt x="9268" y="13928"/>
                    </a:cubicBezTo>
                    <a:cubicBezTo>
                      <a:pt x="9280" y="13888"/>
                      <a:pt x="9290" y="13849"/>
                      <a:pt x="9290" y="13804"/>
                    </a:cubicBezTo>
                    <a:cubicBezTo>
                      <a:pt x="9303" y="13715"/>
                      <a:pt x="9298" y="13622"/>
                      <a:pt x="9280" y="13533"/>
                    </a:cubicBezTo>
                    <a:cubicBezTo>
                      <a:pt x="9249" y="13361"/>
                      <a:pt x="9170" y="13222"/>
                      <a:pt x="9108" y="13125"/>
                    </a:cubicBezTo>
                    <a:cubicBezTo>
                      <a:pt x="9075" y="13080"/>
                      <a:pt x="9046" y="13039"/>
                      <a:pt x="9020" y="13005"/>
                    </a:cubicBezTo>
                    <a:lnTo>
                      <a:pt x="9020" y="13005"/>
                    </a:lnTo>
                    <a:cubicBezTo>
                      <a:pt x="9023" y="13005"/>
                      <a:pt x="9026" y="13005"/>
                      <a:pt x="9029" y="13005"/>
                    </a:cubicBezTo>
                    <a:cubicBezTo>
                      <a:pt x="9099" y="13005"/>
                      <a:pt x="9187" y="13011"/>
                      <a:pt x="9276" y="13023"/>
                    </a:cubicBezTo>
                    <a:cubicBezTo>
                      <a:pt x="9551" y="13062"/>
                      <a:pt x="9849" y="13138"/>
                      <a:pt x="10146" y="13228"/>
                    </a:cubicBezTo>
                    <a:cubicBezTo>
                      <a:pt x="10448" y="13316"/>
                      <a:pt x="10745" y="13422"/>
                      <a:pt x="11060" y="13529"/>
                    </a:cubicBezTo>
                    <a:lnTo>
                      <a:pt x="11304" y="13609"/>
                    </a:lnTo>
                    <a:cubicBezTo>
                      <a:pt x="11388" y="13631"/>
                      <a:pt x="11468" y="13658"/>
                      <a:pt x="11589" y="13685"/>
                    </a:cubicBezTo>
                    <a:cubicBezTo>
                      <a:pt x="11601" y="13689"/>
                      <a:pt x="11611" y="13693"/>
                      <a:pt x="11633" y="13697"/>
                    </a:cubicBezTo>
                    <a:lnTo>
                      <a:pt x="11695" y="13707"/>
                    </a:lnTo>
                    <a:lnTo>
                      <a:pt x="11726" y="13707"/>
                    </a:lnTo>
                    <a:lnTo>
                      <a:pt x="11744" y="13711"/>
                    </a:lnTo>
                    <a:lnTo>
                      <a:pt x="11775" y="13711"/>
                    </a:lnTo>
                    <a:lnTo>
                      <a:pt x="11904" y="13724"/>
                    </a:lnTo>
                    <a:cubicBezTo>
                      <a:pt x="11992" y="13728"/>
                      <a:pt x="12081" y="13734"/>
                      <a:pt x="12170" y="13738"/>
                    </a:cubicBezTo>
                    <a:cubicBezTo>
                      <a:pt x="12260" y="13741"/>
                      <a:pt x="12351" y="13743"/>
                      <a:pt x="12442" y="13743"/>
                    </a:cubicBezTo>
                    <a:cubicBezTo>
                      <a:pt x="12706" y="13743"/>
                      <a:pt x="12974" y="13727"/>
                      <a:pt x="13248" y="13685"/>
                    </a:cubicBezTo>
                    <a:cubicBezTo>
                      <a:pt x="13613" y="13631"/>
                      <a:pt x="13985" y="13525"/>
                      <a:pt x="14336" y="13355"/>
                    </a:cubicBezTo>
                    <a:cubicBezTo>
                      <a:pt x="14691" y="13187"/>
                      <a:pt x="15020" y="12943"/>
                      <a:pt x="15282" y="12646"/>
                    </a:cubicBezTo>
                    <a:cubicBezTo>
                      <a:pt x="15419" y="12495"/>
                      <a:pt x="15526" y="12353"/>
                      <a:pt x="15628" y="12202"/>
                    </a:cubicBezTo>
                    <a:cubicBezTo>
                      <a:pt x="15725" y="12050"/>
                      <a:pt x="15823" y="11896"/>
                      <a:pt x="15907" y="11736"/>
                    </a:cubicBezTo>
                    <a:cubicBezTo>
                      <a:pt x="16253" y="11106"/>
                      <a:pt x="16458" y="10431"/>
                      <a:pt x="16630" y="9797"/>
                    </a:cubicBezTo>
                    <a:cubicBezTo>
                      <a:pt x="16645" y="9734"/>
                      <a:pt x="16663" y="9678"/>
                      <a:pt x="16676" y="9638"/>
                    </a:cubicBezTo>
                    <a:lnTo>
                      <a:pt x="16676" y="9638"/>
                    </a:lnTo>
                    <a:lnTo>
                      <a:pt x="16755" y="9610"/>
                    </a:lnTo>
                    <a:lnTo>
                      <a:pt x="16884" y="9561"/>
                    </a:lnTo>
                    <a:lnTo>
                      <a:pt x="16950" y="9534"/>
                    </a:lnTo>
                    <a:lnTo>
                      <a:pt x="16981" y="9521"/>
                    </a:lnTo>
                    <a:lnTo>
                      <a:pt x="17021" y="9504"/>
                    </a:lnTo>
                    <a:cubicBezTo>
                      <a:pt x="17119" y="9459"/>
                      <a:pt x="17230" y="9401"/>
                      <a:pt x="17341" y="9308"/>
                    </a:cubicBezTo>
                    <a:cubicBezTo>
                      <a:pt x="17452" y="9219"/>
                      <a:pt x="17562" y="9077"/>
                      <a:pt x="17625" y="8930"/>
                    </a:cubicBezTo>
                    <a:cubicBezTo>
                      <a:pt x="17687" y="8780"/>
                      <a:pt x="17705" y="8642"/>
                      <a:pt x="17709" y="8531"/>
                    </a:cubicBezTo>
                    <a:cubicBezTo>
                      <a:pt x="17718" y="8416"/>
                      <a:pt x="17709" y="8322"/>
                      <a:pt x="17705" y="8234"/>
                    </a:cubicBezTo>
                    <a:cubicBezTo>
                      <a:pt x="17700" y="8145"/>
                      <a:pt x="17691" y="8061"/>
                      <a:pt x="17687" y="7981"/>
                    </a:cubicBezTo>
                    <a:cubicBezTo>
                      <a:pt x="17678" y="7896"/>
                      <a:pt x="17673" y="7822"/>
                      <a:pt x="17673" y="7768"/>
                    </a:cubicBezTo>
                    <a:cubicBezTo>
                      <a:pt x="17669" y="7710"/>
                      <a:pt x="17673" y="7693"/>
                      <a:pt x="17673" y="7683"/>
                    </a:cubicBezTo>
                    <a:cubicBezTo>
                      <a:pt x="17673" y="7675"/>
                      <a:pt x="17687" y="7648"/>
                      <a:pt x="17722" y="7603"/>
                    </a:cubicBezTo>
                    <a:cubicBezTo>
                      <a:pt x="17753" y="7560"/>
                      <a:pt x="17802" y="7511"/>
                      <a:pt x="17851" y="7462"/>
                    </a:cubicBezTo>
                    <a:lnTo>
                      <a:pt x="18029" y="7279"/>
                    </a:lnTo>
                    <a:cubicBezTo>
                      <a:pt x="18140" y="7164"/>
                      <a:pt x="18246" y="7058"/>
                      <a:pt x="18348" y="6974"/>
                    </a:cubicBezTo>
                    <a:cubicBezTo>
                      <a:pt x="18397" y="6929"/>
                      <a:pt x="18441" y="6894"/>
                      <a:pt x="18482" y="6871"/>
                    </a:cubicBezTo>
                    <a:cubicBezTo>
                      <a:pt x="18525" y="6845"/>
                      <a:pt x="18579" y="6818"/>
                      <a:pt x="18637" y="6796"/>
                    </a:cubicBezTo>
                    <a:cubicBezTo>
                      <a:pt x="18748" y="6756"/>
                      <a:pt x="18890" y="6724"/>
                      <a:pt x="19045" y="6694"/>
                    </a:cubicBezTo>
                    <a:cubicBezTo>
                      <a:pt x="19201" y="6667"/>
                      <a:pt x="19373" y="6636"/>
                      <a:pt x="19560" y="6587"/>
                    </a:cubicBezTo>
                    <a:cubicBezTo>
                      <a:pt x="19746" y="6534"/>
                      <a:pt x="19924" y="6458"/>
                      <a:pt x="20088" y="6374"/>
                    </a:cubicBezTo>
                    <a:cubicBezTo>
                      <a:pt x="20412" y="6206"/>
                      <a:pt x="20688" y="5993"/>
                      <a:pt x="20949" y="5784"/>
                    </a:cubicBezTo>
                    <a:cubicBezTo>
                      <a:pt x="21206" y="5571"/>
                      <a:pt x="21460" y="5362"/>
                      <a:pt x="21708" y="5159"/>
                    </a:cubicBezTo>
                    <a:cubicBezTo>
                      <a:pt x="21956" y="4950"/>
                      <a:pt x="22210" y="4745"/>
                      <a:pt x="22467" y="4559"/>
                    </a:cubicBezTo>
                    <a:cubicBezTo>
                      <a:pt x="22720" y="4364"/>
                      <a:pt x="22986" y="4190"/>
                      <a:pt x="23261" y="4026"/>
                    </a:cubicBezTo>
                    <a:lnTo>
                      <a:pt x="23355" y="3973"/>
                    </a:lnTo>
                    <a:lnTo>
                      <a:pt x="23362" y="3895"/>
                    </a:lnTo>
                    <a:lnTo>
                      <a:pt x="23362" y="3895"/>
                    </a:lnTo>
                    <a:cubicBezTo>
                      <a:pt x="23603" y="3856"/>
                      <a:pt x="23853" y="3831"/>
                      <a:pt x="24105" y="3809"/>
                    </a:cubicBezTo>
                    <a:cubicBezTo>
                      <a:pt x="24411" y="3778"/>
                      <a:pt x="24722" y="3747"/>
                      <a:pt x="25033" y="3667"/>
                    </a:cubicBezTo>
                    <a:cubicBezTo>
                      <a:pt x="25343" y="3592"/>
                      <a:pt x="25649" y="3463"/>
                      <a:pt x="25920" y="3299"/>
                    </a:cubicBezTo>
                    <a:cubicBezTo>
                      <a:pt x="26195" y="3135"/>
                      <a:pt x="26444" y="2943"/>
                      <a:pt x="26684" y="2757"/>
                    </a:cubicBezTo>
                    <a:lnTo>
                      <a:pt x="27038" y="2477"/>
                    </a:lnTo>
                    <a:lnTo>
                      <a:pt x="27403" y="2203"/>
                    </a:lnTo>
                    <a:cubicBezTo>
                      <a:pt x="27642" y="2011"/>
                      <a:pt x="27882" y="1820"/>
                      <a:pt x="28118" y="1611"/>
                    </a:cubicBezTo>
                    <a:cubicBezTo>
                      <a:pt x="28348" y="1408"/>
                      <a:pt x="28570" y="1191"/>
                      <a:pt x="28774" y="941"/>
                    </a:cubicBezTo>
                    <a:cubicBezTo>
                      <a:pt x="28872" y="818"/>
                      <a:pt x="28970" y="689"/>
                      <a:pt x="29050" y="542"/>
                    </a:cubicBezTo>
                    <a:cubicBezTo>
                      <a:pt x="29134" y="400"/>
                      <a:pt x="29200" y="236"/>
                      <a:pt x="29231" y="54"/>
                    </a:cubicBezTo>
                    <a:lnTo>
                      <a:pt x="2885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7" name="Google Shape;257;p15"/>
              <p:cNvSpPr/>
              <p:nvPr/>
            </p:nvSpPr>
            <p:spPr>
              <a:xfrm>
                <a:off x="-487747" y="4112699"/>
                <a:ext cx="1782842" cy="1759424"/>
              </a:xfrm>
              <a:custGeom>
                <a:avLst/>
                <a:gdLst/>
                <a:ahLst/>
                <a:cxnLst/>
                <a:rect l="l" t="t" r="r" b="b"/>
                <a:pathLst>
                  <a:path w="10506" h="10368" extrusionOk="0">
                    <a:moveTo>
                      <a:pt x="1" y="0"/>
                    </a:moveTo>
                    <a:lnTo>
                      <a:pt x="329" y="10368"/>
                    </a:lnTo>
                    <a:lnTo>
                      <a:pt x="9973" y="9831"/>
                    </a:lnTo>
                    <a:lnTo>
                      <a:pt x="10506" y="4216"/>
                    </a:lnTo>
                    <a:cubicBezTo>
                      <a:pt x="10506" y="4216"/>
                      <a:pt x="3418" y="2495"/>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8" name="Google Shape;258;p15"/>
              <p:cNvSpPr/>
              <p:nvPr/>
            </p:nvSpPr>
            <p:spPr>
              <a:xfrm>
                <a:off x="1798248" y="1705370"/>
                <a:ext cx="327686" cy="403201"/>
              </a:xfrm>
              <a:custGeom>
                <a:avLst/>
                <a:gdLst/>
                <a:ahLst/>
                <a:cxnLst/>
                <a:rect l="l" t="t" r="r" b="b"/>
                <a:pathLst>
                  <a:path w="1931" h="2376" extrusionOk="0">
                    <a:moveTo>
                      <a:pt x="0" y="1"/>
                    </a:moveTo>
                    <a:lnTo>
                      <a:pt x="0" y="2375"/>
                    </a:lnTo>
                    <a:lnTo>
                      <a:pt x="1931" y="2375"/>
                    </a:lnTo>
                    <a:lnTo>
                      <a:pt x="1931" y="2002"/>
                    </a:lnTo>
                    <a:lnTo>
                      <a:pt x="373" y="2002"/>
                    </a:lnTo>
                    <a:lnTo>
                      <a:pt x="373" y="374"/>
                    </a:lnTo>
                    <a:lnTo>
                      <a:pt x="1931" y="374"/>
                    </a:lnTo>
                    <a:lnTo>
                      <a:pt x="1931" y="1"/>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9" name="Google Shape;259;p15"/>
              <p:cNvSpPr/>
              <p:nvPr/>
            </p:nvSpPr>
            <p:spPr>
              <a:xfrm>
                <a:off x="1919412" y="2137759"/>
                <a:ext cx="196001" cy="63467"/>
              </a:xfrm>
              <a:custGeom>
                <a:avLst/>
                <a:gdLst/>
                <a:ahLst/>
                <a:cxnLst/>
                <a:rect l="l" t="t" r="r" b="b"/>
                <a:pathLst>
                  <a:path w="1155" h="374" extrusionOk="0">
                    <a:moveTo>
                      <a:pt x="0" y="1"/>
                    </a:moveTo>
                    <a:lnTo>
                      <a:pt x="0" y="374"/>
                    </a:lnTo>
                    <a:lnTo>
                      <a:pt x="1155" y="374"/>
                    </a:lnTo>
                    <a:lnTo>
                      <a:pt x="1155" y="1"/>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0" name="Google Shape;260;p15"/>
              <p:cNvSpPr/>
              <p:nvPr/>
            </p:nvSpPr>
            <p:spPr>
              <a:xfrm>
                <a:off x="1900575" y="2215990"/>
                <a:ext cx="199734" cy="64315"/>
              </a:xfrm>
              <a:custGeom>
                <a:avLst/>
                <a:gdLst/>
                <a:ahLst/>
                <a:cxnLst/>
                <a:rect l="l" t="t" r="r" b="b"/>
                <a:pathLst>
                  <a:path w="1177" h="379" extrusionOk="0">
                    <a:moveTo>
                      <a:pt x="0" y="1"/>
                    </a:moveTo>
                    <a:lnTo>
                      <a:pt x="0" y="378"/>
                    </a:lnTo>
                    <a:lnTo>
                      <a:pt x="1176" y="378"/>
                    </a:lnTo>
                    <a:lnTo>
                      <a:pt x="1176" y="1"/>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1" name="Google Shape;261;p15"/>
              <p:cNvSpPr/>
              <p:nvPr/>
            </p:nvSpPr>
            <p:spPr>
              <a:xfrm>
                <a:off x="1900575" y="2305081"/>
                <a:ext cx="279661" cy="63297"/>
              </a:xfrm>
              <a:custGeom>
                <a:avLst/>
                <a:gdLst/>
                <a:ahLst/>
                <a:cxnLst/>
                <a:rect l="l" t="t" r="r" b="b"/>
                <a:pathLst>
                  <a:path w="1648" h="373" extrusionOk="0">
                    <a:moveTo>
                      <a:pt x="0" y="0"/>
                    </a:moveTo>
                    <a:lnTo>
                      <a:pt x="0" y="373"/>
                    </a:lnTo>
                    <a:lnTo>
                      <a:pt x="1647" y="373"/>
                    </a:lnTo>
                    <a:lnTo>
                      <a:pt x="1647" y="0"/>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2" name="Google Shape;262;p15"/>
              <p:cNvSpPr/>
              <p:nvPr/>
            </p:nvSpPr>
            <p:spPr>
              <a:xfrm>
                <a:off x="1919412" y="2396039"/>
                <a:ext cx="233673" cy="63467"/>
              </a:xfrm>
              <a:custGeom>
                <a:avLst/>
                <a:gdLst/>
                <a:ahLst/>
                <a:cxnLst/>
                <a:rect l="l" t="t" r="r" b="b"/>
                <a:pathLst>
                  <a:path w="1377" h="374" extrusionOk="0">
                    <a:moveTo>
                      <a:pt x="0" y="1"/>
                    </a:moveTo>
                    <a:lnTo>
                      <a:pt x="0" y="374"/>
                    </a:lnTo>
                    <a:lnTo>
                      <a:pt x="1376" y="374"/>
                    </a:lnTo>
                    <a:lnTo>
                      <a:pt x="1376" y="1"/>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3" name="Google Shape;263;p15"/>
              <p:cNvSpPr/>
              <p:nvPr/>
            </p:nvSpPr>
            <p:spPr>
              <a:xfrm>
                <a:off x="2433086" y="2090244"/>
                <a:ext cx="235201" cy="268461"/>
              </a:xfrm>
              <a:custGeom>
                <a:avLst/>
                <a:gdLst/>
                <a:ahLst/>
                <a:cxnLst/>
                <a:rect l="l" t="t" r="r" b="b"/>
                <a:pathLst>
                  <a:path w="1386" h="1582" extrusionOk="0">
                    <a:moveTo>
                      <a:pt x="684" y="258"/>
                    </a:moveTo>
                    <a:lnTo>
                      <a:pt x="1146" y="516"/>
                    </a:lnTo>
                    <a:lnTo>
                      <a:pt x="1159" y="1049"/>
                    </a:lnTo>
                    <a:lnTo>
                      <a:pt x="701" y="1319"/>
                    </a:lnTo>
                    <a:lnTo>
                      <a:pt x="236" y="1062"/>
                    </a:lnTo>
                    <a:lnTo>
                      <a:pt x="227" y="533"/>
                    </a:lnTo>
                    <a:lnTo>
                      <a:pt x="684" y="258"/>
                    </a:lnTo>
                    <a:close/>
                    <a:moveTo>
                      <a:pt x="680" y="1"/>
                    </a:moveTo>
                    <a:lnTo>
                      <a:pt x="1" y="410"/>
                    </a:lnTo>
                    <a:lnTo>
                      <a:pt x="14" y="1195"/>
                    </a:lnTo>
                    <a:lnTo>
                      <a:pt x="707" y="1581"/>
                    </a:lnTo>
                    <a:lnTo>
                      <a:pt x="1385" y="1172"/>
                    </a:lnTo>
                    <a:lnTo>
                      <a:pt x="1367" y="383"/>
                    </a:lnTo>
                    <a:lnTo>
                      <a:pt x="680" y="1"/>
                    </a:lnTo>
                    <a:close/>
                  </a:path>
                </a:pathLst>
              </a:custGeom>
              <a:solidFill>
                <a:srgbClr val="E5E5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4" name="Google Shape;264;p15"/>
              <p:cNvSpPr/>
              <p:nvPr/>
            </p:nvSpPr>
            <p:spPr>
              <a:xfrm>
                <a:off x="2533886" y="2259093"/>
                <a:ext cx="234522" cy="268292"/>
              </a:xfrm>
              <a:custGeom>
                <a:avLst/>
                <a:gdLst/>
                <a:ahLst/>
                <a:cxnLst/>
                <a:rect l="l" t="t" r="r" b="b"/>
                <a:pathLst>
                  <a:path w="1382" h="1581" extrusionOk="0">
                    <a:moveTo>
                      <a:pt x="680" y="263"/>
                    </a:moveTo>
                    <a:lnTo>
                      <a:pt x="1146" y="519"/>
                    </a:lnTo>
                    <a:lnTo>
                      <a:pt x="1156" y="1048"/>
                    </a:lnTo>
                    <a:lnTo>
                      <a:pt x="703" y="1322"/>
                    </a:lnTo>
                    <a:lnTo>
                      <a:pt x="236" y="1066"/>
                    </a:lnTo>
                    <a:lnTo>
                      <a:pt x="228" y="533"/>
                    </a:lnTo>
                    <a:lnTo>
                      <a:pt x="680" y="263"/>
                    </a:lnTo>
                    <a:close/>
                    <a:moveTo>
                      <a:pt x="676" y="0"/>
                    </a:moveTo>
                    <a:lnTo>
                      <a:pt x="1" y="408"/>
                    </a:lnTo>
                    <a:lnTo>
                      <a:pt x="15" y="1199"/>
                    </a:lnTo>
                    <a:lnTo>
                      <a:pt x="707" y="1580"/>
                    </a:lnTo>
                    <a:lnTo>
                      <a:pt x="1381" y="1172"/>
                    </a:lnTo>
                    <a:lnTo>
                      <a:pt x="1369" y="386"/>
                    </a:lnTo>
                    <a:lnTo>
                      <a:pt x="676" y="0"/>
                    </a:lnTo>
                    <a:close/>
                  </a:path>
                </a:pathLst>
              </a:custGeom>
              <a:solidFill>
                <a:srgbClr val="E5E5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5" name="Google Shape;265;p15"/>
              <p:cNvSpPr/>
              <p:nvPr/>
            </p:nvSpPr>
            <p:spPr>
              <a:xfrm>
                <a:off x="2429353" y="2428451"/>
                <a:ext cx="235031" cy="268461"/>
              </a:xfrm>
              <a:custGeom>
                <a:avLst/>
                <a:gdLst/>
                <a:ahLst/>
                <a:cxnLst/>
                <a:rect l="l" t="t" r="r" b="b"/>
                <a:pathLst>
                  <a:path w="1385" h="1582" extrusionOk="0">
                    <a:moveTo>
                      <a:pt x="684" y="258"/>
                    </a:moveTo>
                    <a:lnTo>
                      <a:pt x="1145" y="516"/>
                    </a:lnTo>
                    <a:lnTo>
                      <a:pt x="1159" y="1049"/>
                    </a:lnTo>
                    <a:lnTo>
                      <a:pt x="702" y="1319"/>
                    </a:lnTo>
                    <a:lnTo>
                      <a:pt x="236" y="1066"/>
                    </a:lnTo>
                    <a:lnTo>
                      <a:pt x="227" y="533"/>
                    </a:lnTo>
                    <a:lnTo>
                      <a:pt x="684" y="258"/>
                    </a:lnTo>
                    <a:close/>
                    <a:moveTo>
                      <a:pt x="680" y="1"/>
                    </a:moveTo>
                    <a:lnTo>
                      <a:pt x="0" y="410"/>
                    </a:lnTo>
                    <a:lnTo>
                      <a:pt x="14" y="1199"/>
                    </a:lnTo>
                    <a:lnTo>
                      <a:pt x="706" y="1581"/>
                    </a:lnTo>
                    <a:lnTo>
                      <a:pt x="1385" y="1172"/>
                    </a:lnTo>
                    <a:lnTo>
                      <a:pt x="1368" y="383"/>
                    </a:lnTo>
                    <a:lnTo>
                      <a:pt x="680" y="1"/>
                    </a:lnTo>
                    <a:close/>
                  </a:path>
                </a:pathLst>
              </a:custGeom>
              <a:solidFill>
                <a:srgbClr val="E5E5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6" name="Google Shape;266;p15"/>
              <p:cNvSpPr/>
              <p:nvPr/>
            </p:nvSpPr>
            <p:spPr>
              <a:xfrm>
                <a:off x="944839" y="3092817"/>
                <a:ext cx="188364" cy="305965"/>
              </a:xfrm>
              <a:custGeom>
                <a:avLst/>
                <a:gdLst/>
                <a:ahLst/>
                <a:cxnLst/>
                <a:rect l="l" t="t" r="r" b="b"/>
                <a:pathLst>
                  <a:path w="1110" h="1803" extrusionOk="0">
                    <a:moveTo>
                      <a:pt x="177" y="0"/>
                    </a:moveTo>
                    <a:lnTo>
                      <a:pt x="1" y="138"/>
                    </a:lnTo>
                    <a:lnTo>
                      <a:pt x="786" y="1150"/>
                    </a:lnTo>
                    <a:lnTo>
                      <a:pt x="98" y="1616"/>
                    </a:lnTo>
                    <a:lnTo>
                      <a:pt x="222" y="1803"/>
                    </a:lnTo>
                    <a:lnTo>
                      <a:pt x="1110" y="1199"/>
                    </a:lnTo>
                    <a:lnTo>
                      <a:pt x="177" y="0"/>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7" name="Google Shape;267;p15"/>
              <p:cNvSpPr/>
              <p:nvPr/>
            </p:nvSpPr>
            <p:spPr>
              <a:xfrm>
                <a:off x="1959969" y="1216641"/>
                <a:ext cx="333965" cy="256243"/>
              </a:xfrm>
              <a:custGeom>
                <a:avLst/>
                <a:gdLst/>
                <a:ahLst/>
                <a:cxnLst/>
                <a:rect l="l" t="t" r="r" b="b"/>
                <a:pathLst>
                  <a:path w="1968" h="1510" extrusionOk="0">
                    <a:moveTo>
                      <a:pt x="210" y="0"/>
                    </a:moveTo>
                    <a:lnTo>
                      <a:pt x="1" y="307"/>
                    </a:lnTo>
                    <a:lnTo>
                      <a:pt x="1754" y="1510"/>
                    </a:lnTo>
                    <a:lnTo>
                      <a:pt x="1967" y="1199"/>
                    </a:lnTo>
                    <a:lnTo>
                      <a:pt x="210" y="0"/>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8" name="Google Shape;268;p15"/>
              <p:cNvSpPr/>
              <p:nvPr/>
            </p:nvSpPr>
            <p:spPr>
              <a:xfrm>
                <a:off x="2386419" y="1705370"/>
                <a:ext cx="285601" cy="68049"/>
              </a:xfrm>
              <a:custGeom>
                <a:avLst/>
                <a:gdLst/>
                <a:ahLst/>
                <a:cxnLst/>
                <a:rect l="l" t="t" r="r" b="b"/>
                <a:pathLst>
                  <a:path w="1683" h="401" extrusionOk="0">
                    <a:moveTo>
                      <a:pt x="5" y="1"/>
                    </a:moveTo>
                    <a:lnTo>
                      <a:pt x="1" y="374"/>
                    </a:lnTo>
                    <a:lnTo>
                      <a:pt x="1674" y="400"/>
                    </a:lnTo>
                    <a:lnTo>
                      <a:pt x="1683" y="27"/>
                    </a:lnTo>
                    <a:lnTo>
                      <a:pt x="5" y="1"/>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9" name="Google Shape;269;p15"/>
              <p:cNvSpPr/>
              <p:nvPr/>
            </p:nvSpPr>
            <p:spPr>
              <a:xfrm>
                <a:off x="2472286" y="1469660"/>
                <a:ext cx="153916" cy="277286"/>
              </a:xfrm>
              <a:custGeom>
                <a:avLst/>
                <a:gdLst/>
                <a:ahLst/>
                <a:cxnLst/>
                <a:rect l="l" t="t" r="r" b="b"/>
                <a:pathLst>
                  <a:path w="907" h="1634" extrusionOk="0">
                    <a:moveTo>
                      <a:pt x="777" y="1"/>
                    </a:moveTo>
                    <a:cubicBezTo>
                      <a:pt x="1" y="276"/>
                      <a:pt x="71" y="1191"/>
                      <a:pt x="218" y="1634"/>
                    </a:cubicBezTo>
                    <a:lnTo>
                      <a:pt x="573" y="1519"/>
                    </a:lnTo>
                    <a:cubicBezTo>
                      <a:pt x="568" y="1510"/>
                      <a:pt x="271" y="578"/>
                      <a:pt x="906" y="351"/>
                    </a:cubicBezTo>
                    <a:lnTo>
                      <a:pt x="777" y="1"/>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0" name="Google Shape;270;p15"/>
              <p:cNvSpPr/>
              <p:nvPr/>
            </p:nvSpPr>
            <p:spPr>
              <a:xfrm>
                <a:off x="2369789" y="1502751"/>
                <a:ext cx="172582" cy="142716"/>
              </a:xfrm>
              <a:custGeom>
                <a:avLst/>
                <a:gdLst/>
                <a:ahLst/>
                <a:cxnLst/>
                <a:rect l="l" t="t" r="r" b="b"/>
                <a:pathLst>
                  <a:path w="1017" h="841" extrusionOk="0">
                    <a:moveTo>
                      <a:pt x="201" y="1"/>
                    </a:moveTo>
                    <a:lnTo>
                      <a:pt x="1" y="312"/>
                    </a:lnTo>
                    <a:lnTo>
                      <a:pt x="818" y="840"/>
                    </a:lnTo>
                    <a:lnTo>
                      <a:pt x="1017" y="525"/>
                    </a:lnTo>
                    <a:lnTo>
                      <a:pt x="201" y="1"/>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1" name="Google Shape;271;p15"/>
              <p:cNvSpPr/>
              <p:nvPr/>
            </p:nvSpPr>
            <p:spPr>
              <a:xfrm>
                <a:off x="3107803" y="140420"/>
                <a:ext cx="807760" cy="742766"/>
              </a:xfrm>
              <a:custGeom>
                <a:avLst/>
                <a:gdLst/>
                <a:ahLst/>
                <a:cxnLst/>
                <a:rect l="l" t="t" r="r" b="b"/>
                <a:pathLst>
                  <a:path w="4760" h="4377" extrusionOk="0">
                    <a:moveTo>
                      <a:pt x="1479" y="498"/>
                    </a:moveTo>
                    <a:lnTo>
                      <a:pt x="4262" y="2543"/>
                    </a:lnTo>
                    <a:lnTo>
                      <a:pt x="3282" y="3874"/>
                    </a:lnTo>
                    <a:lnTo>
                      <a:pt x="503" y="1833"/>
                    </a:lnTo>
                    <a:lnTo>
                      <a:pt x="1479" y="498"/>
                    </a:lnTo>
                    <a:close/>
                    <a:moveTo>
                      <a:pt x="1404" y="0"/>
                    </a:moveTo>
                    <a:lnTo>
                      <a:pt x="1" y="1909"/>
                    </a:lnTo>
                    <a:lnTo>
                      <a:pt x="3362" y="4376"/>
                    </a:lnTo>
                    <a:lnTo>
                      <a:pt x="4759" y="2468"/>
                    </a:lnTo>
                    <a:lnTo>
                      <a:pt x="1404" y="0"/>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2" name="Google Shape;272;p15"/>
              <p:cNvSpPr/>
              <p:nvPr/>
            </p:nvSpPr>
            <p:spPr>
              <a:xfrm>
                <a:off x="4167734" y="-276188"/>
                <a:ext cx="259128" cy="313431"/>
              </a:xfrm>
              <a:custGeom>
                <a:avLst/>
                <a:gdLst/>
                <a:ahLst/>
                <a:cxnLst/>
                <a:rect l="l" t="t" r="r" b="b"/>
                <a:pathLst>
                  <a:path w="1527" h="1847" extrusionOk="0">
                    <a:moveTo>
                      <a:pt x="1243" y="1"/>
                    </a:moveTo>
                    <a:lnTo>
                      <a:pt x="0" y="1634"/>
                    </a:lnTo>
                    <a:lnTo>
                      <a:pt x="285" y="1847"/>
                    </a:lnTo>
                    <a:lnTo>
                      <a:pt x="1527" y="218"/>
                    </a:lnTo>
                    <a:lnTo>
                      <a:pt x="1243" y="1"/>
                    </a:lnTo>
                    <a:close/>
                  </a:path>
                </a:pathLst>
              </a:custGeom>
              <a:solidFill>
                <a:srgbClr val="E5E5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3" name="Google Shape;273;p15"/>
              <p:cNvSpPr/>
              <p:nvPr/>
            </p:nvSpPr>
            <p:spPr>
              <a:xfrm>
                <a:off x="4262595" y="-115824"/>
                <a:ext cx="172582" cy="197528"/>
              </a:xfrm>
              <a:custGeom>
                <a:avLst/>
                <a:gdLst/>
                <a:ahLst/>
                <a:cxnLst/>
                <a:rect l="l" t="t" r="r" b="b"/>
                <a:pathLst>
                  <a:path w="1017" h="1164" extrusionOk="0">
                    <a:moveTo>
                      <a:pt x="732" y="1"/>
                    </a:moveTo>
                    <a:lnTo>
                      <a:pt x="0" y="947"/>
                    </a:lnTo>
                    <a:lnTo>
                      <a:pt x="285" y="1164"/>
                    </a:lnTo>
                    <a:lnTo>
                      <a:pt x="1017" y="218"/>
                    </a:lnTo>
                    <a:lnTo>
                      <a:pt x="732" y="1"/>
                    </a:lnTo>
                    <a:close/>
                  </a:path>
                </a:pathLst>
              </a:custGeom>
              <a:solidFill>
                <a:srgbClr val="E5E5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4" name="Google Shape;274;p15"/>
              <p:cNvSpPr/>
              <p:nvPr/>
            </p:nvSpPr>
            <p:spPr>
              <a:xfrm>
                <a:off x="3334689" y="1143671"/>
                <a:ext cx="226207" cy="181576"/>
              </a:xfrm>
              <a:custGeom>
                <a:avLst/>
                <a:gdLst/>
                <a:ahLst/>
                <a:cxnLst/>
                <a:rect l="l" t="t" r="r" b="b"/>
                <a:pathLst>
                  <a:path w="1333" h="1070" extrusionOk="0">
                    <a:moveTo>
                      <a:pt x="204" y="0"/>
                    </a:moveTo>
                    <a:lnTo>
                      <a:pt x="1" y="293"/>
                    </a:lnTo>
                    <a:lnTo>
                      <a:pt x="1132" y="1070"/>
                    </a:lnTo>
                    <a:lnTo>
                      <a:pt x="1332" y="777"/>
                    </a:lnTo>
                    <a:lnTo>
                      <a:pt x="204" y="0"/>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5" name="Google Shape;275;p15"/>
              <p:cNvSpPr/>
              <p:nvPr/>
            </p:nvSpPr>
            <p:spPr>
              <a:xfrm>
                <a:off x="2883633" y="594360"/>
                <a:ext cx="226037" cy="181916"/>
              </a:xfrm>
              <a:custGeom>
                <a:avLst/>
                <a:gdLst/>
                <a:ahLst/>
                <a:cxnLst/>
                <a:rect l="l" t="t" r="r" b="b"/>
                <a:pathLst>
                  <a:path w="1332" h="1072" extrusionOk="0">
                    <a:moveTo>
                      <a:pt x="203" y="1"/>
                    </a:moveTo>
                    <a:lnTo>
                      <a:pt x="0" y="294"/>
                    </a:lnTo>
                    <a:lnTo>
                      <a:pt x="1131" y="1072"/>
                    </a:lnTo>
                    <a:lnTo>
                      <a:pt x="1332" y="779"/>
                    </a:lnTo>
                    <a:lnTo>
                      <a:pt x="203" y="1"/>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6" name="Google Shape;276;p15"/>
              <p:cNvSpPr/>
              <p:nvPr/>
            </p:nvSpPr>
            <p:spPr>
              <a:xfrm>
                <a:off x="2583608" y="529027"/>
                <a:ext cx="586984" cy="549990"/>
              </a:xfrm>
              <a:custGeom>
                <a:avLst/>
                <a:gdLst/>
                <a:ahLst/>
                <a:cxnLst/>
                <a:rect l="l" t="t" r="r" b="b"/>
                <a:pathLst>
                  <a:path w="3459" h="3241" extrusionOk="0">
                    <a:moveTo>
                      <a:pt x="205" y="0"/>
                    </a:moveTo>
                    <a:lnTo>
                      <a:pt x="1" y="293"/>
                    </a:lnTo>
                    <a:lnTo>
                      <a:pt x="2957" y="2321"/>
                    </a:lnTo>
                    <a:lnTo>
                      <a:pt x="2442" y="3032"/>
                    </a:lnTo>
                    <a:lnTo>
                      <a:pt x="2735" y="3241"/>
                    </a:lnTo>
                    <a:lnTo>
                      <a:pt x="3458" y="2233"/>
                    </a:lnTo>
                    <a:lnTo>
                      <a:pt x="205" y="0"/>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7" name="Google Shape;277;p15"/>
              <p:cNvSpPr/>
              <p:nvPr/>
            </p:nvSpPr>
            <p:spPr>
              <a:xfrm>
                <a:off x="3256967" y="1251259"/>
                <a:ext cx="226207" cy="181746"/>
              </a:xfrm>
              <a:custGeom>
                <a:avLst/>
                <a:gdLst/>
                <a:ahLst/>
                <a:cxnLst/>
                <a:rect l="l" t="t" r="r" b="b"/>
                <a:pathLst>
                  <a:path w="1333" h="1071" extrusionOk="0">
                    <a:moveTo>
                      <a:pt x="201" y="1"/>
                    </a:moveTo>
                    <a:lnTo>
                      <a:pt x="1" y="298"/>
                    </a:lnTo>
                    <a:lnTo>
                      <a:pt x="1129" y="1070"/>
                    </a:lnTo>
                    <a:lnTo>
                      <a:pt x="1332" y="777"/>
                    </a:lnTo>
                    <a:lnTo>
                      <a:pt x="201" y="1"/>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8" name="Google Shape;278;p15"/>
              <p:cNvSpPr/>
              <p:nvPr/>
            </p:nvSpPr>
            <p:spPr>
              <a:xfrm>
                <a:off x="3102712" y="1332035"/>
                <a:ext cx="296122" cy="198885"/>
              </a:xfrm>
              <a:custGeom>
                <a:avLst/>
                <a:gdLst/>
                <a:ahLst/>
                <a:cxnLst/>
                <a:rect l="l" t="t" r="r" b="b"/>
                <a:pathLst>
                  <a:path w="1745" h="1172" extrusionOk="0">
                    <a:moveTo>
                      <a:pt x="467" y="0"/>
                    </a:moveTo>
                    <a:lnTo>
                      <a:pt x="0" y="670"/>
                    </a:lnTo>
                    <a:lnTo>
                      <a:pt x="293" y="874"/>
                    </a:lnTo>
                    <a:lnTo>
                      <a:pt x="559" y="496"/>
                    </a:lnTo>
                    <a:lnTo>
                      <a:pt x="1540" y="1172"/>
                    </a:lnTo>
                    <a:lnTo>
                      <a:pt x="1745" y="874"/>
                    </a:lnTo>
                    <a:lnTo>
                      <a:pt x="467" y="0"/>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9" name="Google Shape;279;p15"/>
              <p:cNvSpPr/>
              <p:nvPr/>
            </p:nvSpPr>
            <p:spPr>
              <a:xfrm>
                <a:off x="2964918" y="1481030"/>
                <a:ext cx="238934" cy="263710"/>
              </a:xfrm>
              <a:custGeom>
                <a:avLst/>
                <a:gdLst/>
                <a:ahLst/>
                <a:cxnLst/>
                <a:rect l="l" t="t" r="r" b="b"/>
                <a:pathLst>
                  <a:path w="1408" h="1554" extrusionOk="0">
                    <a:moveTo>
                      <a:pt x="213" y="1"/>
                    </a:moveTo>
                    <a:lnTo>
                      <a:pt x="0" y="288"/>
                    </a:lnTo>
                    <a:lnTo>
                      <a:pt x="896" y="946"/>
                    </a:lnTo>
                    <a:lnTo>
                      <a:pt x="590" y="1332"/>
                    </a:lnTo>
                    <a:lnTo>
                      <a:pt x="870" y="1554"/>
                    </a:lnTo>
                    <a:lnTo>
                      <a:pt x="1407" y="880"/>
                    </a:lnTo>
                    <a:lnTo>
                      <a:pt x="213" y="1"/>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0" name="Google Shape;280;p15"/>
              <p:cNvSpPr/>
              <p:nvPr/>
            </p:nvSpPr>
            <p:spPr>
              <a:xfrm>
                <a:off x="3086930" y="1829758"/>
                <a:ext cx="179201" cy="213310"/>
              </a:xfrm>
              <a:custGeom>
                <a:avLst/>
                <a:gdLst/>
                <a:ahLst/>
                <a:cxnLst/>
                <a:rect l="l" t="t" r="r" b="b"/>
                <a:pathLst>
                  <a:path w="1056" h="1257" extrusionOk="0">
                    <a:moveTo>
                      <a:pt x="768" y="1"/>
                    </a:moveTo>
                    <a:lnTo>
                      <a:pt x="0" y="1048"/>
                    </a:lnTo>
                    <a:lnTo>
                      <a:pt x="289" y="1257"/>
                    </a:lnTo>
                    <a:lnTo>
                      <a:pt x="1056" y="214"/>
                    </a:lnTo>
                    <a:lnTo>
                      <a:pt x="768" y="1"/>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1" name="Google Shape;281;p15"/>
              <p:cNvSpPr/>
              <p:nvPr/>
            </p:nvSpPr>
            <p:spPr>
              <a:xfrm>
                <a:off x="3159900" y="1910365"/>
                <a:ext cx="113188" cy="106231"/>
              </a:xfrm>
              <a:custGeom>
                <a:avLst/>
                <a:gdLst/>
                <a:ahLst/>
                <a:cxnLst/>
                <a:rect l="l" t="t" r="r" b="b"/>
                <a:pathLst>
                  <a:path w="667" h="626" extrusionOk="0">
                    <a:moveTo>
                      <a:pt x="218" y="1"/>
                    </a:moveTo>
                    <a:lnTo>
                      <a:pt x="1" y="280"/>
                    </a:lnTo>
                    <a:lnTo>
                      <a:pt x="449" y="626"/>
                    </a:lnTo>
                    <a:lnTo>
                      <a:pt x="666" y="347"/>
                    </a:lnTo>
                    <a:lnTo>
                      <a:pt x="218" y="1"/>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2" name="Google Shape;282;p15"/>
              <p:cNvSpPr/>
              <p:nvPr/>
            </p:nvSpPr>
            <p:spPr>
              <a:xfrm>
                <a:off x="179503" y="2329008"/>
                <a:ext cx="141867" cy="60582"/>
              </a:xfrm>
              <a:custGeom>
                <a:avLst/>
                <a:gdLst/>
                <a:ahLst/>
                <a:cxnLst/>
                <a:rect l="l" t="t" r="r" b="b"/>
                <a:pathLst>
                  <a:path w="836" h="357" extrusionOk="0">
                    <a:moveTo>
                      <a:pt x="1" y="1"/>
                    </a:moveTo>
                    <a:lnTo>
                      <a:pt x="1" y="357"/>
                    </a:lnTo>
                    <a:lnTo>
                      <a:pt x="836" y="357"/>
                    </a:lnTo>
                    <a:lnTo>
                      <a:pt x="836" y="1"/>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3" name="Google Shape;283;p15"/>
              <p:cNvSpPr/>
              <p:nvPr/>
            </p:nvSpPr>
            <p:spPr>
              <a:xfrm>
                <a:off x="72763" y="2445760"/>
                <a:ext cx="141697" cy="60412"/>
              </a:xfrm>
              <a:custGeom>
                <a:avLst/>
                <a:gdLst/>
                <a:ahLst/>
                <a:cxnLst/>
                <a:rect l="l" t="t" r="r" b="b"/>
                <a:pathLst>
                  <a:path w="835" h="356" extrusionOk="0">
                    <a:moveTo>
                      <a:pt x="0" y="1"/>
                    </a:moveTo>
                    <a:lnTo>
                      <a:pt x="0" y="356"/>
                    </a:lnTo>
                    <a:lnTo>
                      <a:pt x="834" y="356"/>
                    </a:lnTo>
                    <a:lnTo>
                      <a:pt x="834" y="1"/>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4" name="Google Shape;284;p15"/>
              <p:cNvSpPr/>
              <p:nvPr/>
            </p:nvSpPr>
            <p:spPr>
              <a:xfrm>
                <a:off x="8618" y="2543845"/>
                <a:ext cx="141697" cy="60243"/>
              </a:xfrm>
              <a:custGeom>
                <a:avLst/>
                <a:gdLst/>
                <a:ahLst/>
                <a:cxnLst/>
                <a:rect l="l" t="t" r="r" b="b"/>
                <a:pathLst>
                  <a:path w="835" h="355" extrusionOk="0">
                    <a:moveTo>
                      <a:pt x="1" y="0"/>
                    </a:moveTo>
                    <a:lnTo>
                      <a:pt x="1" y="355"/>
                    </a:lnTo>
                    <a:lnTo>
                      <a:pt x="835" y="355"/>
                    </a:lnTo>
                    <a:lnTo>
                      <a:pt x="835" y="0"/>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5" name="Google Shape;285;p15"/>
              <p:cNvSpPr/>
              <p:nvPr/>
            </p:nvSpPr>
            <p:spPr>
              <a:xfrm>
                <a:off x="-37370" y="2773616"/>
                <a:ext cx="141188" cy="79758"/>
              </a:xfrm>
              <a:custGeom>
                <a:avLst/>
                <a:gdLst/>
                <a:ahLst/>
                <a:cxnLst/>
                <a:rect l="l" t="t" r="r" b="b"/>
                <a:pathLst>
                  <a:path w="832" h="470" extrusionOk="0">
                    <a:moveTo>
                      <a:pt x="0" y="0"/>
                    </a:moveTo>
                    <a:lnTo>
                      <a:pt x="0" y="470"/>
                    </a:lnTo>
                    <a:lnTo>
                      <a:pt x="831" y="470"/>
                    </a:lnTo>
                    <a:lnTo>
                      <a:pt x="831" y="0"/>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6" name="Google Shape;286;p15"/>
              <p:cNvSpPr/>
              <p:nvPr/>
            </p:nvSpPr>
            <p:spPr>
              <a:xfrm>
                <a:off x="214291" y="2543845"/>
                <a:ext cx="348728" cy="60243"/>
              </a:xfrm>
              <a:custGeom>
                <a:avLst/>
                <a:gdLst/>
                <a:ahLst/>
                <a:cxnLst/>
                <a:rect l="l" t="t" r="r" b="b"/>
                <a:pathLst>
                  <a:path w="2055" h="355" extrusionOk="0">
                    <a:moveTo>
                      <a:pt x="0" y="0"/>
                    </a:moveTo>
                    <a:lnTo>
                      <a:pt x="0" y="355"/>
                    </a:lnTo>
                    <a:lnTo>
                      <a:pt x="2055" y="355"/>
                    </a:lnTo>
                    <a:lnTo>
                      <a:pt x="2055" y="0"/>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7" name="Google Shape;287;p15"/>
              <p:cNvSpPr/>
              <p:nvPr/>
            </p:nvSpPr>
            <p:spPr>
              <a:xfrm>
                <a:off x="87697" y="2655167"/>
                <a:ext cx="455129" cy="60582"/>
              </a:xfrm>
              <a:custGeom>
                <a:avLst/>
                <a:gdLst/>
                <a:ahLst/>
                <a:cxnLst/>
                <a:rect l="l" t="t" r="r" b="b"/>
                <a:pathLst>
                  <a:path w="2682" h="357" extrusionOk="0">
                    <a:moveTo>
                      <a:pt x="0" y="0"/>
                    </a:moveTo>
                    <a:lnTo>
                      <a:pt x="0" y="356"/>
                    </a:lnTo>
                    <a:lnTo>
                      <a:pt x="2682" y="356"/>
                    </a:lnTo>
                    <a:lnTo>
                      <a:pt x="2682" y="0"/>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8" name="Google Shape;288;p15"/>
              <p:cNvSpPr/>
              <p:nvPr/>
            </p:nvSpPr>
            <p:spPr>
              <a:xfrm>
                <a:off x="522971" y="2754610"/>
                <a:ext cx="227734" cy="49043"/>
              </a:xfrm>
              <a:custGeom>
                <a:avLst/>
                <a:gdLst/>
                <a:ahLst/>
                <a:cxnLst/>
                <a:rect l="l" t="t" r="r" b="b"/>
                <a:pathLst>
                  <a:path w="1342" h="289" extrusionOk="0">
                    <a:moveTo>
                      <a:pt x="0" y="0"/>
                    </a:moveTo>
                    <a:lnTo>
                      <a:pt x="0" y="289"/>
                    </a:lnTo>
                    <a:lnTo>
                      <a:pt x="1342" y="289"/>
                    </a:lnTo>
                    <a:lnTo>
                      <a:pt x="1342" y="0"/>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9" name="Google Shape;289;p15"/>
              <p:cNvSpPr/>
              <p:nvPr/>
            </p:nvSpPr>
            <p:spPr>
              <a:xfrm>
                <a:off x="250437" y="3308163"/>
                <a:ext cx="369941" cy="49212"/>
              </a:xfrm>
              <a:custGeom>
                <a:avLst/>
                <a:gdLst/>
                <a:ahLst/>
                <a:cxnLst/>
                <a:rect l="l" t="t" r="r" b="b"/>
                <a:pathLst>
                  <a:path w="2180" h="290" extrusionOk="0">
                    <a:moveTo>
                      <a:pt x="0" y="1"/>
                    </a:moveTo>
                    <a:lnTo>
                      <a:pt x="0" y="290"/>
                    </a:lnTo>
                    <a:lnTo>
                      <a:pt x="2180" y="290"/>
                    </a:lnTo>
                    <a:lnTo>
                      <a:pt x="2180" y="1"/>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0" name="Google Shape;290;p15"/>
              <p:cNvSpPr/>
              <p:nvPr/>
            </p:nvSpPr>
            <p:spPr>
              <a:xfrm>
                <a:off x="294049" y="3423387"/>
                <a:ext cx="252510" cy="49212"/>
              </a:xfrm>
              <a:custGeom>
                <a:avLst/>
                <a:gdLst/>
                <a:ahLst/>
                <a:cxnLst/>
                <a:rect l="l" t="t" r="r" b="b"/>
                <a:pathLst>
                  <a:path w="1488" h="290" extrusionOk="0">
                    <a:moveTo>
                      <a:pt x="1" y="1"/>
                    </a:moveTo>
                    <a:lnTo>
                      <a:pt x="1" y="289"/>
                    </a:lnTo>
                    <a:lnTo>
                      <a:pt x="1488" y="289"/>
                    </a:lnTo>
                    <a:lnTo>
                      <a:pt x="1488" y="1"/>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1" name="Google Shape;291;p15"/>
              <p:cNvSpPr/>
              <p:nvPr/>
            </p:nvSpPr>
            <p:spPr>
              <a:xfrm>
                <a:off x="349710" y="3544042"/>
                <a:ext cx="187855" cy="49043"/>
              </a:xfrm>
              <a:custGeom>
                <a:avLst/>
                <a:gdLst/>
                <a:ahLst/>
                <a:cxnLst/>
                <a:rect l="l" t="t" r="r" b="b"/>
                <a:pathLst>
                  <a:path w="1107" h="289" extrusionOk="0">
                    <a:moveTo>
                      <a:pt x="1" y="0"/>
                    </a:moveTo>
                    <a:lnTo>
                      <a:pt x="1" y="289"/>
                    </a:lnTo>
                    <a:lnTo>
                      <a:pt x="1107" y="289"/>
                    </a:lnTo>
                    <a:lnTo>
                      <a:pt x="1107" y="0"/>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2" name="Google Shape;292;p15"/>
              <p:cNvSpPr/>
              <p:nvPr/>
            </p:nvSpPr>
            <p:spPr>
              <a:xfrm>
                <a:off x="349710" y="3210247"/>
                <a:ext cx="49212" cy="377577"/>
              </a:xfrm>
              <a:custGeom>
                <a:avLst/>
                <a:gdLst/>
                <a:ahLst/>
                <a:cxnLst/>
                <a:rect l="l" t="t" r="r" b="b"/>
                <a:pathLst>
                  <a:path w="290" h="2225" extrusionOk="0">
                    <a:moveTo>
                      <a:pt x="1" y="1"/>
                    </a:moveTo>
                    <a:lnTo>
                      <a:pt x="1" y="2225"/>
                    </a:lnTo>
                    <a:lnTo>
                      <a:pt x="290" y="2225"/>
                    </a:lnTo>
                    <a:lnTo>
                      <a:pt x="290" y="1"/>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3" name="Google Shape;293;p15"/>
              <p:cNvSpPr/>
              <p:nvPr/>
            </p:nvSpPr>
            <p:spPr>
              <a:xfrm>
                <a:off x="87697" y="2853204"/>
                <a:ext cx="455129" cy="61261"/>
              </a:xfrm>
              <a:custGeom>
                <a:avLst/>
                <a:gdLst/>
                <a:ahLst/>
                <a:cxnLst/>
                <a:rect l="l" t="t" r="r" b="b"/>
                <a:pathLst>
                  <a:path w="2682" h="361" extrusionOk="0">
                    <a:moveTo>
                      <a:pt x="0" y="1"/>
                    </a:moveTo>
                    <a:lnTo>
                      <a:pt x="0" y="361"/>
                    </a:lnTo>
                    <a:lnTo>
                      <a:pt x="2682" y="361"/>
                    </a:lnTo>
                    <a:lnTo>
                      <a:pt x="2682" y="1"/>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4" name="Google Shape;294;p15"/>
              <p:cNvSpPr/>
              <p:nvPr/>
            </p:nvSpPr>
            <p:spPr>
              <a:xfrm>
                <a:off x="250437" y="2754610"/>
                <a:ext cx="130497" cy="60582"/>
              </a:xfrm>
              <a:custGeom>
                <a:avLst/>
                <a:gdLst/>
                <a:ahLst/>
                <a:cxnLst/>
                <a:rect l="l" t="t" r="r" b="b"/>
                <a:pathLst>
                  <a:path w="769" h="357" extrusionOk="0">
                    <a:moveTo>
                      <a:pt x="0" y="0"/>
                    </a:moveTo>
                    <a:lnTo>
                      <a:pt x="0" y="356"/>
                    </a:lnTo>
                    <a:lnTo>
                      <a:pt x="768" y="356"/>
                    </a:lnTo>
                    <a:lnTo>
                      <a:pt x="768" y="0"/>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5" name="Google Shape;295;p15"/>
              <p:cNvSpPr/>
              <p:nvPr/>
            </p:nvSpPr>
            <p:spPr>
              <a:xfrm>
                <a:off x="298631" y="2695046"/>
                <a:ext cx="35636" cy="189213"/>
              </a:xfrm>
              <a:custGeom>
                <a:avLst/>
                <a:gdLst/>
                <a:ahLst/>
                <a:cxnLst/>
                <a:rect l="l" t="t" r="r" b="b"/>
                <a:pathLst>
                  <a:path w="210" h="1115" extrusionOk="0">
                    <a:moveTo>
                      <a:pt x="1" y="1"/>
                    </a:moveTo>
                    <a:lnTo>
                      <a:pt x="1" y="1115"/>
                    </a:lnTo>
                    <a:lnTo>
                      <a:pt x="209" y="1115"/>
                    </a:lnTo>
                    <a:lnTo>
                      <a:pt x="209" y="1"/>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6" name="Google Shape;296;p15"/>
              <p:cNvSpPr/>
              <p:nvPr/>
            </p:nvSpPr>
            <p:spPr>
              <a:xfrm>
                <a:off x="250437" y="3210247"/>
                <a:ext cx="124388" cy="81455"/>
              </a:xfrm>
              <a:custGeom>
                <a:avLst/>
                <a:gdLst/>
                <a:ahLst/>
                <a:cxnLst/>
                <a:rect l="l" t="t" r="r" b="b"/>
                <a:pathLst>
                  <a:path w="733" h="480" extrusionOk="0">
                    <a:moveTo>
                      <a:pt x="0" y="1"/>
                    </a:moveTo>
                    <a:lnTo>
                      <a:pt x="0" y="480"/>
                    </a:lnTo>
                    <a:lnTo>
                      <a:pt x="733" y="480"/>
                    </a:lnTo>
                    <a:lnTo>
                      <a:pt x="733" y="1"/>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7" name="Google Shape;297;p15"/>
              <p:cNvSpPr/>
              <p:nvPr/>
            </p:nvSpPr>
            <p:spPr>
              <a:xfrm>
                <a:off x="1694223" y="2467651"/>
                <a:ext cx="225358" cy="187685"/>
              </a:xfrm>
              <a:custGeom>
                <a:avLst/>
                <a:gdLst/>
                <a:ahLst/>
                <a:cxnLst/>
                <a:rect l="l" t="t" r="r" b="b"/>
                <a:pathLst>
                  <a:path w="1328" h="1106" extrusionOk="0">
                    <a:moveTo>
                      <a:pt x="1" y="1"/>
                    </a:moveTo>
                    <a:lnTo>
                      <a:pt x="1" y="1105"/>
                    </a:lnTo>
                    <a:lnTo>
                      <a:pt x="1327" y="1105"/>
                    </a:lnTo>
                    <a:lnTo>
                      <a:pt x="1327" y="1"/>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8" name="Google Shape;298;p15"/>
              <p:cNvSpPr/>
              <p:nvPr/>
            </p:nvSpPr>
            <p:spPr>
              <a:xfrm>
                <a:off x="929736" y="2427772"/>
                <a:ext cx="175637" cy="67200"/>
              </a:xfrm>
              <a:custGeom>
                <a:avLst/>
                <a:gdLst/>
                <a:ahLst/>
                <a:cxnLst/>
                <a:rect l="l" t="t" r="r" b="b"/>
                <a:pathLst>
                  <a:path w="1035" h="396" extrusionOk="0">
                    <a:moveTo>
                      <a:pt x="0" y="0"/>
                    </a:moveTo>
                    <a:lnTo>
                      <a:pt x="0" y="396"/>
                    </a:lnTo>
                    <a:lnTo>
                      <a:pt x="1034" y="396"/>
                    </a:lnTo>
                    <a:lnTo>
                      <a:pt x="1034" y="0"/>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9" name="Google Shape;299;p15"/>
              <p:cNvSpPr/>
              <p:nvPr/>
            </p:nvSpPr>
            <p:spPr>
              <a:xfrm>
                <a:off x="1661811" y="2190535"/>
                <a:ext cx="179370" cy="46837"/>
              </a:xfrm>
              <a:custGeom>
                <a:avLst/>
                <a:gdLst/>
                <a:ahLst/>
                <a:cxnLst/>
                <a:rect l="l" t="t" r="r" b="b"/>
                <a:pathLst>
                  <a:path w="1057" h="276" extrusionOk="0">
                    <a:moveTo>
                      <a:pt x="0" y="1"/>
                    </a:moveTo>
                    <a:lnTo>
                      <a:pt x="0" y="276"/>
                    </a:lnTo>
                    <a:lnTo>
                      <a:pt x="1057" y="276"/>
                    </a:lnTo>
                    <a:lnTo>
                      <a:pt x="1057" y="1"/>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0" name="Google Shape;300;p15"/>
              <p:cNvSpPr/>
              <p:nvPr/>
            </p:nvSpPr>
            <p:spPr>
              <a:xfrm>
                <a:off x="1716963" y="1795140"/>
                <a:ext cx="58037" cy="272025"/>
              </a:xfrm>
              <a:custGeom>
                <a:avLst/>
                <a:gdLst/>
                <a:ahLst/>
                <a:cxnLst/>
                <a:rect l="l" t="t" r="r" b="b"/>
                <a:pathLst>
                  <a:path w="342" h="1603" extrusionOk="0">
                    <a:moveTo>
                      <a:pt x="0" y="0"/>
                    </a:moveTo>
                    <a:lnTo>
                      <a:pt x="0" y="1602"/>
                    </a:lnTo>
                    <a:lnTo>
                      <a:pt x="341" y="1602"/>
                    </a:lnTo>
                    <a:lnTo>
                      <a:pt x="341" y="0"/>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1" name="Google Shape;301;p15"/>
              <p:cNvSpPr/>
              <p:nvPr/>
            </p:nvSpPr>
            <p:spPr>
              <a:xfrm>
                <a:off x="1661811" y="2268087"/>
                <a:ext cx="179370" cy="47515"/>
              </a:xfrm>
              <a:custGeom>
                <a:avLst/>
                <a:gdLst/>
                <a:ahLst/>
                <a:cxnLst/>
                <a:rect l="l" t="t" r="r" b="b"/>
                <a:pathLst>
                  <a:path w="1057" h="280" extrusionOk="0">
                    <a:moveTo>
                      <a:pt x="0" y="1"/>
                    </a:moveTo>
                    <a:lnTo>
                      <a:pt x="0" y="280"/>
                    </a:lnTo>
                    <a:lnTo>
                      <a:pt x="1057" y="280"/>
                    </a:lnTo>
                    <a:lnTo>
                      <a:pt x="1057" y="1"/>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2" name="Google Shape;302;p15"/>
              <p:cNvSpPr/>
              <p:nvPr/>
            </p:nvSpPr>
            <p:spPr>
              <a:xfrm>
                <a:off x="1661811" y="2346317"/>
                <a:ext cx="179370" cy="46837"/>
              </a:xfrm>
              <a:custGeom>
                <a:avLst/>
                <a:gdLst/>
                <a:ahLst/>
                <a:cxnLst/>
                <a:rect l="l" t="t" r="r" b="b"/>
                <a:pathLst>
                  <a:path w="1057" h="276" extrusionOk="0">
                    <a:moveTo>
                      <a:pt x="0" y="1"/>
                    </a:moveTo>
                    <a:lnTo>
                      <a:pt x="0" y="276"/>
                    </a:lnTo>
                    <a:lnTo>
                      <a:pt x="1057" y="276"/>
                    </a:lnTo>
                    <a:lnTo>
                      <a:pt x="1057" y="1"/>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3" name="Google Shape;303;p15"/>
              <p:cNvSpPr/>
              <p:nvPr/>
            </p:nvSpPr>
            <p:spPr>
              <a:xfrm>
                <a:off x="1997133" y="816325"/>
                <a:ext cx="556608" cy="432050"/>
              </a:xfrm>
              <a:custGeom>
                <a:avLst/>
                <a:gdLst/>
                <a:ahLst/>
                <a:cxnLst/>
                <a:rect l="l" t="t" r="r" b="b"/>
                <a:pathLst>
                  <a:path w="3280" h="2546" extrusionOk="0">
                    <a:moveTo>
                      <a:pt x="1331" y="1"/>
                    </a:moveTo>
                    <a:cubicBezTo>
                      <a:pt x="901" y="1"/>
                      <a:pt x="521" y="178"/>
                      <a:pt x="328" y="513"/>
                    </a:cubicBezTo>
                    <a:cubicBezTo>
                      <a:pt x="0" y="1077"/>
                      <a:pt x="324" y="1876"/>
                      <a:pt x="1052" y="2293"/>
                    </a:cubicBezTo>
                    <a:cubicBezTo>
                      <a:pt x="1344" y="2463"/>
                      <a:pt x="1657" y="2545"/>
                      <a:pt x="1948" y="2545"/>
                    </a:cubicBezTo>
                    <a:cubicBezTo>
                      <a:pt x="2378" y="2545"/>
                      <a:pt x="2760" y="2367"/>
                      <a:pt x="2956" y="2031"/>
                    </a:cubicBezTo>
                    <a:cubicBezTo>
                      <a:pt x="3280" y="1468"/>
                      <a:pt x="2956" y="673"/>
                      <a:pt x="2232" y="251"/>
                    </a:cubicBezTo>
                    <a:cubicBezTo>
                      <a:pt x="1938" y="83"/>
                      <a:pt x="1623" y="1"/>
                      <a:pt x="1331" y="1"/>
                    </a:cubicBez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4" name="Google Shape;304;p15"/>
              <p:cNvSpPr/>
              <p:nvPr/>
            </p:nvSpPr>
            <p:spPr>
              <a:xfrm>
                <a:off x="3349792" y="2025589"/>
                <a:ext cx="173261" cy="180219"/>
              </a:xfrm>
              <a:custGeom>
                <a:avLst/>
                <a:gdLst/>
                <a:ahLst/>
                <a:cxnLst/>
                <a:rect l="l" t="t" r="r" b="b"/>
                <a:pathLst>
                  <a:path w="1021" h="1062" extrusionOk="0">
                    <a:moveTo>
                      <a:pt x="519" y="0"/>
                    </a:moveTo>
                    <a:lnTo>
                      <a:pt x="0" y="675"/>
                    </a:lnTo>
                    <a:lnTo>
                      <a:pt x="502" y="1061"/>
                    </a:lnTo>
                    <a:lnTo>
                      <a:pt x="1021" y="387"/>
                    </a:lnTo>
                    <a:lnTo>
                      <a:pt x="519" y="0"/>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5" name="Google Shape;305;p15"/>
              <p:cNvSpPr/>
              <p:nvPr/>
            </p:nvSpPr>
            <p:spPr>
              <a:xfrm>
                <a:off x="3830884" y="1822122"/>
                <a:ext cx="212631" cy="231467"/>
              </a:xfrm>
              <a:custGeom>
                <a:avLst/>
                <a:gdLst/>
                <a:ahLst/>
                <a:cxnLst/>
                <a:rect l="l" t="t" r="r" b="b"/>
                <a:pathLst>
                  <a:path w="1253" h="1364" extrusionOk="0">
                    <a:moveTo>
                      <a:pt x="752" y="1"/>
                    </a:moveTo>
                    <a:lnTo>
                      <a:pt x="1" y="978"/>
                    </a:lnTo>
                    <a:lnTo>
                      <a:pt x="498" y="1363"/>
                    </a:lnTo>
                    <a:lnTo>
                      <a:pt x="1252" y="388"/>
                    </a:lnTo>
                    <a:lnTo>
                      <a:pt x="752" y="1"/>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6" name="Google Shape;306;p15"/>
              <p:cNvSpPr/>
              <p:nvPr/>
            </p:nvSpPr>
            <p:spPr>
              <a:xfrm>
                <a:off x="1640090" y="474045"/>
                <a:ext cx="283225" cy="322425"/>
              </a:xfrm>
              <a:custGeom>
                <a:avLst/>
                <a:gdLst/>
                <a:ahLst/>
                <a:cxnLst/>
                <a:rect l="l" t="t" r="r" b="b"/>
                <a:pathLst>
                  <a:path w="1669" h="1900" extrusionOk="0">
                    <a:moveTo>
                      <a:pt x="1167" y="1"/>
                    </a:moveTo>
                    <a:lnTo>
                      <a:pt x="0" y="1514"/>
                    </a:lnTo>
                    <a:lnTo>
                      <a:pt x="497" y="1900"/>
                    </a:lnTo>
                    <a:lnTo>
                      <a:pt x="1669" y="386"/>
                    </a:lnTo>
                    <a:lnTo>
                      <a:pt x="1167" y="1"/>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7" name="Google Shape;307;p15"/>
              <p:cNvSpPr/>
              <p:nvPr/>
            </p:nvSpPr>
            <p:spPr>
              <a:xfrm>
                <a:off x="342243" y="-241569"/>
                <a:ext cx="150861" cy="150182"/>
              </a:xfrm>
              <a:custGeom>
                <a:avLst/>
                <a:gdLst/>
                <a:ahLst/>
                <a:cxnLst/>
                <a:rect l="l" t="t" r="r" b="b"/>
                <a:pathLst>
                  <a:path w="889" h="885" extrusionOk="0">
                    <a:moveTo>
                      <a:pt x="387" y="0"/>
                    </a:moveTo>
                    <a:lnTo>
                      <a:pt x="0" y="498"/>
                    </a:lnTo>
                    <a:lnTo>
                      <a:pt x="502" y="885"/>
                    </a:lnTo>
                    <a:lnTo>
                      <a:pt x="889" y="387"/>
                    </a:lnTo>
                    <a:lnTo>
                      <a:pt x="387" y="0"/>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8" name="Google Shape;308;p15"/>
              <p:cNvSpPr/>
              <p:nvPr/>
            </p:nvSpPr>
            <p:spPr>
              <a:xfrm>
                <a:off x="548595" y="-194733"/>
                <a:ext cx="150861" cy="150691"/>
              </a:xfrm>
              <a:custGeom>
                <a:avLst/>
                <a:gdLst/>
                <a:ahLst/>
                <a:cxnLst/>
                <a:rect l="l" t="t" r="r" b="b"/>
                <a:pathLst>
                  <a:path w="889" h="888" extrusionOk="0">
                    <a:moveTo>
                      <a:pt x="387" y="0"/>
                    </a:moveTo>
                    <a:lnTo>
                      <a:pt x="1" y="502"/>
                    </a:lnTo>
                    <a:lnTo>
                      <a:pt x="498" y="888"/>
                    </a:lnTo>
                    <a:lnTo>
                      <a:pt x="888" y="386"/>
                    </a:lnTo>
                    <a:lnTo>
                      <a:pt x="387" y="0"/>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9" name="Google Shape;309;p15"/>
              <p:cNvSpPr/>
              <p:nvPr/>
            </p:nvSpPr>
            <p:spPr>
              <a:xfrm>
                <a:off x="233806" y="260056"/>
                <a:ext cx="150861" cy="150861"/>
              </a:xfrm>
              <a:custGeom>
                <a:avLst/>
                <a:gdLst/>
                <a:ahLst/>
                <a:cxnLst/>
                <a:rect l="l" t="t" r="r" b="b"/>
                <a:pathLst>
                  <a:path w="889" h="889" extrusionOk="0">
                    <a:moveTo>
                      <a:pt x="387" y="0"/>
                    </a:moveTo>
                    <a:lnTo>
                      <a:pt x="0" y="502"/>
                    </a:lnTo>
                    <a:lnTo>
                      <a:pt x="502" y="889"/>
                    </a:lnTo>
                    <a:lnTo>
                      <a:pt x="889" y="387"/>
                    </a:lnTo>
                    <a:lnTo>
                      <a:pt x="387" y="0"/>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0" name="Google Shape;310;p15"/>
              <p:cNvSpPr/>
              <p:nvPr/>
            </p:nvSpPr>
            <p:spPr>
              <a:xfrm>
                <a:off x="19139" y="188614"/>
                <a:ext cx="150861" cy="150691"/>
              </a:xfrm>
              <a:custGeom>
                <a:avLst/>
                <a:gdLst/>
                <a:ahLst/>
                <a:cxnLst/>
                <a:rect l="l" t="t" r="r" b="b"/>
                <a:pathLst>
                  <a:path w="889" h="888" extrusionOk="0">
                    <a:moveTo>
                      <a:pt x="386" y="1"/>
                    </a:moveTo>
                    <a:lnTo>
                      <a:pt x="1" y="501"/>
                    </a:lnTo>
                    <a:lnTo>
                      <a:pt x="502" y="888"/>
                    </a:lnTo>
                    <a:lnTo>
                      <a:pt x="888" y="386"/>
                    </a:lnTo>
                    <a:lnTo>
                      <a:pt x="386" y="1"/>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1" name="Google Shape;311;p15"/>
              <p:cNvSpPr/>
              <p:nvPr/>
            </p:nvSpPr>
            <p:spPr>
              <a:xfrm>
                <a:off x="1706272" y="-95290"/>
                <a:ext cx="150861" cy="150691"/>
              </a:xfrm>
              <a:custGeom>
                <a:avLst/>
                <a:gdLst/>
                <a:ahLst/>
                <a:cxnLst/>
                <a:rect l="l" t="t" r="r" b="b"/>
                <a:pathLst>
                  <a:path w="889" h="888" extrusionOk="0">
                    <a:moveTo>
                      <a:pt x="387" y="0"/>
                    </a:moveTo>
                    <a:lnTo>
                      <a:pt x="0" y="502"/>
                    </a:lnTo>
                    <a:lnTo>
                      <a:pt x="498" y="887"/>
                    </a:lnTo>
                    <a:lnTo>
                      <a:pt x="889" y="386"/>
                    </a:lnTo>
                    <a:lnTo>
                      <a:pt x="387" y="0"/>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2" name="Google Shape;312;p15"/>
              <p:cNvSpPr/>
              <p:nvPr/>
            </p:nvSpPr>
            <p:spPr>
              <a:xfrm>
                <a:off x="2405934" y="-387000"/>
                <a:ext cx="99612" cy="94352"/>
              </a:xfrm>
              <a:custGeom>
                <a:avLst/>
                <a:gdLst/>
                <a:ahLst/>
                <a:cxnLst/>
                <a:rect l="l" t="t" r="r" b="b"/>
                <a:pathLst>
                  <a:path w="587" h="556" extrusionOk="0">
                    <a:moveTo>
                      <a:pt x="205" y="1"/>
                    </a:moveTo>
                    <a:lnTo>
                      <a:pt x="1" y="263"/>
                    </a:lnTo>
                    <a:lnTo>
                      <a:pt x="382" y="556"/>
                    </a:lnTo>
                    <a:lnTo>
                      <a:pt x="587" y="298"/>
                    </a:lnTo>
                    <a:lnTo>
                      <a:pt x="205" y="1"/>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3" name="Google Shape;313;p15"/>
              <p:cNvSpPr/>
              <p:nvPr/>
            </p:nvSpPr>
            <p:spPr>
              <a:xfrm>
                <a:off x="2594977" y="-433497"/>
                <a:ext cx="131346" cy="119128"/>
              </a:xfrm>
              <a:custGeom>
                <a:avLst/>
                <a:gdLst/>
                <a:ahLst/>
                <a:cxnLst/>
                <a:rect l="l" t="t" r="r" b="b"/>
                <a:pathLst>
                  <a:path w="774" h="702" extrusionOk="0">
                    <a:moveTo>
                      <a:pt x="200" y="0"/>
                    </a:moveTo>
                    <a:lnTo>
                      <a:pt x="1" y="258"/>
                    </a:lnTo>
                    <a:lnTo>
                      <a:pt x="573" y="701"/>
                    </a:lnTo>
                    <a:lnTo>
                      <a:pt x="773" y="444"/>
                    </a:lnTo>
                    <a:lnTo>
                      <a:pt x="200" y="0"/>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4" name="Google Shape;314;p15"/>
              <p:cNvSpPr/>
              <p:nvPr/>
            </p:nvSpPr>
            <p:spPr>
              <a:xfrm>
                <a:off x="2519632" y="-658007"/>
                <a:ext cx="131346" cy="119976"/>
              </a:xfrm>
              <a:custGeom>
                <a:avLst/>
                <a:gdLst/>
                <a:ahLst/>
                <a:cxnLst/>
                <a:rect l="l" t="t" r="r" b="b"/>
                <a:pathLst>
                  <a:path w="774" h="707" extrusionOk="0">
                    <a:moveTo>
                      <a:pt x="201" y="0"/>
                    </a:moveTo>
                    <a:lnTo>
                      <a:pt x="1" y="262"/>
                    </a:lnTo>
                    <a:lnTo>
                      <a:pt x="574" y="706"/>
                    </a:lnTo>
                    <a:lnTo>
                      <a:pt x="773" y="444"/>
                    </a:lnTo>
                    <a:lnTo>
                      <a:pt x="201" y="0"/>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5" name="Google Shape;315;p15"/>
              <p:cNvSpPr/>
              <p:nvPr/>
            </p:nvSpPr>
            <p:spPr>
              <a:xfrm>
                <a:off x="2537789" y="-504431"/>
                <a:ext cx="145431" cy="56000"/>
              </a:xfrm>
              <a:custGeom>
                <a:avLst/>
                <a:gdLst/>
                <a:ahLst/>
                <a:cxnLst/>
                <a:rect l="l" t="t" r="r" b="b"/>
                <a:pathLst>
                  <a:path w="857" h="330" extrusionOk="0">
                    <a:moveTo>
                      <a:pt x="0" y="1"/>
                    </a:moveTo>
                    <a:lnTo>
                      <a:pt x="0" y="330"/>
                    </a:lnTo>
                    <a:lnTo>
                      <a:pt x="857" y="330"/>
                    </a:lnTo>
                    <a:lnTo>
                      <a:pt x="857" y="1"/>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6" name="Google Shape;316;p15"/>
              <p:cNvSpPr/>
              <p:nvPr/>
            </p:nvSpPr>
            <p:spPr>
              <a:xfrm>
                <a:off x="2240140" y="-248357"/>
                <a:ext cx="164607" cy="163588"/>
              </a:xfrm>
              <a:custGeom>
                <a:avLst/>
                <a:gdLst/>
                <a:ahLst/>
                <a:cxnLst/>
                <a:rect l="l" t="t" r="r" b="b"/>
                <a:pathLst>
                  <a:path w="970" h="964" extrusionOk="0">
                    <a:moveTo>
                      <a:pt x="423" y="1"/>
                    </a:moveTo>
                    <a:lnTo>
                      <a:pt x="1" y="542"/>
                    </a:lnTo>
                    <a:lnTo>
                      <a:pt x="547" y="964"/>
                    </a:lnTo>
                    <a:lnTo>
                      <a:pt x="969" y="423"/>
                    </a:lnTo>
                    <a:lnTo>
                      <a:pt x="423" y="1"/>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7" name="Google Shape;317;p15"/>
              <p:cNvSpPr/>
              <p:nvPr/>
            </p:nvSpPr>
            <p:spPr>
              <a:xfrm>
                <a:off x="2354855" y="387499"/>
                <a:ext cx="188364" cy="195152"/>
              </a:xfrm>
              <a:custGeom>
                <a:avLst/>
                <a:gdLst/>
                <a:ahLst/>
                <a:cxnLst/>
                <a:rect l="l" t="t" r="r" b="b"/>
                <a:pathLst>
                  <a:path w="1110" h="1150" extrusionOk="0">
                    <a:moveTo>
                      <a:pt x="564" y="0"/>
                    </a:moveTo>
                    <a:lnTo>
                      <a:pt x="0" y="728"/>
                    </a:lnTo>
                    <a:lnTo>
                      <a:pt x="546" y="1150"/>
                    </a:lnTo>
                    <a:lnTo>
                      <a:pt x="1109" y="421"/>
                    </a:lnTo>
                    <a:lnTo>
                      <a:pt x="564" y="0"/>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8" name="Google Shape;318;p15"/>
              <p:cNvSpPr/>
              <p:nvPr/>
            </p:nvSpPr>
            <p:spPr>
              <a:xfrm>
                <a:off x="2806760" y="1084786"/>
                <a:ext cx="188364" cy="195322"/>
              </a:xfrm>
              <a:custGeom>
                <a:avLst/>
                <a:gdLst/>
                <a:ahLst/>
                <a:cxnLst/>
                <a:rect l="l" t="t" r="r" b="b"/>
                <a:pathLst>
                  <a:path w="1110" h="1151" extrusionOk="0">
                    <a:moveTo>
                      <a:pt x="564" y="1"/>
                    </a:moveTo>
                    <a:lnTo>
                      <a:pt x="0" y="733"/>
                    </a:lnTo>
                    <a:lnTo>
                      <a:pt x="546" y="1150"/>
                    </a:lnTo>
                    <a:lnTo>
                      <a:pt x="1109" y="423"/>
                    </a:lnTo>
                    <a:lnTo>
                      <a:pt x="564" y="1"/>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9" name="Google Shape;319;p15"/>
              <p:cNvSpPr/>
              <p:nvPr/>
            </p:nvSpPr>
            <p:spPr>
              <a:xfrm>
                <a:off x="1559483" y="-244454"/>
                <a:ext cx="189892" cy="180898"/>
              </a:xfrm>
              <a:custGeom>
                <a:avLst/>
                <a:gdLst/>
                <a:ahLst/>
                <a:cxnLst/>
                <a:rect l="l" t="t" r="r" b="b"/>
                <a:pathLst>
                  <a:path w="1119" h="1066" extrusionOk="0">
                    <a:moveTo>
                      <a:pt x="386" y="0"/>
                    </a:moveTo>
                    <a:lnTo>
                      <a:pt x="0" y="502"/>
                    </a:lnTo>
                    <a:lnTo>
                      <a:pt x="728" y="1066"/>
                    </a:lnTo>
                    <a:lnTo>
                      <a:pt x="1119" y="564"/>
                    </a:lnTo>
                    <a:lnTo>
                      <a:pt x="386" y="0"/>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0" name="Google Shape;320;p15"/>
              <p:cNvSpPr/>
              <p:nvPr/>
            </p:nvSpPr>
            <p:spPr>
              <a:xfrm>
                <a:off x="1290513" y="-392091"/>
                <a:ext cx="189213" cy="180898"/>
              </a:xfrm>
              <a:custGeom>
                <a:avLst/>
                <a:gdLst/>
                <a:ahLst/>
                <a:cxnLst/>
                <a:rect l="l" t="t" r="r" b="b"/>
                <a:pathLst>
                  <a:path w="1115" h="1066" extrusionOk="0">
                    <a:moveTo>
                      <a:pt x="387" y="0"/>
                    </a:moveTo>
                    <a:lnTo>
                      <a:pt x="0" y="502"/>
                    </a:lnTo>
                    <a:lnTo>
                      <a:pt x="729" y="1065"/>
                    </a:lnTo>
                    <a:lnTo>
                      <a:pt x="1115" y="564"/>
                    </a:lnTo>
                    <a:lnTo>
                      <a:pt x="387" y="0"/>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1" name="Google Shape;321;p15"/>
              <p:cNvSpPr/>
              <p:nvPr/>
            </p:nvSpPr>
            <p:spPr>
              <a:xfrm>
                <a:off x="1487192" y="-678371"/>
                <a:ext cx="365528" cy="312752"/>
              </a:xfrm>
              <a:custGeom>
                <a:avLst/>
                <a:gdLst/>
                <a:ahLst/>
                <a:cxnLst/>
                <a:rect l="l" t="t" r="r" b="b"/>
                <a:pathLst>
                  <a:path w="2154" h="1843" extrusionOk="0">
                    <a:moveTo>
                      <a:pt x="346" y="1"/>
                    </a:moveTo>
                    <a:lnTo>
                      <a:pt x="0" y="444"/>
                    </a:lnTo>
                    <a:lnTo>
                      <a:pt x="1811" y="1843"/>
                    </a:lnTo>
                    <a:lnTo>
                      <a:pt x="2153" y="1398"/>
                    </a:lnTo>
                    <a:lnTo>
                      <a:pt x="346" y="1"/>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2" name="Google Shape;322;p15"/>
              <p:cNvSpPr/>
              <p:nvPr/>
            </p:nvSpPr>
            <p:spPr>
              <a:xfrm>
                <a:off x="1986442" y="-590298"/>
                <a:ext cx="336850" cy="282716"/>
              </a:xfrm>
              <a:custGeom>
                <a:avLst/>
                <a:gdLst/>
                <a:ahLst/>
                <a:cxnLst/>
                <a:rect l="l" t="t" r="r" b="b"/>
                <a:pathLst>
                  <a:path w="1985" h="1666" extrusionOk="0">
                    <a:moveTo>
                      <a:pt x="250" y="1"/>
                    </a:moveTo>
                    <a:lnTo>
                      <a:pt x="0" y="320"/>
                    </a:lnTo>
                    <a:lnTo>
                      <a:pt x="1741" y="1666"/>
                    </a:lnTo>
                    <a:lnTo>
                      <a:pt x="1985" y="1346"/>
                    </a:lnTo>
                    <a:lnTo>
                      <a:pt x="250" y="1"/>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3" name="Google Shape;323;p15"/>
              <p:cNvSpPr/>
              <p:nvPr/>
            </p:nvSpPr>
            <p:spPr>
              <a:xfrm>
                <a:off x="1624817" y="-840262"/>
                <a:ext cx="312752" cy="365528"/>
              </a:xfrm>
              <a:custGeom>
                <a:avLst/>
                <a:gdLst/>
                <a:ahLst/>
                <a:cxnLst/>
                <a:rect l="l" t="t" r="r" b="b"/>
                <a:pathLst>
                  <a:path w="1843" h="2154" extrusionOk="0">
                    <a:moveTo>
                      <a:pt x="1400" y="0"/>
                    </a:moveTo>
                    <a:lnTo>
                      <a:pt x="1" y="1807"/>
                    </a:lnTo>
                    <a:lnTo>
                      <a:pt x="445" y="2153"/>
                    </a:lnTo>
                    <a:lnTo>
                      <a:pt x="1843" y="342"/>
                    </a:lnTo>
                    <a:lnTo>
                      <a:pt x="1400" y="0"/>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4" name="Google Shape;324;p15"/>
              <p:cNvSpPr/>
              <p:nvPr/>
            </p:nvSpPr>
            <p:spPr>
              <a:xfrm>
                <a:off x="2032260" y="-825329"/>
                <a:ext cx="438668" cy="528268"/>
              </a:xfrm>
              <a:custGeom>
                <a:avLst/>
                <a:gdLst/>
                <a:ahLst/>
                <a:cxnLst/>
                <a:rect l="l" t="t" r="r" b="b"/>
                <a:pathLst>
                  <a:path w="2585" h="3113" extrusionOk="0">
                    <a:moveTo>
                      <a:pt x="2141" y="1"/>
                    </a:moveTo>
                    <a:lnTo>
                      <a:pt x="1" y="2770"/>
                    </a:lnTo>
                    <a:lnTo>
                      <a:pt x="445" y="3112"/>
                    </a:lnTo>
                    <a:lnTo>
                      <a:pt x="2584" y="343"/>
                    </a:lnTo>
                    <a:lnTo>
                      <a:pt x="2141" y="1"/>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5" name="Google Shape;325;p15"/>
              <p:cNvSpPr/>
              <p:nvPr/>
            </p:nvSpPr>
            <p:spPr>
              <a:xfrm>
                <a:off x="992185" y="-173860"/>
                <a:ext cx="180898" cy="190061"/>
              </a:xfrm>
              <a:custGeom>
                <a:avLst/>
                <a:gdLst/>
                <a:ahLst/>
                <a:cxnLst/>
                <a:rect l="l" t="t" r="r" b="b"/>
                <a:pathLst>
                  <a:path w="1066" h="1120" extrusionOk="0">
                    <a:moveTo>
                      <a:pt x="564" y="1"/>
                    </a:moveTo>
                    <a:lnTo>
                      <a:pt x="1" y="729"/>
                    </a:lnTo>
                    <a:lnTo>
                      <a:pt x="502" y="1119"/>
                    </a:lnTo>
                    <a:lnTo>
                      <a:pt x="1066" y="388"/>
                    </a:lnTo>
                    <a:lnTo>
                      <a:pt x="564" y="1"/>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6" name="Google Shape;326;p15"/>
              <p:cNvSpPr/>
              <p:nvPr/>
            </p:nvSpPr>
            <p:spPr>
              <a:xfrm>
                <a:off x="196134" y="-105981"/>
                <a:ext cx="328704" cy="314280"/>
              </a:xfrm>
              <a:custGeom>
                <a:avLst/>
                <a:gdLst/>
                <a:ahLst/>
                <a:cxnLst/>
                <a:rect l="l" t="t" r="r" b="b"/>
                <a:pathLst>
                  <a:path w="1937" h="1852" extrusionOk="0">
                    <a:moveTo>
                      <a:pt x="689" y="0"/>
                    </a:moveTo>
                    <a:lnTo>
                      <a:pt x="1" y="889"/>
                    </a:lnTo>
                    <a:lnTo>
                      <a:pt x="1248" y="1852"/>
                    </a:lnTo>
                    <a:lnTo>
                      <a:pt x="1936" y="964"/>
                    </a:lnTo>
                    <a:lnTo>
                      <a:pt x="689" y="0"/>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7" name="Google Shape;327;p15"/>
              <p:cNvSpPr/>
              <p:nvPr/>
            </p:nvSpPr>
            <p:spPr>
              <a:xfrm>
                <a:off x="682826" y="193196"/>
                <a:ext cx="217722" cy="237237"/>
              </a:xfrm>
              <a:custGeom>
                <a:avLst/>
                <a:gdLst/>
                <a:ahLst/>
                <a:cxnLst/>
                <a:rect l="l" t="t" r="r" b="b"/>
                <a:pathLst>
                  <a:path w="1283" h="1398" extrusionOk="0">
                    <a:moveTo>
                      <a:pt x="781" y="0"/>
                    </a:moveTo>
                    <a:lnTo>
                      <a:pt x="0" y="1012"/>
                    </a:lnTo>
                    <a:lnTo>
                      <a:pt x="502" y="1398"/>
                    </a:lnTo>
                    <a:lnTo>
                      <a:pt x="1283" y="386"/>
                    </a:lnTo>
                    <a:lnTo>
                      <a:pt x="781" y="0"/>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8" name="Google Shape;328;p15"/>
              <p:cNvSpPr/>
              <p:nvPr/>
            </p:nvSpPr>
            <p:spPr>
              <a:xfrm>
                <a:off x="791263" y="-595558"/>
                <a:ext cx="217722" cy="237577"/>
              </a:xfrm>
              <a:custGeom>
                <a:avLst/>
                <a:gdLst/>
                <a:ahLst/>
                <a:cxnLst/>
                <a:rect l="l" t="t" r="r" b="b"/>
                <a:pathLst>
                  <a:path w="1283" h="1400" extrusionOk="0">
                    <a:moveTo>
                      <a:pt x="781" y="1"/>
                    </a:moveTo>
                    <a:lnTo>
                      <a:pt x="0" y="1013"/>
                    </a:lnTo>
                    <a:lnTo>
                      <a:pt x="502" y="1399"/>
                    </a:lnTo>
                    <a:lnTo>
                      <a:pt x="1283" y="387"/>
                    </a:lnTo>
                    <a:lnTo>
                      <a:pt x="781" y="1"/>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9" name="Google Shape;329;p15"/>
              <p:cNvSpPr/>
              <p:nvPr/>
            </p:nvSpPr>
            <p:spPr>
              <a:xfrm>
                <a:off x="791263" y="694821"/>
                <a:ext cx="275080" cy="107588"/>
              </a:xfrm>
              <a:custGeom>
                <a:avLst/>
                <a:gdLst/>
                <a:ahLst/>
                <a:cxnLst/>
                <a:rect l="l" t="t" r="r" b="b"/>
                <a:pathLst>
                  <a:path w="1621" h="634" extrusionOk="0">
                    <a:moveTo>
                      <a:pt x="0" y="0"/>
                    </a:moveTo>
                    <a:lnTo>
                      <a:pt x="0" y="634"/>
                    </a:lnTo>
                    <a:lnTo>
                      <a:pt x="1620" y="634"/>
                    </a:lnTo>
                    <a:lnTo>
                      <a:pt x="1620" y="0"/>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0" name="Google Shape;330;p15"/>
              <p:cNvSpPr/>
              <p:nvPr/>
            </p:nvSpPr>
            <p:spPr>
              <a:xfrm>
                <a:off x="1196331" y="27401"/>
                <a:ext cx="241310" cy="220098"/>
              </a:xfrm>
              <a:custGeom>
                <a:avLst/>
                <a:gdLst/>
                <a:ahLst/>
                <a:cxnLst/>
                <a:rect l="l" t="t" r="r" b="b"/>
                <a:pathLst>
                  <a:path w="1422" h="1297" extrusionOk="0">
                    <a:moveTo>
                      <a:pt x="391" y="0"/>
                    </a:moveTo>
                    <a:lnTo>
                      <a:pt x="0" y="498"/>
                    </a:lnTo>
                    <a:lnTo>
                      <a:pt x="1035" y="1297"/>
                    </a:lnTo>
                    <a:lnTo>
                      <a:pt x="1421" y="795"/>
                    </a:lnTo>
                    <a:lnTo>
                      <a:pt x="391" y="0"/>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1" name="Google Shape;331;p15"/>
              <p:cNvSpPr/>
              <p:nvPr/>
            </p:nvSpPr>
            <p:spPr>
              <a:xfrm>
                <a:off x="1130827" y="138044"/>
                <a:ext cx="220946" cy="194473"/>
              </a:xfrm>
              <a:custGeom>
                <a:avLst/>
                <a:gdLst/>
                <a:ahLst/>
                <a:cxnLst/>
                <a:rect l="l" t="t" r="r" b="b"/>
                <a:pathLst>
                  <a:path w="1302" h="1146" extrusionOk="0">
                    <a:moveTo>
                      <a:pt x="271" y="0"/>
                    </a:moveTo>
                    <a:lnTo>
                      <a:pt x="1" y="347"/>
                    </a:lnTo>
                    <a:lnTo>
                      <a:pt x="1035" y="1145"/>
                    </a:lnTo>
                    <a:lnTo>
                      <a:pt x="1301" y="799"/>
                    </a:lnTo>
                    <a:lnTo>
                      <a:pt x="271" y="0"/>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2" name="Google Shape;332;p15"/>
              <p:cNvSpPr/>
              <p:nvPr/>
            </p:nvSpPr>
            <p:spPr>
              <a:xfrm>
                <a:off x="1021033" y="288056"/>
                <a:ext cx="220607" cy="194473"/>
              </a:xfrm>
              <a:custGeom>
                <a:avLst/>
                <a:gdLst/>
                <a:ahLst/>
                <a:cxnLst/>
                <a:rect l="l" t="t" r="r" b="b"/>
                <a:pathLst>
                  <a:path w="1300" h="1146" extrusionOk="0">
                    <a:moveTo>
                      <a:pt x="266" y="0"/>
                    </a:moveTo>
                    <a:lnTo>
                      <a:pt x="0" y="347"/>
                    </a:lnTo>
                    <a:lnTo>
                      <a:pt x="1029" y="1146"/>
                    </a:lnTo>
                    <a:lnTo>
                      <a:pt x="1300" y="799"/>
                    </a:lnTo>
                    <a:lnTo>
                      <a:pt x="266" y="0"/>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3" name="Google Shape;333;p15"/>
              <p:cNvSpPr/>
              <p:nvPr/>
            </p:nvSpPr>
            <p:spPr>
              <a:xfrm>
                <a:off x="1524695" y="447742"/>
                <a:ext cx="247249" cy="293746"/>
              </a:xfrm>
              <a:custGeom>
                <a:avLst/>
                <a:gdLst/>
                <a:ahLst/>
                <a:cxnLst/>
                <a:rect l="l" t="t" r="r" b="b"/>
                <a:pathLst>
                  <a:path w="1457" h="1731" extrusionOk="0">
                    <a:moveTo>
                      <a:pt x="1168" y="0"/>
                    </a:moveTo>
                    <a:lnTo>
                      <a:pt x="1" y="1514"/>
                    </a:lnTo>
                    <a:lnTo>
                      <a:pt x="285" y="1731"/>
                    </a:lnTo>
                    <a:lnTo>
                      <a:pt x="1457" y="217"/>
                    </a:lnTo>
                    <a:lnTo>
                      <a:pt x="1168" y="0"/>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4" name="Google Shape;334;p15"/>
              <p:cNvSpPr/>
              <p:nvPr/>
            </p:nvSpPr>
            <p:spPr>
              <a:xfrm>
                <a:off x="185612" y="1177441"/>
                <a:ext cx="247080" cy="294765"/>
              </a:xfrm>
              <a:custGeom>
                <a:avLst/>
                <a:gdLst/>
                <a:ahLst/>
                <a:cxnLst/>
                <a:rect l="l" t="t" r="r" b="b"/>
                <a:pathLst>
                  <a:path w="1456" h="1737" extrusionOk="0">
                    <a:moveTo>
                      <a:pt x="1173" y="0"/>
                    </a:moveTo>
                    <a:lnTo>
                      <a:pt x="1" y="1514"/>
                    </a:lnTo>
                    <a:lnTo>
                      <a:pt x="284" y="1737"/>
                    </a:lnTo>
                    <a:lnTo>
                      <a:pt x="1456" y="223"/>
                    </a:lnTo>
                    <a:lnTo>
                      <a:pt x="1173" y="0"/>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5" name="Google Shape;335;p15"/>
              <p:cNvSpPr/>
              <p:nvPr/>
            </p:nvSpPr>
            <p:spPr>
              <a:xfrm>
                <a:off x="-186534" y="1535333"/>
                <a:ext cx="247249" cy="294595"/>
              </a:xfrm>
              <a:custGeom>
                <a:avLst/>
                <a:gdLst/>
                <a:ahLst/>
                <a:cxnLst/>
                <a:rect l="l" t="t" r="r" b="b"/>
                <a:pathLst>
                  <a:path w="1457" h="1736" extrusionOk="0">
                    <a:moveTo>
                      <a:pt x="1172" y="0"/>
                    </a:moveTo>
                    <a:lnTo>
                      <a:pt x="1" y="1513"/>
                    </a:lnTo>
                    <a:lnTo>
                      <a:pt x="285" y="1736"/>
                    </a:lnTo>
                    <a:lnTo>
                      <a:pt x="1457" y="218"/>
                    </a:lnTo>
                    <a:lnTo>
                      <a:pt x="1172" y="0"/>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6" name="Google Shape;336;p15"/>
              <p:cNvSpPr/>
              <p:nvPr/>
            </p:nvSpPr>
            <p:spPr>
              <a:xfrm>
                <a:off x="-214365" y="1454048"/>
                <a:ext cx="293916" cy="246231"/>
              </a:xfrm>
              <a:custGeom>
                <a:avLst/>
                <a:gdLst/>
                <a:ahLst/>
                <a:cxnLst/>
                <a:rect l="l" t="t" r="r" b="b"/>
                <a:pathLst>
                  <a:path w="1732" h="1451" extrusionOk="0">
                    <a:moveTo>
                      <a:pt x="218" y="0"/>
                    </a:moveTo>
                    <a:lnTo>
                      <a:pt x="0" y="283"/>
                    </a:lnTo>
                    <a:lnTo>
                      <a:pt x="1514" y="1451"/>
                    </a:lnTo>
                    <a:lnTo>
                      <a:pt x="1731" y="1166"/>
                    </a:lnTo>
                    <a:lnTo>
                      <a:pt x="218" y="0"/>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7" name="Google Shape;337;p15"/>
              <p:cNvSpPr/>
              <p:nvPr/>
            </p:nvSpPr>
            <p:spPr>
              <a:xfrm>
                <a:off x="1564744" y="440105"/>
                <a:ext cx="100970" cy="105722"/>
              </a:xfrm>
              <a:custGeom>
                <a:avLst/>
                <a:gdLst/>
                <a:ahLst/>
                <a:cxnLst/>
                <a:rect l="l" t="t" r="r" b="b"/>
                <a:pathLst>
                  <a:path w="595" h="623" extrusionOk="0">
                    <a:moveTo>
                      <a:pt x="311" y="0"/>
                    </a:moveTo>
                    <a:lnTo>
                      <a:pt x="0" y="400"/>
                    </a:lnTo>
                    <a:lnTo>
                      <a:pt x="285" y="622"/>
                    </a:lnTo>
                    <a:lnTo>
                      <a:pt x="595" y="223"/>
                    </a:lnTo>
                    <a:lnTo>
                      <a:pt x="311" y="0"/>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8" name="Google Shape;338;p15"/>
              <p:cNvSpPr/>
              <p:nvPr/>
            </p:nvSpPr>
            <p:spPr>
              <a:xfrm>
                <a:off x="1466659" y="566530"/>
                <a:ext cx="101309" cy="105891"/>
              </a:xfrm>
              <a:custGeom>
                <a:avLst/>
                <a:gdLst/>
                <a:ahLst/>
                <a:cxnLst/>
                <a:rect l="l" t="t" r="r" b="b"/>
                <a:pathLst>
                  <a:path w="597" h="624" extrusionOk="0">
                    <a:moveTo>
                      <a:pt x="312" y="1"/>
                    </a:moveTo>
                    <a:lnTo>
                      <a:pt x="1" y="405"/>
                    </a:lnTo>
                    <a:lnTo>
                      <a:pt x="285" y="623"/>
                    </a:lnTo>
                    <a:lnTo>
                      <a:pt x="596" y="224"/>
                    </a:lnTo>
                    <a:lnTo>
                      <a:pt x="312" y="1"/>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9" name="Google Shape;339;p15"/>
              <p:cNvSpPr/>
              <p:nvPr/>
            </p:nvSpPr>
            <p:spPr>
              <a:xfrm>
                <a:off x="3752654" y="1778510"/>
                <a:ext cx="170376" cy="198885"/>
              </a:xfrm>
              <a:custGeom>
                <a:avLst/>
                <a:gdLst/>
                <a:ahLst/>
                <a:cxnLst/>
                <a:rect l="l" t="t" r="r" b="b"/>
                <a:pathLst>
                  <a:path w="1004" h="1172" extrusionOk="0">
                    <a:moveTo>
                      <a:pt x="755" y="0"/>
                    </a:moveTo>
                    <a:lnTo>
                      <a:pt x="1" y="977"/>
                    </a:lnTo>
                    <a:lnTo>
                      <a:pt x="249" y="1172"/>
                    </a:lnTo>
                    <a:lnTo>
                      <a:pt x="1004" y="196"/>
                    </a:lnTo>
                    <a:lnTo>
                      <a:pt x="755" y="0"/>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0" name="Google Shape;340;p15"/>
              <p:cNvSpPr/>
              <p:nvPr/>
            </p:nvSpPr>
            <p:spPr>
              <a:xfrm>
                <a:off x="3751126" y="1801079"/>
                <a:ext cx="101140" cy="108606"/>
              </a:xfrm>
              <a:custGeom>
                <a:avLst/>
                <a:gdLst/>
                <a:ahLst/>
                <a:cxnLst/>
                <a:rect l="l" t="t" r="r" b="b"/>
                <a:pathLst>
                  <a:path w="596" h="640" extrusionOk="0">
                    <a:moveTo>
                      <a:pt x="347" y="0"/>
                    </a:moveTo>
                    <a:lnTo>
                      <a:pt x="1" y="444"/>
                    </a:lnTo>
                    <a:lnTo>
                      <a:pt x="249" y="639"/>
                    </a:lnTo>
                    <a:lnTo>
                      <a:pt x="595" y="192"/>
                    </a:lnTo>
                    <a:lnTo>
                      <a:pt x="347" y="0"/>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1" name="Google Shape;341;p15"/>
              <p:cNvSpPr/>
              <p:nvPr/>
            </p:nvSpPr>
            <p:spPr>
              <a:xfrm>
                <a:off x="3211149" y="2022535"/>
                <a:ext cx="150861" cy="150861"/>
              </a:xfrm>
              <a:custGeom>
                <a:avLst/>
                <a:gdLst/>
                <a:ahLst/>
                <a:cxnLst/>
                <a:rect l="l" t="t" r="r" b="b"/>
                <a:pathLst>
                  <a:path w="889" h="889" extrusionOk="0">
                    <a:moveTo>
                      <a:pt x="387" y="0"/>
                    </a:moveTo>
                    <a:lnTo>
                      <a:pt x="0" y="498"/>
                    </a:lnTo>
                    <a:lnTo>
                      <a:pt x="498" y="889"/>
                    </a:lnTo>
                    <a:lnTo>
                      <a:pt x="889" y="387"/>
                    </a:lnTo>
                    <a:lnTo>
                      <a:pt x="387" y="0"/>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2" name="Google Shape;342;p15"/>
              <p:cNvSpPr/>
              <p:nvPr/>
            </p:nvSpPr>
            <p:spPr>
              <a:xfrm>
                <a:off x="3042470" y="2076668"/>
                <a:ext cx="100970" cy="97406"/>
              </a:xfrm>
              <a:custGeom>
                <a:avLst/>
                <a:gdLst/>
                <a:ahLst/>
                <a:cxnLst/>
                <a:rect l="l" t="t" r="r" b="b"/>
                <a:pathLst>
                  <a:path w="595" h="574" extrusionOk="0">
                    <a:moveTo>
                      <a:pt x="222" y="1"/>
                    </a:moveTo>
                    <a:lnTo>
                      <a:pt x="0" y="285"/>
                    </a:lnTo>
                    <a:lnTo>
                      <a:pt x="373" y="574"/>
                    </a:lnTo>
                    <a:lnTo>
                      <a:pt x="595" y="285"/>
                    </a:lnTo>
                    <a:lnTo>
                      <a:pt x="222" y="1"/>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3" name="Google Shape;343;p15"/>
              <p:cNvSpPr/>
              <p:nvPr/>
            </p:nvSpPr>
            <p:spPr>
              <a:xfrm>
                <a:off x="3086930" y="2175432"/>
                <a:ext cx="86715" cy="86715"/>
              </a:xfrm>
              <a:custGeom>
                <a:avLst/>
                <a:gdLst/>
                <a:ahLst/>
                <a:cxnLst/>
                <a:rect l="l" t="t" r="r" b="b"/>
                <a:pathLst>
                  <a:path w="511" h="511" extrusionOk="0">
                    <a:moveTo>
                      <a:pt x="222" y="0"/>
                    </a:moveTo>
                    <a:lnTo>
                      <a:pt x="0" y="289"/>
                    </a:lnTo>
                    <a:lnTo>
                      <a:pt x="289" y="511"/>
                    </a:lnTo>
                    <a:lnTo>
                      <a:pt x="511" y="223"/>
                    </a:lnTo>
                    <a:lnTo>
                      <a:pt x="222" y="0"/>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4" name="Google Shape;344;p15"/>
              <p:cNvSpPr/>
              <p:nvPr/>
            </p:nvSpPr>
            <p:spPr>
              <a:xfrm>
                <a:off x="3162955" y="2158123"/>
                <a:ext cx="95879" cy="93503"/>
              </a:xfrm>
              <a:custGeom>
                <a:avLst/>
                <a:gdLst/>
                <a:ahLst/>
                <a:cxnLst/>
                <a:rect l="l" t="t" r="r" b="b"/>
                <a:pathLst>
                  <a:path w="565" h="551" extrusionOk="0">
                    <a:moveTo>
                      <a:pt x="222" y="0"/>
                    </a:moveTo>
                    <a:lnTo>
                      <a:pt x="1" y="289"/>
                    </a:lnTo>
                    <a:lnTo>
                      <a:pt x="342" y="551"/>
                    </a:lnTo>
                    <a:lnTo>
                      <a:pt x="564" y="262"/>
                    </a:lnTo>
                    <a:lnTo>
                      <a:pt x="222" y="0"/>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5" name="Google Shape;345;p15"/>
              <p:cNvSpPr/>
              <p:nvPr/>
            </p:nvSpPr>
            <p:spPr>
              <a:xfrm>
                <a:off x="1402683" y="927477"/>
                <a:ext cx="255564" cy="255564"/>
              </a:xfrm>
              <a:custGeom>
                <a:avLst/>
                <a:gdLst/>
                <a:ahLst/>
                <a:cxnLst/>
                <a:rect l="l" t="t" r="r" b="b"/>
                <a:pathLst>
                  <a:path w="1506" h="1506" extrusionOk="0">
                    <a:moveTo>
                      <a:pt x="755" y="0"/>
                    </a:moveTo>
                    <a:cubicBezTo>
                      <a:pt x="338" y="0"/>
                      <a:pt x="1" y="338"/>
                      <a:pt x="1" y="750"/>
                    </a:cubicBezTo>
                    <a:cubicBezTo>
                      <a:pt x="1" y="1168"/>
                      <a:pt x="338" y="1505"/>
                      <a:pt x="755" y="1505"/>
                    </a:cubicBezTo>
                    <a:cubicBezTo>
                      <a:pt x="1173" y="1505"/>
                      <a:pt x="1506" y="1168"/>
                      <a:pt x="1506" y="750"/>
                    </a:cubicBezTo>
                    <a:cubicBezTo>
                      <a:pt x="1506" y="338"/>
                      <a:pt x="1173" y="0"/>
                      <a:pt x="755" y="0"/>
                    </a:cubicBez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6" name="Google Shape;346;p15"/>
              <p:cNvSpPr/>
              <p:nvPr/>
            </p:nvSpPr>
            <p:spPr>
              <a:xfrm>
                <a:off x="2485183" y="645779"/>
                <a:ext cx="249455" cy="187685"/>
              </a:xfrm>
              <a:custGeom>
                <a:avLst/>
                <a:gdLst/>
                <a:ahLst/>
                <a:cxnLst/>
                <a:rect l="l" t="t" r="r" b="b"/>
                <a:pathLst>
                  <a:path w="1470" h="1106" extrusionOk="0">
                    <a:moveTo>
                      <a:pt x="191" y="1"/>
                    </a:moveTo>
                    <a:lnTo>
                      <a:pt x="0" y="306"/>
                    </a:lnTo>
                    <a:lnTo>
                      <a:pt x="1283" y="1105"/>
                    </a:lnTo>
                    <a:lnTo>
                      <a:pt x="1469" y="804"/>
                    </a:lnTo>
                    <a:lnTo>
                      <a:pt x="191" y="1"/>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7" name="Google Shape;347;p15"/>
              <p:cNvSpPr/>
              <p:nvPr/>
            </p:nvSpPr>
            <p:spPr>
              <a:xfrm>
                <a:off x="5332877" y="1976547"/>
                <a:ext cx="1061458" cy="1062137"/>
              </a:xfrm>
              <a:custGeom>
                <a:avLst/>
                <a:gdLst/>
                <a:ahLst/>
                <a:cxnLst/>
                <a:rect l="l" t="t" r="r" b="b"/>
                <a:pathLst>
                  <a:path w="6255" h="6259" extrusionOk="0">
                    <a:moveTo>
                      <a:pt x="3125" y="973"/>
                    </a:moveTo>
                    <a:cubicBezTo>
                      <a:pt x="4315" y="973"/>
                      <a:pt x="5282" y="1940"/>
                      <a:pt x="5282" y="3130"/>
                    </a:cubicBezTo>
                    <a:cubicBezTo>
                      <a:pt x="5282" y="4319"/>
                      <a:pt x="4315" y="5287"/>
                      <a:pt x="3125" y="5287"/>
                    </a:cubicBezTo>
                    <a:cubicBezTo>
                      <a:pt x="1935" y="5287"/>
                      <a:pt x="968" y="4319"/>
                      <a:pt x="968" y="3130"/>
                    </a:cubicBezTo>
                    <a:cubicBezTo>
                      <a:pt x="968" y="1940"/>
                      <a:pt x="1935" y="973"/>
                      <a:pt x="3125" y="973"/>
                    </a:cubicBezTo>
                    <a:close/>
                    <a:moveTo>
                      <a:pt x="3125" y="1"/>
                    </a:moveTo>
                    <a:cubicBezTo>
                      <a:pt x="1402" y="1"/>
                      <a:pt x="1" y="1403"/>
                      <a:pt x="1" y="3130"/>
                    </a:cubicBezTo>
                    <a:cubicBezTo>
                      <a:pt x="1" y="4852"/>
                      <a:pt x="1402" y="6259"/>
                      <a:pt x="3125" y="6259"/>
                    </a:cubicBezTo>
                    <a:cubicBezTo>
                      <a:pt x="4852" y="6259"/>
                      <a:pt x="6254" y="4852"/>
                      <a:pt x="6254" y="3130"/>
                    </a:cubicBezTo>
                    <a:cubicBezTo>
                      <a:pt x="6254" y="1403"/>
                      <a:pt x="4852" y="1"/>
                      <a:pt x="31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8" name="Google Shape;348;p15"/>
              <p:cNvSpPr/>
              <p:nvPr/>
            </p:nvSpPr>
            <p:spPr>
              <a:xfrm>
                <a:off x="5148246" y="-1052723"/>
                <a:ext cx="1159373" cy="6987464"/>
              </a:xfrm>
              <a:custGeom>
                <a:avLst/>
                <a:gdLst/>
                <a:ahLst/>
                <a:cxnLst/>
                <a:rect l="l" t="t" r="r" b="b"/>
                <a:pathLst>
                  <a:path w="6832" h="41176" extrusionOk="0">
                    <a:moveTo>
                      <a:pt x="5868" y="1"/>
                    </a:moveTo>
                    <a:lnTo>
                      <a:pt x="1" y="41038"/>
                    </a:lnTo>
                    <a:lnTo>
                      <a:pt x="964" y="41175"/>
                    </a:lnTo>
                    <a:lnTo>
                      <a:pt x="6831" y="138"/>
                    </a:lnTo>
                    <a:lnTo>
                      <a:pt x="586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9" name="Google Shape;349;p15"/>
              <p:cNvSpPr/>
              <p:nvPr/>
            </p:nvSpPr>
            <p:spPr>
              <a:xfrm>
                <a:off x="5419423" y="-1052723"/>
                <a:ext cx="1159204" cy="6987464"/>
              </a:xfrm>
              <a:custGeom>
                <a:avLst/>
                <a:gdLst/>
                <a:ahLst/>
                <a:cxnLst/>
                <a:rect l="l" t="t" r="r" b="b"/>
                <a:pathLst>
                  <a:path w="6831" h="41176" extrusionOk="0">
                    <a:moveTo>
                      <a:pt x="5868" y="1"/>
                    </a:moveTo>
                    <a:lnTo>
                      <a:pt x="1" y="41038"/>
                    </a:lnTo>
                    <a:lnTo>
                      <a:pt x="964" y="41175"/>
                    </a:lnTo>
                    <a:lnTo>
                      <a:pt x="6831" y="138"/>
                    </a:lnTo>
                    <a:lnTo>
                      <a:pt x="586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0" name="Google Shape;350;p15"/>
              <p:cNvSpPr/>
              <p:nvPr/>
            </p:nvSpPr>
            <p:spPr>
              <a:xfrm>
                <a:off x="4566014" y="1300132"/>
                <a:ext cx="2594844" cy="2414286"/>
              </a:xfrm>
              <a:custGeom>
                <a:avLst/>
                <a:gdLst/>
                <a:ahLst/>
                <a:cxnLst/>
                <a:rect l="l" t="t" r="r" b="b"/>
                <a:pathLst>
                  <a:path w="15291" h="14227" extrusionOk="0">
                    <a:moveTo>
                      <a:pt x="5380" y="822"/>
                    </a:moveTo>
                    <a:cubicBezTo>
                      <a:pt x="5421" y="822"/>
                      <a:pt x="5456" y="827"/>
                      <a:pt x="5495" y="831"/>
                    </a:cubicBezTo>
                    <a:lnTo>
                      <a:pt x="11217" y="1514"/>
                    </a:lnTo>
                    <a:cubicBezTo>
                      <a:pt x="11567" y="1555"/>
                      <a:pt x="11874" y="1786"/>
                      <a:pt x="12015" y="2110"/>
                    </a:cubicBezTo>
                    <a:lnTo>
                      <a:pt x="14279" y="7409"/>
                    </a:lnTo>
                    <a:cubicBezTo>
                      <a:pt x="14422" y="7733"/>
                      <a:pt x="14377" y="8110"/>
                      <a:pt x="14164" y="8394"/>
                    </a:cubicBezTo>
                    <a:lnTo>
                      <a:pt x="10711" y="13006"/>
                    </a:lnTo>
                    <a:cubicBezTo>
                      <a:pt x="10520" y="13260"/>
                      <a:pt x="10220" y="13407"/>
                      <a:pt x="9907" y="13407"/>
                    </a:cubicBezTo>
                    <a:cubicBezTo>
                      <a:pt x="9871" y="13407"/>
                      <a:pt x="9834" y="13405"/>
                      <a:pt x="9797" y="13401"/>
                    </a:cubicBezTo>
                    <a:lnTo>
                      <a:pt x="4075" y="12713"/>
                    </a:lnTo>
                    <a:cubicBezTo>
                      <a:pt x="3725" y="12672"/>
                      <a:pt x="3418" y="12442"/>
                      <a:pt x="3276" y="12118"/>
                    </a:cubicBezTo>
                    <a:lnTo>
                      <a:pt x="1009" y="6823"/>
                    </a:lnTo>
                    <a:cubicBezTo>
                      <a:pt x="871" y="6494"/>
                      <a:pt x="915" y="6117"/>
                      <a:pt x="1128" y="5834"/>
                    </a:cubicBezTo>
                    <a:lnTo>
                      <a:pt x="4581" y="1221"/>
                    </a:lnTo>
                    <a:cubicBezTo>
                      <a:pt x="4772" y="969"/>
                      <a:pt x="5069" y="822"/>
                      <a:pt x="5380" y="822"/>
                    </a:cubicBezTo>
                    <a:close/>
                    <a:moveTo>
                      <a:pt x="5373" y="1"/>
                    </a:moveTo>
                    <a:cubicBezTo>
                      <a:pt x="4807" y="1"/>
                      <a:pt x="4266" y="269"/>
                      <a:pt x="3924" y="729"/>
                    </a:cubicBezTo>
                    <a:lnTo>
                      <a:pt x="472" y="5340"/>
                    </a:lnTo>
                    <a:cubicBezTo>
                      <a:pt x="81" y="5860"/>
                      <a:pt x="1" y="6553"/>
                      <a:pt x="254" y="7147"/>
                    </a:cubicBezTo>
                    <a:lnTo>
                      <a:pt x="2522" y="12442"/>
                    </a:lnTo>
                    <a:cubicBezTo>
                      <a:pt x="2775" y="13037"/>
                      <a:pt x="3334" y="13454"/>
                      <a:pt x="3977" y="13530"/>
                    </a:cubicBezTo>
                    <a:lnTo>
                      <a:pt x="9699" y="14217"/>
                    </a:lnTo>
                    <a:cubicBezTo>
                      <a:pt x="9770" y="14222"/>
                      <a:pt x="9841" y="14226"/>
                      <a:pt x="9912" y="14226"/>
                    </a:cubicBezTo>
                    <a:cubicBezTo>
                      <a:pt x="10480" y="14226"/>
                      <a:pt x="11022" y="13960"/>
                      <a:pt x="11368" y="13498"/>
                    </a:cubicBezTo>
                    <a:lnTo>
                      <a:pt x="14821" y="8887"/>
                    </a:lnTo>
                    <a:cubicBezTo>
                      <a:pt x="15207" y="8372"/>
                      <a:pt x="15291" y="7680"/>
                      <a:pt x="15038" y="7085"/>
                    </a:cubicBezTo>
                    <a:lnTo>
                      <a:pt x="12771" y="1786"/>
                    </a:lnTo>
                    <a:cubicBezTo>
                      <a:pt x="12513" y="1190"/>
                      <a:pt x="11958" y="774"/>
                      <a:pt x="11315" y="698"/>
                    </a:cubicBezTo>
                    <a:lnTo>
                      <a:pt x="5593" y="14"/>
                    </a:lnTo>
                    <a:cubicBezTo>
                      <a:pt x="5520" y="5"/>
                      <a:pt x="5446" y="1"/>
                      <a:pt x="537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1" name="Google Shape;351;p15"/>
              <p:cNvSpPr/>
              <p:nvPr/>
            </p:nvSpPr>
            <p:spPr>
              <a:xfrm>
                <a:off x="2712578" y="959719"/>
                <a:ext cx="2704639" cy="1620441"/>
              </a:xfrm>
              <a:custGeom>
                <a:avLst/>
                <a:gdLst/>
                <a:ahLst/>
                <a:cxnLst/>
                <a:rect l="l" t="t" r="r" b="b"/>
                <a:pathLst>
                  <a:path w="15938" h="9549" extrusionOk="0">
                    <a:moveTo>
                      <a:pt x="12379" y="1"/>
                    </a:moveTo>
                    <a:lnTo>
                      <a:pt x="6693" y="7493"/>
                    </a:lnTo>
                    <a:cubicBezTo>
                      <a:pt x="6170" y="8181"/>
                      <a:pt x="5406" y="8616"/>
                      <a:pt x="4546" y="8709"/>
                    </a:cubicBezTo>
                    <a:cubicBezTo>
                      <a:pt x="4430" y="8721"/>
                      <a:pt x="4314" y="8728"/>
                      <a:pt x="4199" y="8728"/>
                    </a:cubicBezTo>
                    <a:cubicBezTo>
                      <a:pt x="3462" y="8728"/>
                      <a:pt x="2761" y="8470"/>
                      <a:pt x="2188" y="7986"/>
                    </a:cubicBezTo>
                    <a:lnTo>
                      <a:pt x="2016" y="7834"/>
                    </a:lnTo>
                    <a:cubicBezTo>
                      <a:pt x="773" y="6783"/>
                      <a:pt x="546" y="4985"/>
                      <a:pt x="1492" y="3653"/>
                    </a:cubicBezTo>
                    <a:lnTo>
                      <a:pt x="3524" y="783"/>
                    </a:lnTo>
                    <a:lnTo>
                      <a:pt x="2854" y="308"/>
                    </a:lnTo>
                    <a:lnTo>
                      <a:pt x="817" y="3179"/>
                    </a:lnTo>
                    <a:cubicBezTo>
                      <a:pt x="249" y="3987"/>
                      <a:pt x="0" y="4968"/>
                      <a:pt x="125" y="5949"/>
                    </a:cubicBezTo>
                    <a:cubicBezTo>
                      <a:pt x="244" y="6929"/>
                      <a:pt x="728" y="7822"/>
                      <a:pt x="1483" y="8465"/>
                    </a:cubicBezTo>
                    <a:lnTo>
                      <a:pt x="1656" y="8612"/>
                    </a:lnTo>
                    <a:cubicBezTo>
                      <a:pt x="2375" y="9224"/>
                      <a:pt x="3267" y="9548"/>
                      <a:pt x="4194" y="9548"/>
                    </a:cubicBezTo>
                    <a:cubicBezTo>
                      <a:pt x="4341" y="9548"/>
                      <a:pt x="4487" y="9539"/>
                      <a:pt x="4634" y="9526"/>
                    </a:cubicBezTo>
                    <a:cubicBezTo>
                      <a:pt x="5722" y="9406"/>
                      <a:pt x="6684" y="8860"/>
                      <a:pt x="7346" y="7990"/>
                    </a:cubicBezTo>
                    <a:lnTo>
                      <a:pt x="12583" y="1093"/>
                    </a:lnTo>
                    <a:lnTo>
                      <a:pt x="15508" y="2891"/>
                    </a:lnTo>
                    <a:lnTo>
                      <a:pt x="15938" y="2194"/>
                    </a:lnTo>
                    <a:lnTo>
                      <a:pt x="1237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2" name="Google Shape;352;p15"/>
              <p:cNvSpPr/>
              <p:nvPr/>
            </p:nvSpPr>
            <p:spPr>
              <a:xfrm>
                <a:off x="3953915" y="1124156"/>
                <a:ext cx="1065700" cy="810475"/>
              </a:xfrm>
              <a:custGeom>
                <a:avLst/>
                <a:gdLst/>
                <a:ahLst/>
                <a:cxnLst/>
                <a:rect l="l" t="t" r="r" b="b"/>
                <a:pathLst>
                  <a:path w="6280" h="4776" extrusionOk="0">
                    <a:moveTo>
                      <a:pt x="470" y="0"/>
                    </a:moveTo>
                    <a:lnTo>
                      <a:pt x="0" y="674"/>
                    </a:lnTo>
                    <a:lnTo>
                      <a:pt x="5805" y="4775"/>
                    </a:lnTo>
                    <a:lnTo>
                      <a:pt x="6279" y="4101"/>
                    </a:lnTo>
                    <a:lnTo>
                      <a:pt x="47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3" name="Google Shape;353;p15"/>
              <p:cNvSpPr/>
              <p:nvPr/>
            </p:nvSpPr>
            <p:spPr>
              <a:xfrm>
                <a:off x="4205237" y="1741516"/>
                <a:ext cx="585456" cy="470911"/>
              </a:xfrm>
              <a:custGeom>
                <a:avLst/>
                <a:gdLst/>
                <a:ahLst/>
                <a:cxnLst/>
                <a:rect l="l" t="t" r="r" b="b"/>
                <a:pathLst>
                  <a:path w="3450" h="2775" extrusionOk="0">
                    <a:moveTo>
                      <a:pt x="476" y="1"/>
                    </a:moveTo>
                    <a:lnTo>
                      <a:pt x="1" y="676"/>
                    </a:lnTo>
                    <a:lnTo>
                      <a:pt x="2975" y="2775"/>
                    </a:lnTo>
                    <a:lnTo>
                      <a:pt x="3450" y="2100"/>
                    </a:lnTo>
                    <a:lnTo>
                      <a:pt x="47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4" name="Google Shape;354;p15"/>
              <p:cNvSpPr/>
              <p:nvPr/>
            </p:nvSpPr>
            <p:spPr>
              <a:xfrm>
                <a:off x="3192991" y="710434"/>
                <a:ext cx="1597702" cy="1158525"/>
              </a:xfrm>
              <a:custGeom>
                <a:avLst/>
                <a:gdLst/>
                <a:ahLst/>
                <a:cxnLst/>
                <a:rect l="l" t="t" r="r" b="b"/>
                <a:pathLst>
                  <a:path w="9415" h="6827" extrusionOk="0">
                    <a:moveTo>
                      <a:pt x="6113" y="1"/>
                    </a:moveTo>
                    <a:lnTo>
                      <a:pt x="2593" y="4706"/>
                    </a:lnTo>
                    <a:cubicBezTo>
                      <a:pt x="1985" y="5518"/>
                      <a:pt x="1013" y="6001"/>
                      <a:pt x="1" y="6001"/>
                    </a:cubicBezTo>
                    <a:lnTo>
                      <a:pt x="1" y="6827"/>
                    </a:lnTo>
                    <a:cubicBezTo>
                      <a:pt x="1270" y="6827"/>
                      <a:pt x="2487" y="6220"/>
                      <a:pt x="3250" y="5198"/>
                    </a:cubicBezTo>
                    <a:lnTo>
                      <a:pt x="6295" y="1128"/>
                    </a:lnTo>
                    <a:lnTo>
                      <a:pt x="8944" y="2975"/>
                    </a:lnTo>
                    <a:lnTo>
                      <a:pt x="9415" y="2300"/>
                    </a:lnTo>
                    <a:lnTo>
                      <a:pt x="611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5" name="Google Shape;355;p15"/>
              <p:cNvSpPr/>
              <p:nvPr/>
            </p:nvSpPr>
            <p:spPr>
              <a:xfrm>
                <a:off x="3406131" y="1556206"/>
                <a:ext cx="294765" cy="532850"/>
              </a:xfrm>
              <a:custGeom>
                <a:avLst/>
                <a:gdLst/>
                <a:ahLst/>
                <a:cxnLst/>
                <a:rect l="l" t="t" r="r" b="b"/>
                <a:pathLst>
                  <a:path w="1737" h="3140" extrusionOk="0">
                    <a:moveTo>
                      <a:pt x="1102" y="1"/>
                    </a:moveTo>
                    <a:cubicBezTo>
                      <a:pt x="645" y="547"/>
                      <a:pt x="1" y="1914"/>
                      <a:pt x="871" y="3139"/>
                    </a:cubicBezTo>
                    <a:lnTo>
                      <a:pt x="1541" y="2664"/>
                    </a:lnTo>
                    <a:cubicBezTo>
                      <a:pt x="826" y="1652"/>
                      <a:pt x="1696" y="574"/>
                      <a:pt x="1737" y="525"/>
                    </a:cubicBezTo>
                    <a:lnTo>
                      <a:pt x="110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6" name="Google Shape;356;p15"/>
              <p:cNvSpPr/>
              <p:nvPr/>
            </p:nvSpPr>
            <p:spPr>
              <a:xfrm>
                <a:off x="3264604" y="1762049"/>
                <a:ext cx="326328" cy="252510"/>
              </a:xfrm>
              <a:custGeom>
                <a:avLst/>
                <a:gdLst/>
                <a:ahLst/>
                <a:cxnLst/>
                <a:rect l="l" t="t" r="r" b="b"/>
                <a:pathLst>
                  <a:path w="1923" h="1488" extrusionOk="0">
                    <a:moveTo>
                      <a:pt x="156" y="0"/>
                    </a:moveTo>
                    <a:lnTo>
                      <a:pt x="156" y="0"/>
                    </a:lnTo>
                    <a:cubicBezTo>
                      <a:pt x="138" y="93"/>
                      <a:pt x="0" y="928"/>
                      <a:pt x="498" y="1314"/>
                    </a:cubicBezTo>
                    <a:cubicBezTo>
                      <a:pt x="648" y="1429"/>
                      <a:pt x="830" y="1487"/>
                      <a:pt x="1043" y="1487"/>
                    </a:cubicBezTo>
                    <a:cubicBezTo>
                      <a:pt x="1293" y="1487"/>
                      <a:pt x="1590" y="1407"/>
                      <a:pt x="1922" y="1252"/>
                    </a:cubicBezTo>
                    <a:lnTo>
                      <a:pt x="1701" y="777"/>
                    </a:lnTo>
                    <a:cubicBezTo>
                      <a:pt x="1435" y="901"/>
                      <a:pt x="1211" y="964"/>
                      <a:pt x="1044" y="964"/>
                    </a:cubicBezTo>
                    <a:cubicBezTo>
                      <a:pt x="949" y="964"/>
                      <a:pt x="872" y="943"/>
                      <a:pt x="817" y="901"/>
                    </a:cubicBezTo>
                    <a:cubicBezTo>
                      <a:pt x="609" y="736"/>
                      <a:pt x="640" y="253"/>
                      <a:pt x="670" y="93"/>
                    </a:cubicBezTo>
                    <a:lnTo>
                      <a:pt x="1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7" name="Google Shape;357;p15"/>
              <p:cNvSpPr/>
              <p:nvPr/>
            </p:nvSpPr>
            <p:spPr>
              <a:xfrm>
                <a:off x="1105203" y="2325275"/>
                <a:ext cx="1989364" cy="3559066"/>
              </a:xfrm>
              <a:custGeom>
                <a:avLst/>
                <a:gdLst/>
                <a:ahLst/>
                <a:cxnLst/>
                <a:rect l="l" t="t" r="r" b="b"/>
                <a:pathLst>
                  <a:path w="11723" h="20973" extrusionOk="0">
                    <a:moveTo>
                      <a:pt x="11066" y="0"/>
                    </a:moveTo>
                    <a:lnTo>
                      <a:pt x="2389" y="11430"/>
                    </a:lnTo>
                    <a:cubicBezTo>
                      <a:pt x="1528" y="12561"/>
                      <a:pt x="973" y="13901"/>
                      <a:pt x="773" y="15308"/>
                    </a:cubicBezTo>
                    <a:lnTo>
                      <a:pt x="0" y="20857"/>
                    </a:lnTo>
                    <a:lnTo>
                      <a:pt x="818" y="20972"/>
                    </a:lnTo>
                    <a:lnTo>
                      <a:pt x="1590" y="15425"/>
                    </a:lnTo>
                    <a:cubicBezTo>
                      <a:pt x="1768" y="14155"/>
                      <a:pt x="2268" y="12948"/>
                      <a:pt x="3041" y="11926"/>
                    </a:cubicBezTo>
                    <a:lnTo>
                      <a:pt x="11722" y="498"/>
                    </a:lnTo>
                    <a:lnTo>
                      <a:pt x="1106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8" name="Google Shape;358;p15"/>
              <p:cNvSpPr/>
              <p:nvPr/>
            </p:nvSpPr>
            <p:spPr>
              <a:xfrm>
                <a:off x="3791854" y="2301178"/>
                <a:ext cx="863421" cy="1789800"/>
              </a:xfrm>
              <a:custGeom>
                <a:avLst/>
                <a:gdLst/>
                <a:ahLst/>
                <a:cxnLst/>
                <a:rect l="l" t="t" r="r" b="b"/>
                <a:pathLst>
                  <a:path w="5088" h="10547" extrusionOk="0">
                    <a:moveTo>
                      <a:pt x="759" y="1"/>
                    </a:moveTo>
                    <a:lnTo>
                      <a:pt x="1" y="320"/>
                    </a:lnTo>
                    <a:lnTo>
                      <a:pt x="4332" y="10546"/>
                    </a:lnTo>
                    <a:lnTo>
                      <a:pt x="5087" y="10227"/>
                    </a:lnTo>
                    <a:lnTo>
                      <a:pt x="75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9" name="Google Shape;359;p15"/>
              <p:cNvSpPr/>
              <p:nvPr/>
            </p:nvSpPr>
            <p:spPr>
              <a:xfrm>
                <a:off x="2530323" y="2812646"/>
                <a:ext cx="2338771" cy="1141216"/>
              </a:xfrm>
              <a:custGeom>
                <a:avLst/>
                <a:gdLst/>
                <a:ahLst/>
                <a:cxnLst/>
                <a:rect l="l" t="t" r="r" b="b"/>
                <a:pathLst>
                  <a:path w="13782" h="6725" extrusionOk="0">
                    <a:moveTo>
                      <a:pt x="13453" y="0"/>
                    </a:moveTo>
                    <a:lnTo>
                      <a:pt x="843" y="5464"/>
                    </a:lnTo>
                    <a:lnTo>
                      <a:pt x="843" y="5464"/>
                    </a:lnTo>
                    <a:lnTo>
                      <a:pt x="884" y="2934"/>
                    </a:lnTo>
                    <a:lnTo>
                      <a:pt x="62" y="2921"/>
                    </a:lnTo>
                    <a:lnTo>
                      <a:pt x="1" y="6725"/>
                    </a:lnTo>
                    <a:lnTo>
                      <a:pt x="13781" y="755"/>
                    </a:lnTo>
                    <a:lnTo>
                      <a:pt x="1345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0" name="Google Shape;360;p15"/>
              <p:cNvSpPr/>
              <p:nvPr/>
            </p:nvSpPr>
            <p:spPr>
              <a:xfrm>
                <a:off x="3334689" y="2420984"/>
                <a:ext cx="1367083" cy="711881"/>
              </a:xfrm>
              <a:custGeom>
                <a:avLst/>
                <a:gdLst/>
                <a:ahLst/>
                <a:cxnLst/>
                <a:rect l="l" t="t" r="r" b="b"/>
                <a:pathLst>
                  <a:path w="8056" h="4195" extrusionOk="0">
                    <a:moveTo>
                      <a:pt x="7724" y="1"/>
                    </a:moveTo>
                    <a:lnTo>
                      <a:pt x="1" y="3445"/>
                    </a:lnTo>
                    <a:lnTo>
                      <a:pt x="333" y="4195"/>
                    </a:lnTo>
                    <a:lnTo>
                      <a:pt x="8056" y="755"/>
                    </a:lnTo>
                    <a:lnTo>
                      <a:pt x="772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1" name="Google Shape;361;p15"/>
              <p:cNvSpPr/>
              <p:nvPr/>
            </p:nvSpPr>
            <p:spPr>
              <a:xfrm>
                <a:off x="4761166" y="-316067"/>
                <a:ext cx="318183" cy="1377774"/>
              </a:xfrm>
              <a:custGeom>
                <a:avLst/>
                <a:gdLst/>
                <a:ahLst/>
                <a:cxnLst/>
                <a:rect l="l" t="t" r="r" b="b"/>
                <a:pathLst>
                  <a:path w="1875" h="8119" extrusionOk="0">
                    <a:moveTo>
                      <a:pt x="1057" y="1"/>
                    </a:moveTo>
                    <a:lnTo>
                      <a:pt x="0" y="8012"/>
                    </a:lnTo>
                    <a:lnTo>
                      <a:pt x="817" y="8118"/>
                    </a:lnTo>
                    <a:lnTo>
                      <a:pt x="1874" y="107"/>
                    </a:lnTo>
                    <a:lnTo>
                      <a:pt x="105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2" name="Google Shape;362;p15"/>
              <p:cNvSpPr/>
              <p:nvPr/>
            </p:nvSpPr>
            <p:spPr>
              <a:xfrm>
                <a:off x="5424683" y="-240721"/>
                <a:ext cx="254716" cy="1617217"/>
              </a:xfrm>
              <a:custGeom>
                <a:avLst/>
                <a:gdLst/>
                <a:ahLst/>
                <a:cxnLst/>
                <a:rect l="l" t="t" r="r" b="b"/>
                <a:pathLst>
                  <a:path w="1501" h="9530" extrusionOk="0">
                    <a:moveTo>
                      <a:pt x="529" y="1"/>
                    </a:moveTo>
                    <a:lnTo>
                      <a:pt x="1" y="9476"/>
                    </a:lnTo>
                    <a:lnTo>
                      <a:pt x="973" y="9529"/>
                    </a:lnTo>
                    <a:lnTo>
                      <a:pt x="1501" y="54"/>
                    </a:lnTo>
                    <a:lnTo>
                      <a:pt x="52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3" name="Google Shape;363;p15"/>
              <p:cNvSpPr/>
              <p:nvPr/>
            </p:nvSpPr>
            <p:spPr>
              <a:xfrm>
                <a:off x="6396371" y="-1208675"/>
                <a:ext cx="576462" cy="2709390"/>
              </a:xfrm>
              <a:custGeom>
                <a:avLst/>
                <a:gdLst/>
                <a:ahLst/>
                <a:cxnLst/>
                <a:rect l="l" t="t" r="r" b="b"/>
                <a:pathLst>
                  <a:path w="3397" h="15966" extrusionOk="0">
                    <a:moveTo>
                      <a:pt x="2432" y="1"/>
                    </a:moveTo>
                    <a:lnTo>
                      <a:pt x="0" y="15815"/>
                    </a:lnTo>
                    <a:lnTo>
                      <a:pt x="959" y="15966"/>
                    </a:lnTo>
                    <a:lnTo>
                      <a:pt x="3396" y="152"/>
                    </a:lnTo>
                    <a:lnTo>
                      <a:pt x="243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4" name="Google Shape;364;p15"/>
              <p:cNvSpPr/>
              <p:nvPr/>
            </p:nvSpPr>
            <p:spPr>
              <a:xfrm>
                <a:off x="7054628" y="-1006735"/>
                <a:ext cx="455977" cy="1628417"/>
              </a:xfrm>
              <a:custGeom>
                <a:avLst/>
                <a:gdLst/>
                <a:ahLst/>
                <a:cxnLst/>
                <a:rect l="l" t="t" r="r" b="b"/>
                <a:pathLst>
                  <a:path w="2687" h="9596" extrusionOk="0">
                    <a:moveTo>
                      <a:pt x="1732" y="0"/>
                    </a:moveTo>
                    <a:lnTo>
                      <a:pt x="1" y="9419"/>
                    </a:lnTo>
                    <a:lnTo>
                      <a:pt x="955" y="9596"/>
                    </a:lnTo>
                    <a:lnTo>
                      <a:pt x="2686" y="178"/>
                    </a:lnTo>
                    <a:lnTo>
                      <a:pt x="173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5" name="Google Shape;365;p15"/>
              <p:cNvSpPr/>
              <p:nvPr/>
            </p:nvSpPr>
            <p:spPr>
              <a:xfrm>
                <a:off x="7682169" y="-1206979"/>
                <a:ext cx="350256" cy="1364877"/>
              </a:xfrm>
              <a:custGeom>
                <a:avLst/>
                <a:gdLst/>
                <a:ahLst/>
                <a:cxnLst/>
                <a:rect l="l" t="t" r="r" b="b"/>
                <a:pathLst>
                  <a:path w="2064" h="8043" extrusionOk="0">
                    <a:moveTo>
                      <a:pt x="1105" y="0"/>
                    </a:moveTo>
                    <a:lnTo>
                      <a:pt x="0" y="7905"/>
                    </a:lnTo>
                    <a:lnTo>
                      <a:pt x="959" y="8042"/>
                    </a:lnTo>
                    <a:lnTo>
                      <a:pt x="2063" y="133"/>
                    </a:lnTo>
                    <a:lnTo>
                      <a:pt x="110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6" name="Google Shape;366;p15"/>
              <p:cNvSpPr/>
              <p:nvPr/>
            </p:nvSpPr>
            <p:spPr>
              <a:xfrm>
                <a:off x="7997467" y="-903559"/>
                <a:ext cx="1758066" cy="948439"/>
              </a:xfrm>
              <a:custGeom>
                <a:avLst/>
                <a:gdLst/>
                <a:ahLst/>
                <a:cxnLst/>
                <a:rect l="l" t="t" r="r" b="b"/>
                <a:pathLst>
                  <a:path w="10360" h="5589" extrusionOk="0">
                    <a:moveTo>
                      <a:pt x="9948" y="1"/>
                    </a:moveTo>
                    <a:lnTo>
                      <a:pt x="1" y="4710"/>
                    </a:lnTo>
                    <a:lnTo>
                      <a:pt x="414" y="5589"/>
                    </a:lnTo>
                    <a:lnTo>
                      <a:pt x="10360" y="879"/>
                    </a:lnTo>
                    <a:lnTo>
                      <a:pt x="994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7" name="Google Shape;367;p15"/>
              <p:cNvSpPr/>
              <p:nvPr/>
            </p:nvSpPr>
            <p:spPr>
              <a:xfrm>
                <a:off x="8453953" y="-301812"/>
                <a:ext cx="833215" cy="1392029"/>
              </a:xfrm>
              <a:custGeom>
                <a:avLst/>
                <a:gdLst/>
                <a:ahLst/>
                <a:cxnLst/>
                <a:rect l="l" t="t" r="r" b="b"/>
                <a:pathLst>
                  <a:path w="4910" h="8203" extrusionOk="0">
                    <a:moveTo>
                      <a:pt x="862" y="1"/>
                    </a:moveTo>
                    <a:lnTo>
                      <a:pt x="0" y="449"/>
                    </a:lnTo>
                    <a:lnTo>
                      <a:pt x="4048" y="8203"/>
                    </a:lnTo>
                    <a:lnTo>
                      <a:pt x="4910" y="7754"/>
                    </a:lnTo>
                    <a:lnTo>
                      <a:pt x="86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8" name="Google Shape;368;p15"/>
              <p:cNvSpPr/>
              <p:nvPr/>
            </p:nvSpPr>
            <p:spPr>
              <a:xfrm>
                <a:off x="8907555" y="18407"/>
                <a:ext cx="971688" cy="590717"/>
              </a:xfrm>
              <a:custGeom>
                <a:avLst/>
                <a:gdLst/>
                <a:ahLst/>
                <a:cxnLst/>
                <a:rect l="l" t="t" r="r" b="b"/>
                <a:pathLst>
                  <a:path w="5726" h="3481" extrusionOk="0">
                    <a:moveTo>
                      <a:pt x="5299" y="0"/>
                    </a:moveTo>
                    <a:lnTo>
                      <a:pt x="0" y="2606"/>
                    </a:lnTo>
                    <a:lnTo>
                      <a:pt x="430" y="3480"/>
                    </a:lnTo>
                    <a:lnTo>
                      <a:pt x="5726" y="875"/>
                    </a:lnTo>
                    <a:lnTo>
                      <a:pt x="529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9" name="Google Shape;369;p15"/>
              <p:cNvSpPr/>
              <p:nvPr/>
            </p:nvSpPr>
            <p:spPr>
              <a:xfrm>
                <a:off x="8626536" y="531233"/>
                <a:ext cx="1169046" cy="647905"/>
              </a:xfrm>
              <a:custGeom>
                <a:avLst/>
                <a:gdLst/>
                <a:ahLst/>
                <a:cxnLst/>
                <a:rect l="l" t="t" r="r" b="b"/>
                <a:pathLst>
                  <a:path w="6889" h="3818" extrusionOk="0">
                    <a:moveTo>
                      <a:pt x="6489" y="0"/>
                    </a:moveTo>
                    <a:lnTo>
                      <a:pt x="1" y="2929"/>
                    </a:lnTo>
                    <a:lnTo>
                      <a:pt x="400" y="3818"/>
                    </a:lnTo>
                    <a:lnTo>
                      <a:pt x="6888" y="889"/>
                    </a:lnTo>
                    <a:lnTo>
                      <a:pt x="648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0" name="Google Shape;370;p15"/>
              <p:cNvSpPr/>
              <p:nvPr/>
            </p:nvSpPr>
            <p:spPr>
              <a:xfrm>
                <a:off x="8757542" y="730967"/>
                <a:ext cx="1191616" cy="647057"/>
              </a:xfrm>
              <a:custGeom>
                <a:avLst/>
                <a:gdLst/>
                <a:ahLst/>
                <a:cxnLst/>
                <a:rect l="l" t="t" r="r" b="b"/>
                <a:pathLst>
                  <a:path w="7022" h="3813" extrusionOk="0">
                    <a:moveTo>
                      <a:pt x="6632" y="0"/>
                    </a:moveTo>
                    <a:lnTo>
                      <a:pt x="1" y="2924"/>
                    </a:lnTo>
                    <a:lnTo>
                      <a:pt x="391" y="3813"/>
                    </a:lnTo>
                    <a:lnTo>
                      <a:pt x="7022" y="888"/>
                    </a:lnTo>
                    <a:lnTo>
                      <a:pt x="663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1" name="Google Shape;371;p15"/>
              <p:cNvSpPr/>
              <p:nvPr/>
            </p:nvSpPr>
            <p:spPr>
              <a:xfrm>
                <a:off x="4210498" y="195402"/>
                <a:ext cx="727833" cy="638063"/>
              </a:xfrm>
              <a:custGeom>
                <a:avLst/>
                <a:gdLst/>
                <a:ahLst/>
                <a:cxnLst/>
                <a:rect l="l" t="t" r="r" b="b"/>
                <a:pathLst>
                  <a:path w="4289" h="3760" extrusionOk="0">
                    <a:moveTo>
                      <a:pt x="2696" y="0"/>
                    </a:moveTo>
                    <a:lnTo>
                      <a:pt x="1" y="3440"/>
                    </a:lnTo>
                    <a:lnTo>
                      <a:pt x="414" y="3759"/>
                    </a:lnTo>
                    <a:lnTo>
                      <a:pt x="2948" y="524"/>
                    </a:lnTo>
                    <a:lnTo>
                      <a:pt x="4288" y="524"/>
                    </a:lnTo>
                    <a:lnTo>
                      <a:pt x="428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2" name="Google Shape;372;p15"/>
              <p:cNvSpPr/>
              <p:nvPr/>
            </p:nvSpPr>
            <p:spPr>
              <a:xfrm>
                <a:off x="3932024" y="19086"/>
                <a:ext cx="627541" cy="495008"/>
              </a:xfrm>
              <a:custGeom>
                <a:avLst/>
                <a:gdLst/>
                <a:ahLst/>
                <a:cxnLst/>
                <a:rect l="l" t="t" r="r" b="b"/>
                <a:pathLst>
                  <a:path w="3698" h="2917" extrusionOk="0">
                    <a:moveTo>
                      <a:pt x="470" y="0"/>
                    </a:moveTo>
                    <a:lnTo>
                      <a:pt x="0" y="675"/>
                    </a:lnTo>
                    <a:lnTo>
                      <a:pt x="3227" y="2917"/>
                    </a:lnTo>
                    <a:lnTo>
                      <a:pt x="3698" y="2242"/>
                    </a:lnTo>
                    <a:lnTo>
                      <a:pt x="47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3" name="Google Shape;373;p15"/>
              <p:cNvSpPr/>
              <p:nvPr/>
            </p:nvSpPr>
            <p:spPr>
              <a:xfrm>
                <a:off x="3699199" y="-507316"/>
                <a:ext cx="711881" cy="890403"/>
              </a:xfrm>
              <a:custGeom>
                <a:avLst/>
                <a:gdLst/>
                <a:ahLst/>
                <a:cxnLst/>
                <a:rect l="l" t="t" r="r" b="b"/>
                <a:pathLst>
                  <a:path w="4195" h="5247" extrusionOk="0">
                    <a:moveTo>
                      <a:pt x="3534" y="1"/>
                    </a:moveTo>
                    <a:lnTo>
                      <a:pt x="0" y="4758"/>
                    </a:lnTo>
                    <a:lnTo>
                      <a:pt x="662" y="5247"/>
                    </a:lnTo>
                    <a:lnTo>
                      <a:pt x="4195" y="488"/>
                    </a:lnTo>
                    <a:lnTo>
                      <a:pt x="353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4" name="Google Shape;374;p15"/>
              <p:cNvSpPr/>
              <p:nvPr/>
            </p:nvSpPr>
            <p:spPr>
              <a:xfrm>
                <a:off x="6242625" y="2612233"/>
                <a:ext cx="3378338" cy="2325195"/>
              </a:xfrm>
              <a:custGeom>
                <a:avLst/>
                <a:gdLst/>
                <a:ahLst/>
                <a:cxnLst/>
                <a:rect l="l" t="t" r="r" b="b"/>
                <a:pathLst>
                  <a:path w="19908" h="13702" extrusionOk="0">
                    <a:moveTo>
                      <a:pt x="458" y="1"/>
                    </a:moveTo>
                    <a:lnTo>
                      <a:pt x="1" y="685"/>
                    </a:lnTo>
                    <a:lnTo>
                      <a:pt x="19449" y="13702"/>
                    </a:lnTo>
                    <a:lnTo>
                      <a:pt x="19907" y="13019"/>
                    </a:lnTo>
                    <a:lnTo>
                      <a:pt x="45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5" name="Google Shape;375;p15"/>
              <p:cNvSpPr/>
              <p:nvPr/>
            </p:nvSpPr>
            <p:spPr>
              <a:xfrm>
                <a:off x="6630554" y="2612233"/>
                <a:ext cx="1032779" cy="1480102"/>
              </a:xfrm>
              <a:custGeom>
                <a:avLst/>
                <a:gdLst/>
                <a:ahLst/>
                <a:cxnLst/>
                <a:rect l="l" t="t" r="r" b="b"/>
                <a:pathLst>
                  <a:path w="6086" h="8722" extrusionOk="0">
                    <a:moveTo>
                      <a:pt x="2805" y="1"/>
                    </a:moveTo>
                    <a:lnTo>
                      <a:pt x="2353" y="685"/>
                    </a:lnTo>
                    <a:lnTo>
                      <a:pt x="4865" y="2349"/>
                    </a:lnTo>
                    <a:lnTo>
                      <a:pt x="1" y="8195"/>
                    </a:lnTo>
                    <a:lnTo>
                      <a:pt x="636" y="8722"/>
                    </a:lnTo>
                    <a:lnTo>
                      <a:pt x="6085" y="2171"/>
                    </a:lnTo>
                    <a:lnTo>
                      <a:pt x="280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6" name="Google Shape;376;p15"/>
              <p:cNvSpPr/>
              <p:nvPr/>
            </p:nvSpPr>
            <p:spPr>
              <a:xfrm>
                <a:off x="4970573" y="121583"/>
                <a:ext cx="3400059" cy="2920155"/>
              </a:xfrm>
              <a:custGeom>
                <a:avLst/>
                <a:gdLst/>
                <a:ahLst/>
                <a:cxnLst/>
                <a:rect l="l" t="t" r="r" b="b"/>
                <a:pathLst>
                  <a:path w="20036" h="17208" extrusionOk="0">
                    <a:moveTo>
                      <a:pt x="107" y="0"/>
                    </a:moveTo>
                    <a:lnTo>
                      <a:pt x="1" y="816"/>
                    </a:lnTo>
                    <a:lnTo>
                      <a:pt x="3511" y="1265"/>
                    </a:lnTo>
                    <a:lnTo>
                      <a:pt x="6307" y="1109"/>
                    </a:lnTo>
                    <a:lnTo>
                      <a:pt x="7777" y="1256"/>
                    </a:lnTo>
                    <a:lnTo>
                      <a:pt x="9672" y="2366"/>
                    </a:lnTo>
                    <a:lnTo>
                      <a:pt x="13515" y="3094"/>
                    </a:lnTo>
                    <a:cubicBezTo>
                      <a:pt x="13946" y="3174"/>
                      <a:pt x="14310" y="3458"/>
                      <a:pt x="14488" y="3858"/>
                    </a:cubicBezTo>
                    <a:lnTo>
                      <a:pt x="18935" y="13764"/>
                    </a:lnTo>
                    <a:lnTo>
                      <a:pt x="16693" y="14674"/>
                    </a:lnTo>
                    <a:lnTo>
                      <a:pt x="14949" y="16667"/>
                    </a:lnTo>
                    <a:lnTo>
                      <a:pt x="15566" y="17208"/>
                    </a:lnTo>
                    <a:lnTo>
                      <a:pt x="17186" y="15366"/>
                    </a:lnTo>
                    <a:lnTo>
                      <a:pt x="20035" y="14203"/>
                    </a:lnTo>
                    <a:lnTo>
                      <a:pt x="15238" y="3520"/>
                    </a:lnTo>
                    <a:cubicBezTo>
                      <a:pt x="14949" y="2876"/>
                      <a:pt x="14363" y="2414"/>
                      <a:pt x="13666" y="2286"/>
                    </a:cubicBezTo>
                    <a:lnTo>
                      <a:pt x="9965" y="1584"/>
                    </a:lnTo>
                    <a:lnTo>
                      <a:pt x="8034" y="453"/>
                    </a:lnTo>
                    <a:lnTo>
                      <a:pt x="6325" y="284"/>
                    </a:lnTo>
                    <a:lnTo>
                      <a:pt x="3543" y="444"/>
                    </a:lnTo>
                    <a:lnTo>
                      <a:pt x="10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7" name="Google Shape;377;p15"/>
              <p:cNvSpPr/>
              <p:nvPr/>
            </p:nvSpPr>
            <p:spPr>
              <a:xfrm>
                <a:off x="4868075" y="610312"/>
                <a:ext cx="1097603" cy="313431"/>
              </a:xfrm>
              <a:custGeom>
                <a:avLst/>
                <a:gdLst/>
                <a:ahLst/>
                <a:cxnLst/>
                <a:rect l="l" t="t" r="r" b="b"/>
                <a:pathLst>
                  <a:path w="6468" h="1847" extrusionOk="0">
                    <a:moveTo>
                      <a:pt x="134" y="1"/>
                    </a:moveTo>
                    <a:lnTo>
                      <a:pt x="1" y="812"/>
                    </a:lnTo>
                    <a:lnTo>
                      <a:pt x="6339" y="1847"/>
                    </a:lnTo>
                    <a:lnTo>
                      <a:pt x="6468" y="1039"/>
                    </a:lnTo>
                    <a:lnTo>
                      <a:pt x="13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8" name="Google Shape;378;p15"/>
              <p:cNvSpPr/>
              <p:nvPr/>
            </p:nvSpPr>
            <p:spPr>
              <a:xfrm>
                <a:off x="6244152" y="791040"/>
                <a:ext cx="326328" cy="194643"/>
              </a:xfrm>
              <a:custGeom>
                <a:avLst/>
                <a:gdLst/>
                <a:ahLst/>
                <a:cxnLst/>
                <a:rect l="l" t="t" r="r" b="b"/>
                <a:pathLst>
                  <a:path w="1923" h="1147" extrusionOk="0">
                    <a:moveTo>
                      <a:pt x="0" y="1"/>
                    </a:moveTo>
                    <a:lnTo>
                      <a:pt x="0" y="831"/>
                    </a:lnTo>
                    <a:lnTo>
                      <a:pt x="1923" y="1146"/>
                    </a:lnTo>
                    <a:lnTo>
                      <a:pt x="1923" y="312"/>
                    </a:ln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9" name="Google Shape;379;p15"/>
              <p:cNvSpPr/>
              <p:nvPr/>
            </p:nvSpPr>
            <p:spPr>
              <a:xfrm>
                <a:off x="6802966" y="1761200"/>
                <a:ext cx="460389" cy="314959"/>
              </a:xfrm>
              <a:custGeom>
                <a:avLst/>
                <a:gdLst/>
                <a:ahLst/>
                <a:cxnLst/>
                <a:rect l="l" t="t" r="r" b="b"/>
                <a:pathLst>
                  <a:path w="2713" h="1856" extrusionOk="0">
                    <a:moveTo>
                      <a:pt x="2362" y="1"/>
                    </a:moveTo>
                    <a:lnTo>
                      <a:pt x="1" y="1114"/>
                    </a:lnTo>
                    <a:lnTo>
                      <a:pt x="347" y="1855"/>
                    </a:lnTo>
                    <a:lnTo>
                      <a:pt x="2713" y="747"/>
                    </a:lnTo>
                    <a:lnTo>
                      <a:pt x="236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0" name="Google Shape;380;p15"/>
              <p:cNvSpPr/>
              <p:nvPr/>
            </p:nvSpPr>
            <p:spPr>
              <a:xfrm>
                <a:off x="7004906" y="1684497"/>
                <a:ext cx="1740757" cy="860875"/>
              </a:xfrm>
              <a:custGeom>
                <a:avLst/>
                <a:gdLst/>
                <a:ahLst/>
                <a:cxnLst/>
                <a:rect l="l" t="t" r="r" b="b"/>
                <a:pathLst>
                  <a:path w="10258" h="5073" extrusionOk="0">
                    <a:moveTo>
                      <a:pt x="9930" y="0"/>
                    </a:moveTo>
                    <a:lnTo>
                      <a:pt x="1" y="4319"/>
                    </a:lnTo>
                    <a:lnTo>
                      <a:pt x="329" y="5073"/>
                    </a:lnTo>
                    <a:lnTo>
                      <a:pt x="10258" y="750"/>
                    </a:lnTo>
                    <a:lnTo>
                      <a:pt x="993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1" name="Google Shape;381;p15"/>
              <p:cNvSpPr/>
              <p:nvPr/>
            </p:nvSpPr>
            <p:spPr>
              <a:xfrm>
                <a:off x="7624133" y="791040"/>
                <a:ext cx="616172" cy="376728"/>
              </a:xfrm>
              <a:custGeom>
                <a:avLst/>
                <a:gdLst/>
                <a:ahLst/>
                <a:cxnLst/>
                <a:rect l="l" t="t" r="r" b="b"/>
                <a:pathLst>
                  <a:path w="3631" h="2220" extrusionOk="0">
                    <a:moveTo>
                      <a:pt x="3298" y="1"/>
                    </a:moveTo>
                    <a:lnTo>
                      <a:pt x="0" y="1470"/>
                    </a:lnTo>
                    <a:lnTo>
                      <a:pt x="332" y="2220"/>
                    </a:lnTo>
                    <a:lnTo>
                      <a:pt x="3630" y="755"/>
                    </a:lnTo>
                    <a:lnTo>
                      <a:pt x="329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2" name="Google Shape;382;p15"/>
              <p:cNvSpPr/>
              <p:nvPr/>
            </p:nvSpPr>
            <p:spPr>
              <a:xfrm>
                <a:off x="7431186" y="356614"/>
                <a:ext cx="595299" cy="385722"/>
              </a:xfrm>
              <a:custGeom>
                <a:avLst/>
                <a:gdLst/>
                <a:ahLst/>
                <a:cxnLst/>
                <a:rect l="l" t="t" r="r" b="b"/>
                <a:pathLst>
                  <a:path w="3508" h="2273" extrusionOk="0">
                    <a:moveTo>
                      <a:pt x="3147" y="0"/>
                    </a:moveTo>
                    <a:lnTo>
                      <a:pt x="0" y="1531"/>
                    </a:lnTo>
                    <a:lnTo>
                      <a:pt x="361" y="2272"/>
                    </a:lnTo>
                    <a:lnTo>
                      <a:pt x="3507" y="736"/>
                    </a:lnTo>
                    <a:lnTo>
                      <a:pt x="314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3" name="Google Shape;383;p15"/>
              <p:cNvSpPr/>
              <p:nvPr/>
            </p:nvSpPr>
            <p:spPr>
              <a:xfrm>
                <a:off x="3611126" y="-920869"/>
                <a:ext cx="5804842" cy="4021322"/>
              </a:xfrm>
              <a:custGeom>
                <a:avLst/>
                <a:gdLst/>
                <a:ahLst/>
                <a:cxnLst/>
                <a:rect l="l" t="t" r="r" b="b"/>
                <a:pathLst>
                  <a:path w="34207" h="23697" extrusionOk="0">
                    <a:moveTo>
                      <a:pt x="422" y="0"/>
                    </a:moveTo>
                    <a:lnTo>
                      <a:pt x="0" y="701"/>
                    </a:lnTo>
                    <a:lnTo>
                      <a:pt x="2752" y="2358"/>
                    </a:lnTo>
                    <a:cubicBezTo>
                      <a:pt x="3995" y="3108"/>
                      <a:pt x="5353" y="3591"/>
                      <a:pt x="6791" y="3796"/>
                    </a:cubicBezTo>
                    <a:lnTo>
                      <a:pt x="14607" y="4918"/>
                    </a:lnTo>
                    <a:lnTo>
                      <a:pt x="22552" y="6027"/>
                    </a:lnTo>
                    <a:cubicBezTo>
                      <a:pt x="23994" y="6232"/>
                      <a:pt x="25246" y="7129"/>
                      <a:pt x="25894" y="8438"/>
                    </a:cubicBezTo>
                    <a:lnTo>
                      <a:pt x="33470" y="23697"/>
                    </a:lnTo>
                    <a:lnTo>
                      <a:pt x="34206" y="23328"/>
                    </a:lnTo>
                    <a:lnTo>
                      <a:pt x="26631" y="8069"/>
                    </a:lnTo>
                    <a:cubicBezTo>
                      <a:pt x="25858" y="6520"/>
                      <a:pt x="24376" y="5455"/>
                      <a:pt x="22663" y="5216"/>
                    </a:cubicBezTo>
                    <a:lnTo>
                      <a:pt x="14723" y="4101"/>
                    </a:lnTo>
                    <a:lnTo>
                      <a:pt x="6906" y="2983"/>
                    </a:lnTo>
                    <a:cubicBezTo>
                      <a:pt x="5579" y="2792"/>
                      <a:pt x="4327" y="2344"/>
                      <a:pt x="3178" y="1656"/>
                    </a:cubicBezTo>
                    <a:lnTo>
                      <a:pt x="42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4" name="Google Shape;384;p15"/>
              <p:cNvSpPr/>
              <p:nvPr/>
            </p:nvSpPr>
            <p:spPr>
              <a:xfrm>
                <a:off x="3794739" y="-1130954"/>
                <a:ext cx="5805691" cy="4021322"/>
              </a:xfrm>
              <a:custGeom>
                <a:avLst/>
                <a:gdLst/>
                <a:ahLst/>
                <a:cxnLst/>
                <a:rect l="l" t="t" r="r" b="b"/>
                <a:pathLst>
                  <a:path w="34212" h="23697" extrusionOk="0">
                    <a:moveTo>
                      <a:pt x="427" y="1"/>
                    </a:moveTo>
                    <a:lnTo>
                      <a:pt x="1" y="706"/>
                    </a:lnTo>
                    <a:lnTo>
                      <a:pt x="2757" y="2361"/>
                    </a:lnTo>
                    <a:cubicBezTo>
                      <a:pt x="4001" y="3107"/>
                      <a:pt x="5359" y="3590"/>
                      <a:pt x="6797" y="3795"/>
                    </a:cubicBezTo>
                    <a:lnTo>
                      <a:pt x="14608" y="4918"/>
                    </a:lnTo>
                    <a:lnTo>
                      <a:pt x="22552" y="6028"/>
                    </a:lnTo>
                    <a:cubicBezTo>
                      <a:pt x="24000" y="6232"/>
                      <a:pt x="25246" y="7132"/>
                      <a:pt x="25895" y="8437"/>
                    </a:cubicBezTo>
                    <a:lnTo>
                      <a:pt x="33475" y="23696"/>
                    </a:lnTo>
                    <a:lnTo>
                      <a:pt x="34212" y="23329"/>
                    </a:lnTo>
                    <a:lnTo>
                      <a:pt x="26631" y="8070"/>
                    </a:lnTo>
                    <a:cubicBezTo>
                      <a:pt x="25864" y="6520"/>
                      <a:pt x="24381" y="5454"/>
                      <a:pt x="22668" y="5215"/>
                    </a:cubicBezTo>
                    <a:lnTo>
                      <a:pt x="14723" y="4106"/>
                    </a:lnTo>
                    <a:lnTo>
                      <a:pt x="6912" y="2983"/>
                    </a:lnTo>
                    <a:cubicBezTo>
                      <a:pt x="5585" y="2791"/>
                      <a:pt x="4329" y="2344"/>
                      <a:pt x="3179" y="1656"/>
                    </a:cubicBezTo>
                    <a:lnTo>
                      <a:pt x="42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5" name="Google Shape;385;p15"/>
              <p:cNvSpPr/>
              <p:nvPr/>
            </p:nvSpPr>
            <p:spPr>
              <a:xfrm>
                <a:off x="8068401" y="2854052"/>
                <a:ext cx="1255083" cy="1497580"/>
              </a:xfrm>
              <a:custGeom>
                <a:avLst/>
                <a:gdLst/>
                <a:ahLst/>
                <a:cxnLst/>
                <a:rect l="l" t="t" r="r" b="b"/>
                <a:pathLst>
                  <a:path w="7396" h="8825" extrusionOk="0">
                    <a:moveTo>
                      <a:pt x="6752" y="0"/>
                    </a:moveTo>
                    <a:lnTo>
                      <a:pt x="1279" y="6770"/>
                    </a:lnTo>
                    <a:lnTo>
                      <a:pt x="0" y="8296"/>
                    </a:lnTo>
                    <a:lnTo>
                      <a:pt x="631" y="8824"/>
                    </a:lnTo>
                    <a:lnTo>
                      <a:pt x="1913" y="7293"/>
                    </a:lnTo>
                    <a:lnTo>
                      <a:pt x="7395" y="520"/>
                    </a:lnTo>
                    <a:lnTo>
                      <a:pt x="675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6" name="Google Shape;386;p15"/>
              <p:cNvSpPr/>
              <p:nvPr/>
            </p:nvSpPr>
            <p:spPr>
              <a:xfrm>
                <a:off x="2386419" y="-820747"/>
                <a:ext cx="457335" cy="1303277"/>
              </a:xfrm>
              <a:custGeom>
                <a:avLst/>
                <a:gdLst/>
                <a:ahLst/>
                <a:cxnLst/>
                <a:rect l="l" t="t" r="r" b="b"/>
                <a:pathLst>
                  <a:path w="2695" h="7680" extrusionOk="0">
                    <a:moveTo>
                      <a:pt x="2490" y="0"/>
                    </a:moveTo>
                    <a:lnTo>
                      <a:pt x="1971" y="37"/>
                    </a:lnTo>
                    <a:lnTo>
                      <a:pt x="2158" y="2766"/>
                    </a:lnTo>
                    <a:lnTo>
                      <a:pt x="1" y="6046"/>
                    </a:lnTo>
                    <a:lnTo>
                      <a:pt x="1500" y="6929"/>
                    </a:lnTo>
                    <a:lnTo>
                      <a:pt x="1185" y="7377"/>
                    </a:lnTo>
                    <a:lnTo>
                      <a:pt x="1611" y="7680"/>
                    </a:lnTo>
                    <a:lnTo>
                      <a:pt x="2255" y="6769"/>
                    </a:lnTo>
                    <a:lnTo>
                      <a:pt x="742" y="5873"/>
                    </a:lnTo>
                    <a:lnTo>
                      <a:pt x="2695" y="2907"/>
                    </a:lnTo>
                    <a:lnTo>
                      <a:pt x="249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7" name="Google Shape;387;p15"/>
              <p:cNvSpPr/>
              <p:nvPr/>
            </p:nvSpPr>
            <p:spPr>
              <a:xfrm>
                <a:off x="392813" y="-991802"/>
                <a:ext cx="2078116" cy="2316371"/>
              </a:xfrm>
              <a:custGeom>
                <a:avLst/>
                <a:gdLst/>
                <a:ahLst/>
                <a:cxnLst/>
                <a:rect l="l" t="t" r="r" b="b"/>
                <a:pathLst>
                  <a:path w="12246" h="13650" extrusionOk="0">
                    <a:moveTo>
                      <a:pt x="6338" y="1"/>
                    </a:moveTo>
                    <a:lnTo>
                      <a:pt x="1238" y="6539"/>
                    </a:lnTo>
                    <a:cubicBezTo>
                      <a:pt x="288" y="7756"/>
                      <a:pt x="1" y="9362"/>
                      <a:pt x="475" y="10831"/>
                    </a:cubicBezTo>
                    <a:lnTo>
                      <a:pt x="839" y="11958"/>
                    </a:lnTo>
                    <a:cubicBezTo>
                      <a:pt x="1052" y="12619"/>
                      <a:pt x="1669" y="13068"/>
                      <a:pt x="2365" y="13068"/>
                    </a:cubicBezTo>
                    <a:lnTo>
                      <a:pt x="4070" y="13068"/>
                    </a:lnTo>
                    <a:cubicBezTo>
                      <a:pt x="4514" y="13068"/>
                      <a:pt x="4954" y="13139"/>
                      <a:pt x="5374" y="13285"/>
                    </a:cubicBezTo>
                    <a:lnTo>
                      <a:pt x="6200" y="13569"/>
                    </a:lnTo>
                    <a:cubicBezTo>
                      <a:pt x="6360" y="13623"/>
                      <a:pt x="6525" y="13649"/>
                      <a:pt x="6689" y="13649"/>
                    </a:cubicBezTo>
                    <a:cubicBezTo>
                      <a:pt x="6946" y="13649"/>
                      <a:pt x="7199" y="13588"/>
                      <a:pt x="7425" y="13459"/>
                    </a:cubicBezTo>
                    <a:cubicBezTo>
                      <a:pt x="7798" y="13250"/>
                      <a:pt x="8069" y="12890"/>
                      <a:pt x="8158" y="12473"/>
                    </a:cubicBezTo>
                    <a:lnTo>
                      <a:pt x="8233" y="12149"/>
                    </a:lnTo>
                    <a:cubicBezTo>
                      <a:pt x="8437" y="11212"/>
                      <a:pt x="8877" y="10325"/>
                      <a:pt x="9494" y="9593"/>
                    </a:cubicBezTo>
                    <a:lnTo>
                      <a:pt x="10909" y="7910"/>
                    </a:lnTo>
                    <a:lnTo>
                      <a:pt x="10776" y="7542"/>
                    </a:lnTo>
                    <a:cubicBezTo>
                      <a:pt x="10688" y="7293"/>
                      <a:pt x="10803" y="7018"/>
                      <a:pt x="11042" y="6908"/>
                    </a:cubicBezTo>
                    <a:cubicBezTo>
                      <a:pt x="11110" y="6875"/>
                      <a:pt x="11182" y="6859"/>
                      <a:pt x="11255" y="6859"/>
                    </a:cubicBezTo>
                    <a:cubicBezTo>
                      <a:pt x="11341" y="6859"/>
                      <a:pt x="11427" y="6881"/>
                      <a:pt x="11505" y="6925"/>
                    </a:cubicBezTo>
                    <a:lnTo>
                      <a:pt x="11993" y="7196"/>
                    </a:lnTo>
                    <a:lnTo>
                      <a:pt x="12245" y="6738"/>
                    </a:lnTo>
                    <a:lnTo>
                      <a:pt x="11757" y="6468"/>
                    </a:lnTo>
                    <a:cubicBezTo>
                      <a:pt x="11602" y="6380"/>
                      <a:pt x="11430" y="6336"/>
                      <a:pt x="11257" y="6336"/>
                    </a:cubicBezTo>
                    <a:cubicBezTo>
                      <a:pt x="11108" y="6336"/>
                      <a:pt x="10959" y="6369"/>
                      <a:pt x="10821" y="6433"/>
                    </a:cubicBezTo>
                    <a:cubicBezTo>
                      <a:pt x="10333" y="6658"/>
                      <a:pt x="10102" y="7213"/>
                      <a:pt x="10284" y="7719"/>
                    </a:cubicBezTo>
                    <a:lnTo>
                      <a:pt x="10315" y="7803"/>
                    </a:lnTo>
                    <a:lnTo>
                      <a:pt x="9094" y="9255"/>
                    </a:lnTo>
                    <a:cubicBezTo>
                      <a:pt x="8420" y="10054"/>
                      <a:pt x="7945" y="11017"/>
                      <a:pt x="7718" y="12033"/>
                    </a:cubicBezTo>
                    <a:lnTo>
                      <a:pt x="7648" y="12357"/>
                    </a:lnTo>
                    <a:cubicBezTo>
                      <a:pt x="7590" y="12633"/>
                      <a:pt x="7412" y="12869"/>
                      <a:pt x="7168" y="13002"/>
                    </a:cubicBezTo>
                    <a:cubicBezTo>
                      <a:pt x="7019" y="13086"/>
                      <a:pt x="6853" y="13128"/>
                      <a:pt x="6686" y="13128"/>
                    </a:cubicBezTo>
                    <a:cubicBezTo>
                      <a:pt x="6580" y="13128"/>
                      <a:pt x="6473" y="13111"/>
                      <a:pt x="6369" y="13076"/>
                    </a:cubicBezTo>
                    <a:lnTo>
                      <a:pt x="5544" y="12793"/>
                    </a:lnTo>
                    <a:cubicBezTo>
                      <a:pt x="5069" y="12629"/>
                      <a:pt x="4571" y="12544"/>
                      <a:pt x="4070" y="12544"/>
                    </a:cubicBezTo>
                    <a:lnTo>
                      <a:pt x="2365" y="12544"/>
                    </a:lnTo>
                    <a:cubicBezTo>
                      <a:pt x="1896" y="12544"/>
                      <a:pt x="1482" y="12242"/>
                      <a:pt x="1336" y="11794"/>
                    </a:cubicBezTo>
                    <a:lnTo>
                      <a:pt x="976" y="10671"/>
                    </a:lnTo>
                    <a:cubicBezTo>
                      <a:pt x="554" y="9366"/>
                      <a:pt x="808" y="7942"/>
                      <a:pt x="1652" y="6863"/>
                    </a:cubicBezTo>
                    <a:lnTo>
                      <a:pt x="6751" y="320"/>
                    </a:lnTo>
                    <a:lnTo>
                      <a:pt x="633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8" name="Google Shape;388;p15"/>
              <p:cNvSpPr/>
              <p:nvPr/>
            </p:nvSpPr>
            <p:spPr>
              <a:xfrm>
                <a:off x="476983" y="-221206"/>
                <a:ext cx="1200101" cy="970330"/>
              </a:xfrm>
              <a:custGeom>
                <a:avLst/>
                <a:gdLst/>
                <a:ahLst/>
                <a:cxnLst/>
                <a:rect l="l" t="t" r="r" b="b"/>
                <a:pathLst>
                  <a:path w="7072" h="5718" extrusionOk="0">
                    <a:moveTo>
                      <a:pt x="4857" y="1"/>
                    </a:moveTo>
                    <a:lnTo>
                      <a:pt x="2096" y="3715"/>
                    </a:lnTo>
                    <a:cubicBezTo>
                      <a:pt x="1599" y="4390"/>
                      <a:pt x="836" y="4821"/>
                      <a:pt x="1" y="4896"/>
                    </a:cubicBezTo>
                    <a:lnTo>
                      <a:pt x="77" y="5718"/>
                    </a:lnTo>
                    <a:cubicBezTo>
                      <a:pt x="1142" y="5615"/>
                      <a:pt x="2119" y="5065"/>
                      <a:pt x="2758" y="4208"/>
                    </a:cubicBezTo>
                    <a:lnTo>
                      <a:pt x="5061" y="1105"/>
                    </a:lnTo>
                    <a:lnTo>
                      <a:pt x="6632" y="2100"/>
                    </a:lnTo>
                    <a:lnTo>
                      <a:pt x="7072" y="1408"/>
                    </a:lnTo>
                    <a:lnTo>
                      <a:pt x="485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9" name="Google Shape;389;p15"/>
              <p:cNvSpPr/>
              <p:nvPr/>
            </p:nvSpPr>
            <p:spPr>
              <a:xfrm>
                <a:off x="-648960" y="-862153"/>
                <a:ext cx="1255083" cy="1486211"/>
              </a:xfrm>
              <a:custGeom>
                <a:avLst/>
                <a:gdLst/>
                <a:ahLst/>
                <a:cxnLst/>
                <a:rect l="l" t="t" r="r" b="b"/>
                <a:pathLst>
                  <a:path w="7396" h="8758" extrusionOk="0">
                    <a:moveTo>
                      <a:pt x="6761" y="1"/>
                    </a:moveTo>
                    <a:lnTo>
                      <a:pt x="1" y="8234"/>
                    </a:lnTo>
                    <a:lnTo>
                      <a:pt x="636" y="8758"/>
                    </a:lnTo>
                    <a:lnTo>
                      <a:pt x="7395" y="525"/>
                    </a:lnTo>
                    <a:lnTo>
                      <a:pt x="676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0" name="Google Shape;390;p15"/>
              <p:cNvSpPr/>
              <p:nvPr/>
            </p:nvSpPr>
            <p:spPr>
              <a:xfrm>
                <a:off x="-483166" y="335402"/>
                <a:ext cx="1011736" cy="578668"/>
              </a:xfrm>
              <a:custGeom>
                <a:avLst/>
                <a:gdLst/>
                <a:ahLst/>
                <a:cxnLst/>
                <a:rect l="l" t="t" r="r" b="b"/>
                <a:pathLst>
                  <a:path w="5962" h="3410" extrusionOk="0">
                    <a:moveTo>
                      <a:pt x="515" y="1"/>
                    </a:moveTo>
                    <a:lnTo>
                      <a:pt x="1" y="644"/>
                    </a:lnTo>
                    <a:lnTo>
                      <a:pt x="2166" y="2375"/>
                    </a:lnTo>
                    <a:cubicBezTo>
                      <a:pt x="3010" y="3050"/>
                      <a:pt x="4057" y="3409"/>
                      <a:pt x="5122" y="3409"/>
                    </a:cubicBezTo>
                    <a:cubicBezTo>
                      <a:pt x="5402" y="3409"/>
                      <a:pt x="5681" y="3387"/>
                      <a:pt x="5961" y="3334"/>
                    </a:cubicBezTo>
                    <a:lnTo>
                      <a:pt x="5814" y="2526"/>
                    </a:lnTo>
                    <a:cubicBezTo>
                      <a:pt x="5584" y="2568"/>
                      <a:pt x="5352" y="2588"/>
                      <a:pt x="5121" y="2588"/>
                    </a:cubicBezTo>
                    <a:cubicBezTo>
                      <a:pt x="4240" y="2588"/>
                      <a:pt x="3376" y="2291"/>
                      <a:pt x="2676" y="1732"/>
                    </a:cubicBezTo>
                    <a:lnTo>
                      <a:pt x="51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1" name="Google Shape;391;p15"/>
              <p:cNvSpPr/>
              <p:nvPr/>
            </p:nvSpPr>
            <p:spPr>
              <a:xfrm>
                <a:off x="1629399" y="1168447"/>
                <a:ext cx="1897557" cy="2285316"/>
              </a:xfrm>
              <a:custGeom>
                <a:avLst/>
                <a:gdLst/>
                <a:ahLst/>
                <a:cxnLst/>
                <a:rect l="l" t="t" r="r" b="b"/>
                <a:pathLst>
                  <a:path w="11182" h="13467" extrusionOk="0">
                    <a:moveTo>
                      <a:pt x="463" y="0"/>
                    </a:moveTo>
                    <a:lnTo>
                      <a:pt x="1" y="684"/>
                    </a:lnTo>
                    <a:lnTo>
                      <a:pt x="3334" y="2921"/>
                    </a:lnTo>
                    <a:lnTo>
                      <a:pt x="3534" y="7861"/>
                    </a:lnTo>
                    <a:lnTo>
                      <a:pt x="2131" y="9525"/>
                    </a:lnTo>
                    <a:lnTo>
                      <a:pt x="1940" y="10418"/>
                    </a:lnTo>
                    <a:lnTo>
                      <a:pt x="5394" y="12854"/>
                    </a:lnTo>
                    <a:cubicBezTo>
                      <a:pt x="5984" y="13271"/>
                      <a:pt x="6662" y="13466"/>
                      <a:pt x="7342" y="13466"/>
                    </a:cubicBezTo>
                    <a:cubicBezTo>
                      <a:pt x="8393" y="13466"/>
                      <a:pt x="9432" y="12983"/>
                      <a:pt x="10093" y="12073"/>
                    </a:cubicBezTo>
                    <a:cubicBezTo>
                      <a:pt x="11181" y="10572"/>
                      <a:pt x="10880" y="8513"/>
                      <a:pt x="9411" y="7390"/>
                    </a:cubicBezTo>
                    <a:lnTo>
                      <a:pt x="8895" y="6995"/>
                    </a:lnTo>
                    <a:lnTo>
                      <a:pt x="8393" y="7648"/>
                    </a:lnTo>
                    <a:lnTo>
                      <a:pt x="8909" y="8042"/>
                    </a:lnTo>
                    <a:cubicBezTo>
                      <a:pt x="10023" y="8895"/>
                      <a:pt x="10253" y="10453"/>
                      <a:pt x="9428" y="11590"/>
                    </a:cubicBezTo>
                    <a:cubicBezTo>
                      <a:pt x="8927" y="12280"/>
                      <a:pt x="8139" y="12648"/>
                      <a:pt x="7341" y="12648"/>
                    </a:cubicBezTo>
                    <a:cubicBezTo>
                      <a:pt x="6830" y="12648"/>
                      <a:pt x="6315" y="12497"/>
                      <a:pt x="5869" y="12184"/>
                    </a:cubicBezTo>
                    <a:lnTo>
                      <a:pt x="2854" y="10058"/>
                    </a:lnTo>
                    <a:lnTo>
                      <a:pt x="2890" y="9898"/>
                    </a:lnTo>
                    <a:lnTo>
                      <a:pt x="4368" y="8149"/>
                    </a:lnTo>
                    <a:lnTo>
                      <a:pt x="4138" y="2468"/>
                    </a:lnTo>
                    <a:lnTo>
                      <a:pt x="46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2" name="Google Shape;392;p15"/>
              <p:cNvSpPr/>
              <p:nvPr/>
            </p:nvSpPr>
            <p:spPr>
              <a:xfrm>
                <a:off x="143358" y="1682121"/>
                <a:ext cx="1892976" cy="1294113"/>
              </a:xfrm>
              <a:custGeom>
                <a:avLst/>
                <a:gdLst/>
                <a:ahLst/>
                <a:cxnLst/>
                <a:rect l="l" t="t" r="r" b="b"/>
                <a:pathLst>
                  <a:path w="11155" h="7626" extrusionOk="0">
                    <a:moveTo>
                      <a:pt x="383" y="0"/>
                    </a:moveTo>
                    <a:lnTo>
                      <a:pt x="1" y="728"/>
                    </a:lnTo>
                    <a:lnTo>
                      <a:pt x="1018" y="1266"/>
                    </a:lnTo>
                    <a:cubicBezTo>
                      <a:pt x="1661" y="1602"/>
                      <a:pt x="2061" y="2268"/>
                      <a:pt x="2061" y="2997"/>
                    </a:cubicBezTo>
                    <a:lnTo>
                      <a:pt x="2061" y="4954"/>
                    </a:lnTo>
                    <a:lnTo>
                      <a:pt x="3605" y="5269"/>
                    </a:lnTo>
                    <a:lnTo>
                      <a:pt x="7893" y="7625"/>
                    </a:lnTo>
                    <a:lnTo>
                      <a:pt x="11154" y="7625"/>
                    </a:lnTo>
                    <a:lnTo>
                      <a:pt x="11154" y="6800"/>
                    </a:lnTo>
                    <a:lnTo>
                      <a:pt x="8106" y="6800"/>
                    </a:lnTo>
                    <a:lnTo>
                      <a:pt x="3889" y="4492"/>
                    </a:lnTo>
                    <a:lnTo>
                      <a:pt x="2886" y="4284"/>
                    </a:lnTo>
                    <a:lnTo>
                      <a:pt x="2886" y="2997"/>
                    </a:lnTo>
                    <a:cubicBezTo>
                      <a:pt x="2886" y="1962"/>
                      <a:pt x="2317" y="1017"/>
                      <a:pt x="1399" y="537"/>
                    </a:cubicBezTo>
                    <a:lnTo>
                      <a:pt x="38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3" name="Google Shape;393;p15"/>
              <p:cNvSpPr/>
              <p:nvPr/>
            </p:nvSpPr>
            <p:spPr>
              <a:xfrm>
                <a:off x="-487747" y="1088010"/>
                <a:ext cx="1194670" cy="1089119"/>
              </a:xfrm>
              <a:custGeom>
                <a:avLst/>
                <a:gdLst/>
                <a:ahLst/>
                <a:cxnLst/>
                <a:rect l="l" t="t" r="r" b="b"/>
                <a:pathLst>
                  <a:path w="7040" h="6418" extrusionOk="0">
                    <a:moveTo>
                      <a:pt x="6405" y="0"/>
                    </a:moveTo>
                    <a:cubicBezTo>
                      <a:pt x="6294" y="133"/>
                      <a:pt x="3760" y="3262"/>
                      <a:pt x="3147" y="4767"/>
                    </a:cubicBezTo>
                    <a:cubicBezTo>
                      <a:pt x="2905" y="5348"/>
                      <a:pt x="2304" y="5594"/>
                      <a:pt x="1760" y="5594"/>
                    </a:cubicBezTo>
                    <a:cubicBezTo>
                      <a:pt x="1705" y="5594"/>
                      <a:pt x="1652" y="5592"/>
                      <a:pt x="1599" y="5587"/>
                    </a:cubicBezTo>
                    <a:cubicBezTo>
                      <a:pt x="1181" y="5548"/>
                      <a:pt x="853" y="5361"/>
                      <a:pt x="804" y="5126"/>
                    </a:cubicBezTo>
                    <a:lnTo>
                      <a:pt x="1" y="5294"/>
                    </a:lnTo>
                    <a:cubicBezTo>
                      <a:pt x="124" y="5898"/>
                      <a:pt x="724" y="6333"/>
                      <a:pt x="1527" y="6404"/>
                    </a:cubicBezTo>
                    <a:cubicBezTo>
                      <a:pt x="1603" y="6413"/>
                      <a:pt x="1679" y="6418"/>
                      <a:pt x="1758" y="6418"/>
                    </a:cubicBezTo>
                    <a:cubicBezTo>
                      <a:pt x="2588" y="6418"/>
                      <a:pt x="3520" y="6018"/>
                      <a:pt x="3906" y="5077"/>
                    </a:cubicBezTo>
                    <a:cubicBezTo>
                      <a:pt x="4479" y="3688"/>
                      <a:pt x="7017" y="550"/>
                      <a:pt x="7040" y="519"/>
                    </a:cubicBezTo>
                    <a:lnTo>
                      <a:pt x="640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4" name="Google Shape;394;p15"/>
              <p:cNvSpPr/>
              <p:nvPr/>
            </p:nvSpPr>
            <p:spPr>
              <a:xfrm>
                <a:off x="600692" y="3407266"/>
                <a:ext cx="1593799" cy="932148"/>
              </a:xfrm>
              <a:custGeom>
                <a:avLst/>
                <a:gdLst/>
                <a:ahLst/>
                <a:cxnLst/>
                <a:rect l="l" t="t" r="r" b="b"/>
                <a:pathLst>
                  <a:path w="9392" h="5493" extrusionOk="0">
                    <a:moveTo>
                      <a:pt x="7974" y="0"/>
                    </a:moveTo>
                    <a:cubicBezTo>
                      <a:pt x="7563" y="0"/>
                      <a:pt x="7095" y="67"/>
                      <a:pt x="6613" y="269"/>
                    </a:cubicBezTo>
                    <a:cubicBezTo>
                      <a:pt x="6187" y="447"/>
                      <a:pt x="5446" y="486"/>
                      <a:pt x="4727" y="522"/>
                    </a:cubicBezTo>
                    <a:cubicBezTo>
                      <a:pt x="3351" y="597"/>
                      <a:pt x="1931" y="677"/>
                      <a:pt x="1390" y="1623"/>
                    </a:cubicBezTo>
                    <a:lnTo>
                      <a:pt x="1310" y="1769"/>
                    </a:lnTo>
                    <a:cubicBezTo>
                      <a:pt x="634" y="2945"/>
                      <a:pt x="0" y="4059"/>
                      <a:pt x="976" y="5493"/>
                    </a:cubicBezTo>
                    <a:lnTo>
                      <a:pt x="1656" y="5032"/>
                    </a:lnTo>
                    <a:cubicBezTo>
                      <a:pt x="999" y="4063"/>
                      <a:pt x="1314" y="3424"/>
                      <a:pt x="2024" y="2178"/>
                    </a:cubicBezTo>
                    <a:lnTo>
                      <a:pt x="2109" y="2031"/>
                    </a:lnTo>
                    <a:cubicBezTo>
                      <a:pt x="2424" y="1472"/>
                      <a:pt x="3670" y="1406"/>
                      <a:pt x="4772" y="1343"/>
                    </a:cubicBezTo>
                    <a:cubicBezTo>
                      <a:pt x="5597" y="1299"/>
                      <a:pt x="6374" y="1259"/>
                      <a:pt x="6929" y="1028"/>
                    </a:cubicBezTo>
                    <a:cubicBezTo>
                      <a:pt x="7293" y="874"/>
                      <a:pt x="7653" y="822"/>
                      <a:pt x="7969" y="822"/>
                    </a:cubicBezTo>
                    <a:cubicBezTo>
                      <a:pt x="8592" y="822"/>
                      <a:pt x="9048" y="1020"/>
                      <a:pt x="9055" y="1023"/>
                    </a:cubicBezTo>
                    <a:lnTo>
                      <a:pt x="9391" y="273"/>
                    </a:lnTo>
                    <a:cubicBezTo>
                      <a:pt x="9356" y="256"/>
                      <a:pt x="8775" y="0"/>
                      <a:pt x="79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5" name="Google Shape;395;p15"/>
              <p:cNvSpPr/>
              <p:nvPr/>
            </p:nvSpPr>
            <p:spPr>
              <a:xfrm>
                <a:off x="832669" y="3696091"/>
                <a:ext cx="462426" cy="556099"/>
              </a:xfrm>
              <a:custGeom>
                <a:avLst/>
                <a:gdLst/>
                <a:ahLst/>
                <a:cxnLst/>
                <a:rect l="l" t="t" r="r" b="b"/>
                <a:pathLst>
                  <a:path w="2725" h="3277" extrusionOk="0">
                    <a:moveTo>
                      <a:pt x="564" y="1"/>
                    </a:moveTo>
                    <a:lnTo>
                      <a:pt x="0" y="600"/>
                    </a:lnTo>
                    <a:lnTo>
                      <a:pt x="1150" y="1679"/>
                    </a:lnTo>
                    <a:cubicBezTo>
                      <a:pt x="1473" y="1984"/>
                      <a:pt x="1704" y="2375"/>
                      <a:pt x="1811" y="2810"/>
                    </a:cubicBezTo>
                    <a:lnTo>
                      <a:pt x="1930" y="3276"/>
                    </a:lnTo>
                    <a:lnTo>
                      <a:pt x="2725" y="3076"/>
                    </a:lnTo>
                    <a:lnTo>
                      <a:pt x="2610" y="2611"/>
                    </a:lnTo>
                    <a:cubicBezTo>
                      <a:pt x="2463" y="2021"/>
                      <a:pt x="2153" y="1492"/>
                      <a:pt x="1709" y="1079"/>
                    </a:cubicBezTo>
                    <a:lnTo>
                      <a:pt x="56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6" name="Google Shape;396;p15"/>
              <p:cNvSpPr/>
              <p:nvPr/>
            </p:nvSpPr>
            <p:spPr>
              <a:xfrm>
                <a:off x="625468" y="2730513"/>
                <a:ext cx="692366" cy="986791"/>
              </a:xfrm>
              <a:custGeom>
                <a:avLst/>
                <a:gdLst/>
                <a:ahLst/>
                <a:cxnLst/>
                <a:rect l="l" t="t" r="r" b="b"/>
                <a:pathLst>
                  <a:path w="4080" h="5815" extrusionOk="0">
                    <a:moveTo>
                      <a:pt x="3467" y="1"/>
                    </a:moveTo>
                    <a:lnTo>
                      <a:pt x="2268" y="1346"/>
                    </a:lnTo>
                    <a:lnTo>
                      <a:pt x="0" y="2828"/>
                    </a:lnTo>
                    <a:lnTo>
                      <a:pt x="1346" y="5814"/>
                    </a:lnTo>
                    <a:lnTo>
                      <a:pt x="2096" y="5478"/>
                    </a:lnTo>
                    <a:lnTo>
                      <a:pt x="1039" y="3134"/>
                    </a:lnTo>
                    <a:lnTo>
                      <a:pt x="2810" y="1971"/>
                    </a:lnTo>
                    <a:lnTo>
                      <a:pt x="4079" y="547"/>
                    </a:lnTo>
                    <a:lnTo>
                      <a:pt x="34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7" name="Google Shape;397;p15"/>
              <p:cNvSpPr/>
              <p:nvPr/>
            </p:nvSpPr>
            <p:spPr>
              <a:xfrm>
                <a:off x="-224886" y="3001519"/>
                <a:ext cx="975591" cy="566620"/>
              </a:xfrm>
              <a:custGeom>
                <a:avLst/>
                <a:gdLst/>
                <a:ahLst/>
                <a:cxnLst/>
                <a:rect l="l" t="t" r="r" b="b"/>
                <a:pathLst>
                  <a:path w="5749" h="3339" extrusionOk="0">
                    <a:moveTo>
                      <a:pt x="3711" y="1"/>
                    </a:moveTo>
                    <a:cubicBezTo>
                      <a:pt x="3349" y="1"/>
                      <a:pt x="2993" y="160"/>
                      <a:pt x="2752" y="458"/>
                    </a:cubicBezTo>
                    <a:lnTo>
                      <a:pt x="1097" y="2518"/>
                    </a:lnTo>
                    <a:lnTo>
                      <a:pt x="1" y="2518"/>
                    </a:lnTo>
                    <a:lnTo>
                      <a:pt x="1" y="3339"/>
                    </a:lnTo>
                    <a:lnTo>
                      <a:pt x="1492" y="3339"/>
                    </a:lnTo>
                    <a:lnTo>
                      <a:pt x="3391" y="974"/>
                    </a:lnTo>
                    <a:cubicBezTo>
                      <a:pt x="3471" y="877"/>
                      <a:pt x="3590" y="825"/>
                      <a:pt x="3709" y="825"/>
                    </a:cubicBezTo>
                    <a:cubicBezTo>
                      <a:pt x="3781" y="825"/>
                      <a:pt x="3854" y="844"/>
                      <a:pt x="3920" y="884"/>
                    </a:cubicBezTo>
                    <a:lnTo>
                      <a:pt x="5318" y="1737"/>
                    </a:lnTo>
                    <a:lnTo>
                      <a:pt x="5749" y="1031"/>
                    </a:lnTo>
                    <a:lnTo>
                      <a:pt x="4350" y="179"/>
                    </a:lnTo>
                    <a:cubicBezTo>
                      <a:pt x="4151" y="59"/>
                      <a:pt x="3930" y="1"/>
                      <a:pt x="371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8" name="Google Shape;398;p15"/>
              <p:cNvSpPr/>
              <p:nvPr/>
            </p:nvSpPr>
            <p:spPr>
              <a:xfrm>
                <a:off x="-542560" y="3788067"/>
                <a:ext cx="8079298" cy="920609"/>
              </a:xfrm>
              <a:custGeom>
                <a:avLst/>
                <a:gdLst/>
                <a:ahLst/>
                <a:cxnLst/>
                <a:rect l="l" t="t" r="r" b="b"/>
                <a:pathLst>
                  <a:path w="47610" h="5425" extrusionOk="0">
                    <a:moveTo>
                      <a:pt x="443" y="0"/>
                    </a:moveTo>
                    <a:lnTo>
                      <a:pt x="0" y="692"/>
                    </a:lnTo>
                    <a:cubicBezTo>
                      <a:pt x="314" y="893"/>
                      <a:pt x="7478" y="5424"/>
                      <a:pt x="12476" y="5424"/>
                    </a:cubicBezTo>
                    <a:cubicBezTo>
                      <a:pt x="12676" y="5424"/>
                      <a:pt x="12871" y="5414"/>
                      <a:pt x="13062" y="5402"/>
                    </a:cubicBezTo>
                    <a:cubicBezTo>
                      <a:pt x="15081" y="5242"/>
                      <a:pt x="16333" y="4625"/>
                      <a:pt x="17656" y="3968"/>
                    </a:cubicBezTo>
                    <a:cubicBezTo>
                      <a:pt x="19584" y="3014"/>
                      <a:pt x="21762" y="1936"/>
                      <a:pt x="27065" y="1936"/>
                    </a:cubicBezTo>
                    <a:cubicBezTo>
                      <a:pt x="27242" y="1936"/>
                      <a:pt x="27422" y="1937"/>
                      <a:pt x="27606" y="1940"/>
                    </a:cubicBezTo>
                    <a:cubicBezTo>
                      <a:pt x="37011" y="2064"/>
                      <a:pt x="47295" y="4785"/>
                      <a:pt x="47396" y="4812"/>
                    </a:cubicBezTo>
                    <a:lnTo>
                      <a:pt x="47610" y="4017"/>
                    </a:lnTo>
                    <a:cubicBezTo>
                      <a:pt x="47508" y="3990"/>
                      <a:pt x="37127" y="1243"/>
                      <a:pt x="27620" y="1119"/>
                    </a:cubicBezTo>
                    <a:cubicBezTo>
                      <a:pt x="27437" y="1116"/>
                      <a:pt x="27257" y="1115"/>
                      <a:pt x="27080" y="1115"/>
                    </a:cubicBezTo>
                    <a:cubicBezTo>
                      <a:pt x="21575" y="1115"/>
                      <a:pt x="19304" y="2238"/>
                      <a:pt x="17292" y="3231"/>
                    </a:cubicBezTo>
                    <a:cubicBezTo>
                      <a:pt x="15987" y="3880"/>
                      <a:pt x="14860" y="4435"/>
                      <a:pt x="13000" y="4580"/>
                    </a:cubicBezTo>
                    <a:cubicBezTo>
                      <a:pt x="12829" y="4594"/>
                      <a:pt x="12653" y="4600"/>
                      <a:pt x="12474" y="4600"/>
                    </a:cubicBezTo>
                    <a:cubicBezTo>
                      <a:pt x="7721" y="4600"/>
                      <a:pt x="516" y="47"/>
                      <a:pt x="44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9" name="Google Shape;399;p15"/>
              <p:cNvSpPr/>
              <p:nvPr/>
            </p:nvSpPr>
            <p:spPr>
              <a:xfrm>
                <a:off x="8191771" y="4755004"/>
                <a:ext cx="1304804" cy="876997"/>
              </a:xfrm>
              <a:custGeom>
                <a:avLst/>
                <a:gdLst/>
                <a:ahLst/>
                <a:cxnLst/>
                <a:rect l="l" t="t" r="r" b="b"/>
                <a:pathLst>
                  <a:path w="7689" h="5168" extrusionOk="0">
                    <a:moveTo>
                      <a:pt x="432" y="1"/>
                    </a:moveTo>
                    <a:lnTo>
                      <a:pt x="1" y="698"/>
                    </a:lnTo>
                    <a:lnTo>
                      <a:pt x="7254" y="5167"/>
                    </a:lnTo>
                    <a:lnTo>
                      <a:pt x="7688" y="4466"/>
                    </a:lnTo>
                    <a:lnTo>
                      <a:pt x="43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0" name="Google Shape;400;p15"/>
              <p:cNvSpPr/>
              <p:nvPr/>
            </p:nvSpPr>
            <p:spPr>
              <a:xfrm>
                <a:off x="-542560" y="4027511"/>
                <a:ext cx="10039134" cy="1844612"/>
              </a:xfrm>
              <a:custGeom>
                <a:avLst/>
                <a:gdLst/>
                <a:ahLst/>
                <a:cxnLst/>
                <a:rect l="l" t="t" r="r" b="b"/>
                <a:pathLst>
                  <a:path w="59159" h="10870" extrusionOk="0">
                    <a:moveTo>
                      <a:pt x="443" y="0"/>
                    </a:moveTo>
                    <a:lnTo>
                      <a:pt x="0" y="697"/>
                    </a:lnTo>
                    <a:cubicBezTo>
                      <a:pt x="314" y="897"/>
                      <a:pt x="7478" y="5424"/>
                      <a:pt x="12476" y="5424"/>
                    </a:cubicBezTo>
                    <a:cubicBezTo>
                      <a:pt x="12676" y="5424"/>
                      <a:pt x="12871" y="5420"/>
                      <a:pt x="13062" y="5402"/>
                    </a:cubicBezTo>
                    <a:cubicBezTo>
                      <a:pt x="15081" y="5247"/>
                      <a:pt x="16333" y="4630"/>
                      <a:pt x="17656" y="3973"/>
                    </a:cubicBezTo>
                    <a:cubicBezTo>
                      <a:pt x="19584" y="3019"/>
                      <a:pt x="21762" y="1941"/>
                      <a:pt x="27065" y="1941"/>
                    </a:cubicBezTo>
                    <a:cubicBezTo>
                      <a:pt x="27242" y="1941"/>
                      <a:pt x="27422" y="1942"/>
                      <a:pt x="27606" y="1944"/>
                    </a:cubicBezTo>
                    <a:cubicBezTo>
                      <a:pt x="35720" y="2051"/>
                      <a:pt x="44356" y="4052"/>
                      <a:pt x="46811" y="4665"/>
                    </a:cubicBezTo>
                    <a:cubicBezTo>
                      <a:pt x="47171" y="4754"/>
                      <a:pt x="47530" y="4870"/>
                      <a:pt x="47876" y="5003"/>
                    </a:cubicBezTo>
                    <a:lnTo>
                      <a:pt x="49457" y="5624"/>
                    </a:lnTo>
                    <a:cubicBezTo>
                      <a:pt x="50815" y="6152"/>
                      <a:pt x="52128" y="6809"/>
                      <a:pt x="53371" y="7572"/>
                    </a:cubicBezTo>
                    <a:lnTo>
                      <a:pt x="58724" y="10870"/>
                    </a:lnTo>
                    <a:lnTo>
                      <a:pt x="59158" y="10169"/>
                    </a:lnTo>
                    <a:lnTo>
                      <a:pt x="53802" y="6871"/>
                    </a:lnTo>
                    <a:cubicBezTo>
                      <a:pt x="52519" y="6081"/>
                      <a:pt x="51161" y="5402"/>
                      <a:pt x="49758" y="4856"/>
                    </a:cubicBezTo>
                    <a:lnTo>
                      <a:pt x="48174" y="4239"/>
                    </a:lnTo>
                    <a:cubicBezTo>
                      <a:pt x="47796" y="4089"/>
                      <a:pt x="47406" y="3964"/>
                      <a:pt x="47011" y="3866"/>
                    </a:cubicBezTo>
                    <a:cubicBezTo>
                      <a:pt x="44534" y="3249"/>
                      <a:pt x="35818" y="1230"/>
                      <a:pt x="27620" y="1123"/>
                    </a:cubicBezTo>
                    <a:cubicBezTo>
                      <a:pt x="27437" y="1121"/>
                      <a:pt x="27257" y="1120"/>
                      <a:pt x="27080" y="1120"/>
                    </a:cubicBezTo>
                    <a:cubicBezTo>
                      <a:pt x="21575" y="1120"/>
                      <a:pt x="19304" y="2243"/>
                      <a:pt x="17292" y="3237"/>
                    </a:cubicBezTo>
                    <a:cubicBezTo>
                      <a:pt x="15987" y="3880"/>
                      <a:pt x="14860" y="4439"/>
                      <a:pt x="13000" y="4585"/>
                    </a:cubicBezTo>
                    <a:cubicBezTo>
                      <a:pt x="12829" y="4598"/>
                      <a:pt x="12654" y="4605"/>
                      <a:pt x="12475" y="4605"/>
                    </a:cubicBezTo>
                    <a:cubicBezTo>
                      <a:pt x="7721" y="4605"/>
                      <a:pt x="516" y="48"/>
                      <a:pt x="44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1" name="Google Shape;401;p15"/>
              <p:cNvSpPr/>
              <p:nvPr/>
            </p:nvSpPr>
            <p:spPr>
              <a:xfrm>
                <a:off x="7813176" y="4197717"/>
                <a:ext cx="348898" cy="265237"/>
              </a:xfrm>
              <a:custGeom>
                <a:avLst/>
                <a:gdLst/>
                <a:ahLst/>
                <a:cxnLst/>
                <a:rect l="l" t="t" r="r" b="b"/>
                <a:pathLst>
                  <a:path w="2056" h="1563" extrusionOk="0">
                    <a:moveTo>
                      <a:pt x="1811" y="1"/>
                    </a:moveTo>
                    <a:lnTo>
                      <a:pt x="0" y="1185"/>
                    </a:lnTo>
                    <a:lnTo>
                      <a:pt x="248" y="1562"/>
                    </a:lnTo>
                    <a:lnTo>
                      <a:pt x="2055" y="378"/>
                    </a:lnTo>
                    <a:lnTo>
                      <a:pt x="18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2" name="Google Shape;402;p15"/>
              <p:cNvSpPr/>
              <p:nvPr/>
            </p:nvSpPr>
            <p:spPr>
              <a:xfrm>
                <a:off x="8136110" y="4240651"/>
                <a:ext cx="91976" cy="366207"/>
              </a:xfrm>
              <a:custGeom>
                <a:avLst/>
                <a:gdLst/>
                <a:ahLst/>
                <a:cxnLst/>
                <a:rect l="l" t="t" r="r" b="b"/>
                <a:pathLst>
                  <a:path w="542" h="2158" extrusionOk="0">
                    <a:moveTo>
                      <a:pt x="95" y="0"/>
                    </a:moveTo>
                    <a:lnTo>
                      <a:pt x="1" y="2135"/>
                    </a:lnTo>
                    <a:lnTo>
                      <a:pt x="445" y="2157"/>
                    </a:lnTo>
                    <a:lnTo>
                      <a:pt x="542" y="23"/>
                    </a:lnTo>
                    <a:lnTo>
                      <a:pt x="9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3" name="Google Shape;403;p15"/>
              <p:cNvSpPr/>
              <p:nvPr/>
            </p:nvSpPr>
            <p:spPr>
              <a:xfrm>
                <a:off x="7425926" y="4350106"/>
                <a:ext cx="909239" cy="642475"/>
              </a:xfrm>
              <a:custGeom>
                <a:avLst/>
                <a:gdLst/>
                <a:ahLst/>
                <a:cxnLst/>
                <a:rect l="l" t="t" r="r" b="b"/>
                <a:pathLst>
                  <a:path w="5358" h="3786" extrusionOk="0">
                    <a:moveTo>
                      <a:pt x="2016" y="824"/>
                    </a:moveTo>
                    <a:cubicBezTo>
                      <a:pt x="2322" y="824"/>
                      <a:pt x="2682" y="900"/>
                      <a:pt x="3055" y="1069"/>
                    </a:cubicBezTo>
                    <a:cubicBezTo>
                      <a:pt x="3955" y="1477"/>
                      <a:pt x="4381" y="2196"/>
                      <a:pt x="4204" y="2587"/>
                    </a:cubicBezTo>
                    <a:cubicBezTo>
                      <a:pt x="4103" y="2815"/>
                      <a:pt x="3780" y="2959"/>
                      <a:pt x="3349" y="2959"/>
                    </a:cubicBezTo>
                    <a:cubicBezTo>
                      <a:pt x="3042" y="2959"/>
                      <a:pt x="2679" y="2885"/>
                      <a:pt x="2304" y="2715"/>
                    </a:cubicBezTo>
                    <a:cubicBezTo>
                      <a:pt x="1408" y="2307"/>
                      <a:pt x="977" y="1588"/>
                      <a:pt x="1154" y="1197"/>
                    </a:cubicBezTo>
                    <a:cubicBezTo>
                      <a:pt x="1256" y="971"/>
                      <a:pt x="1580" y="824"/>
                      <a:pt x="2016" y="824"/>
                    </a:cubicBezTo>
                    <a:close/>
                    <a:moveTo>
                      <a:pt x="2010" y="0"/>
                    </a:moveTo>
                    <a:cubicBezTo>
                      <a:pt x="1270" y="0"/>
                      <a:pt x="656" y="299"/>
                      <a:pt x="404" y="856"/>
                    </a:cubicBezTo>
                    <a:cubicBezTo>
                      <a:pt x="1" y="1739"/>
                      <a:pt x="689" y="2884"/>
                      <a:pt x="1963" y="3466"/>
                    </a:cubicBezTo>
                    <a:cubicBezTo>
                      <a:pt x="2437" y="3683"/>
                      <a:pt x="2912" y="3786"/>
                      <a:pt x="3347" y="3786"/>
                    </a:cubicBezTo>
                    <a:cubicBezTo>
                      <a:pt x="4088" y="3786"/>
                      <a:pt x="4706" y="3483"/>
                      <a:pt x="4958" y="2928"/>
                    </a:cubicBezTo>
                    <a:cubicBezTo>
                      <a:pt x="5358" y="2045"/>
                      <a:pt x="4674" y="900"/>
                      <a:pt x="3395" y="318"/>
                    </a:cubicBezTo>
                    <a:cubicBezTo>
                      <a:pt x="2922" y="103"/>
                      <a:pt x="2444" y="0"/>
                      <a:pt x="201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4" name="Google Shape;404;p15"/>
              <p:cNvSpPr/>
              <p:nvPr/>
            </p:nvSpPr>
            <p:spPr>
              <a:xfrm>
                <a:off x="1690490" y="3794855"/>
                <a:ext cx="958282" cy="862403"/>
              </a:xfrm>
              <a:custGeom>
                <a:avLst/>
                <a:gdLst/>
                <a:ahLst/>
                <a:cxnLst/>
                <a:rect l="l" t="t" r="r" b="b"/>
                <a:pathLst>
                  <a:path w="5647" h="5082" extrusionOk="0">
                    <a:moveTo>
                      <a:pt x="5091" y="1"/>
                    </a:moveTo>
                    <a:cubicBezTo>
                      <a:pt x="5077" y="18"/>
                      <a:pt x="3444" y="1496"/>
                      <a:pt x="2255" y="2158"/>
                    </a:cubicBezTo>
                    <a:cubicBezTo>
                      <a:pt x="910" y="2898"/>
                      <a:pt x="36" y="4643"/>
                      <a:pt x="1" y="4718"/>
                    </a:cubicBezTo>
                    <a:lnTo>
                      <a:pt x="737" y="5082"/>
                    </a:lnTo>
                    <a:cubicBezTo>
                      <a:pt x="746" y="5065"/>
                      <a:pt x="1536" y="3493"/>
                      <a:pt x="2650" y="2877"/>
                    </a:cubicBezTo>
                    <a:cubicBezTo>
                      <a:pt x="3928" y="2170"/>
                      <a:pt x="5575" y="671"/>
                      <a:pt x="5646" y="608"/>
                    </a:cubicBezTo>
                    <a:lnTo>
                      <a:pt x="509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5" name="Google Shape;405;p15"/>
              <p:cNvSpPr/>
              <p:nvPr/>
            </p:nvSpPr>
            <p:spPr>
              <a:xfrm>
                <a:off x="2316334" y="3771437"/>
                <a:ext cx="445286" cy="681675"/>
              </a:xfrm>
              <a:custGeom>
                <a:avLst/>
                <a:gdLst/>
                <a:ahLst/>
                <a:cxnLst/>
                <a:rect l="l" t="t" r="r" b="b"/>
                <a:pathLst>
                  <a:path w="2624" h="4017" extrusionOk="0">
                    <a:moveTo>
                      <a:pt x="1895" y="0"/>
                    </a:moveTo>
                    <a:lnTo>
                      <a:pt x="0" y="3640"/>
                    </a:lnTo>
                    <a:lnTo>
                      <a:pt x="729" y="4017"/>
                    </a:lnTo>
                    <a:lnTo>
                      <a:pt x="2624" y="382"/>
                    </a:lnTo>
                    <a:lnTo>
                      <a:pt x="189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6" name="Google Shape;406;p15"/>
              <p:cNvSpPr/>
              <p:nvPr/>
            </p:nvSpPr>
            <p:spPr>
              <a:xfrm>
                <a:off x="2770614" y="3759389"/>
                <a:ext cx="664366" cy="354159"/>
              </a:xfrm>
              <a:custGeom>
                <a:avLst/>
                <a:gdLst/>
                <a:ahLst/>
                <a:cxnLst/>
                <a:rect l="l" t="t" r="r" b="b"/>
                <a:pathLst>
                  <a:path w="3915" h="2087" extrusionOk="0">
                    <a:moveTo>
                      <a:pt x="0" y="1"/>
                    </a:moveTo>
                    <a:lnTo>
                      <a:pt x="0" y="568"/>
                    </a:lnTo>
                    <a:cubicBezTo>
                      <a:pt x="0" y="1301"/>
                      <a:pt x="577" y="1909"/>
                      <a:pt x="1309" y="1949"/>
                    </a:cubicBezTo>
                    <a:lnTo>
                      <a:pt x="3897" y="2086"/>
                    </a:lnTo>
                    <a:lnTo>
                      <a:pt x="3915" y="1714"/>
                    </a:lnTo>
                    <a:lnTo>
                      <a:pt x="1327" y="1572"/>
                    </a:lnTo>
                    <a:cubicBezTo>
                      <a:pt x="795" y="1545"/>
                      <a:pt x="377" y="1101"/>
                      <a:pt x="377" y="568"/>
                    </a:cubicBezTo>
                    <a:lnTo>
                      <a:pt x="37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7" name="Google Shape;407;p15"/>
              <p:cNvSpPr/>
              <p:nvPr/>
            </p:nvSpPr>
            <p:spPr>
              <a:xfrm>
                <a:off x="4770839" y="1552473"/>
                <a:ext cx="602935" cy="658596"/>
              </a:xfrm>
              <a:custGeom>
                <a:avLst/>
                <a:gdLst/>
                <a:ahLst/>
                <a:cxnLst/>
                <a:rect l="l" t="t" r="r" b="b"/>
                <a:pathLst>
                  <a:path w="3553" h="3881" extrusionOk="0">
                    <a:moveTo>
                      <a:pt x="2700" y="1"/>
                    </a:moveTo>
                    <a:lnTo>
                      <a:pt x="2430" y="258"/>
                    </a:lnTo>
                    <a:lnTo>
                      <a:pt x="2509" y="343"/>
                    </a:lnTo>
                    <a:cubicBezTo>
                      <a:pt x="3108" y="982"/>
                      <a:pt x="3149" y="1977"/>
                      <a:pt x="2594" y="2655"/>
                    </a:cubicBezTo>
                    <a:lnTo>
                      <a:pt x="2438" y="2850"/>
                    </a:lnTo>
                    <a:cubicBezTo>
                      <a:pt x="2093" y="3277"/>
                      <a:pt x="1588" y="3505"/>
                      <a:pt x="1072" y="3505"/>
                    </a:cubicBezTo>
                    <a:cubicBezTo>
                      <a:pt x="771" y="3505"/>
                      <a:pt x="467" y="3427"/>
                      <a:pt x="187" y="3268"/>
                    </a:cubicBezTo>
                    <a:lnTo>
                      <a:pt x="1" y="3591"/>
                    </a:lnTo>
                    <a:cubicBezTo>
                      <a:pt x="339" y="3782"/>
                      <a:pt x="707" y="3880"/>
                      <a:pt x="1076" y="3880"/>
                    </a:cubicBezTo>
                    <a:cubicBezTo>
                      <a:pt x="1697" y="3880"/>
                      <a:pt x="2309" y="3601"/>
                      <a:pt x="2731" y="3085"/>
                    </a:cubicBezTo>
                    <a:lnTo>
                      <a:pt x="2886" y="2891"/>
                    </a:lnTo>
                    <a:cubicBezTo>
                      <a:pt x="3552" y="2065"/>
                      <a:pt x="3507" y="862"/>
                      <a:pt x="2780" y="86"/>
                    </a:cubicBezTo>
                    <a:lnTo>
                      <a:pt x="270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8" name="Google Shape;408;p15"/>
              <p:cNvSpPr/>
              <p:nvPr/>
            </p:nvSpPr>
            <p:spPr>
              <a:xfrm>
                <a:off x="5137894" y="3141011"/>
                <a:ext cx="523347" cy="1002743"/>
              </a:xfrm>
              <a:custGeom>
                <a:avLst/>
                <a:gdLst/>
                <a:ahLst/>
                <a:cxnLst/>
                <a:rect l="l" t="t" r="r" b="b"/>
                <a:pathLst>
                  <a:path w="3084" h="5909" extrusionOk="0">
                    <a:moveTo>
                      <a:pt x="1563" y="1"/>
                    </a:moveTo>
                    <a:cubicBezTo>
                      <a:pt x="1048" y="1"/>
                      <a:pt x="565" y="328"/>
                      <a:pt x="426" y="800"/>
                    </a:cubicBezTo>
                    <a:cubicBezTo>
                      <a:pt x="288" y="1265"/>
                      <a:pt x="484" y="1714"/>
                      <a:pt x="693" y="2135"/>
                    </a:cubicBezTo>
                    <a:lnTo>
                      <a:pt x="1478" y="3698"/>
                    </a:lnTo>
                    <a:cubicBezTo>
                      <a:pt x="1390" y="3681"/>
                      <a:pt x="1303" y="3673"/>
                      <a:pt x="1216" y="3673"/>
                    </a:cubicBezTo>
                    <a:cubicBezTo>
                      <a:pt x="960" y="3673"/>
                      <a:pt x="714" y="3746"/>
                      <a:pt x="515" y="3889"/>
                    </a:cubicBezTo>
                    <a:cubicBezTo>
                      <a:pt x="213" y="4106"/>
                      <a:pt x="27" y="4475"/>
                      <a:pt x="13" y="4883"/>
                    </a:cubicBezTo>
                    <a:cubicBezTo>
                      <a:pt x="0" y="5292"/>
                      <a:pt x="160" y="5673"/>
                      <a:pt x="448" y="5908"/>
                    </a:cubicBezTo>
                    <a:lnTo>
                      <a:pt x="781" y="5505"/>
                    </a:lnTo>
                    <a:cubicBezTo>
                      <a:pt x="621" y="5371"/>
                      <a:pt x="527" y="5145"/>
                      <a:pt x="537" y="4901"/>
                    </a:cubicBezTo>
                    <a:cubicBezTo>
                      <a:pt x="546" y="4657"/>
                      <a:pt x="652" y="4434"/>
                      <a:pt x="820" y="4315"/>
                    </a:cubicBezTo>
                    <a:cubicBezTo>
                      <a:pt x="933" y="4234"/>
                      <a:pt x="1072" y="4193"/>
                      <a:pt x="1221" y="4193"/>
                    </a:cubicBezTo>
                    <a:cubicBezTo>
                      <a:pt x="1302" y="4193"/>
                      <a:pt x="1386" y="4205"/>
                      <a:pt x="1469" y="4231"/>
                    </a:cubicBezTo>
                    <a:cubicBezTo>
                      <a:pt x="1656" y="4288"/>
                      <a:pt x="1811" y="4399"/>
                      <a:pt x="1904" y="4541"/>
                    </a:cubicBezTo>
                    <a:lnTo>
                      <a:pt x="1975" y="4683"/>
                    </a:lnTo>
                    <a:lnTo>
                      <a:pt x="2450" y="4470"/>
                    </a:lnTo>
                    <a:cubicBezTo>
                      <a:pt x="2428" y="4407"/>
                      <a:pt x="2397" y="4346"/>
                      <a:pt x="2361" y="4284"/>
                    </a:cubicBezTo>
                    <a:lnTo>
                      <a:pt x="1162" y="1900"/>
                    </a:lnTo>
                    <a:cubicBezTo>
                      <a:pt x="990" y="1558"/>
                      <a:pt x="843" y="1230"/>
                      <a:pt x="927" y="951"/>
                    </a:cubicBezTo>
                    <a:cubicBezTo>
                      <a:pt x="1002" y="701"/>
                      <a:pt x="1285" y="523"/>
                      <a:pt x="1576" y="523"/>
                    </a:cubicBezTo>
                    <a:cubicBezTo>
                      <a:pt x="1616" y="523"/>
                      <a:pt x="1655" y="526"/>
                      <a:pt x="1695" y="533"/>
                    </a:cubicBezTo>
                    <a:cubicBezTo>
                      <a:pt x="2015" y="595"/>
                      <a:pt x="2307" y="871"/>
                      <a:pt x="2436" y="1230"/>
                    </a:cubicBezTo>
                    <a:cubicBezTo>
                      <a:pt x="2583" y="1643"/>
                      <a:pt x="2512" y="2091"/>
                      <a:pt x="2428" y="2393"/>
                    </a:cubicBezTo>
                    <a:lnTo>
                      <a:pt x="2934" y="2531"/>
                    </a:lnTo>
                    <a:cubicBezTo>
                      <a:pt x="3084" y="1994"/>
                      <a:pt x="3084" y="1483"/>
                      <a:pt x="2930" y="1057"/>
                    </a:cubicBezTo>
                    <a:cubicBezTo>
                      <a:pt x="2738" y="525"/>
                      <a:pt x="2295" y="116"/>
                      <a:pt x="1793" y="23"/>
                    </a:cubicBezTo>
                    <a:cubicBezTo>
                      <a:pt x="1716" y="8"/>
                      <a:pt x="1639" y="1"/>
                      <a:pt x="156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9" name="Google Shape;409;p15"/>
              <p:cNvSpPr/>
              <p:nvPr/>
            </p:nvSpPr>
            <p:spPr>
              <a:xfrm>
                <a:off x="5696539" y="3569667"/>
                <a:ext cx="617869" cy="728342"/>
              </a:xfrm>
              <a:custGeom>
                <a:avLst/>
                <a:gdLst/>
                <a:ahLst/>
                <a:cxnLst/>
                <a:rect l="l" t="t" r="r" b="b"/>
                <a:pathLst>
                  <a:path w="3641" h="4292" extrusionOk="0">
                    <a:moveTo>
                      <a:pt x="3503" y="0"/>
                    </a:moveTo>
                    <a:cubicBezTo>
                      <a:pt x="2473" y="284"/>
                      <a:pt x="1559" y="910"/>
                      <a:pt x="920" y="1758"/>
                    </a:cubicBezTo>
                    <a:cubicBezTo>
                      <a:pt x="765" y="1895"/>
                      <a:pt x="649" y="2073"/>
                      <a:pt x="591" y="2268"/>
                    </a:cubicBezTo>
                    <a:lnTo>
                      <a:pt x="1" y="4292"/>
                    </a:lnTo>
                    <a:lnTo>
                      <a:pt x="1070" y="2473"/>
                    </a:lnTo>
                    <a:cubicBezTo>
                      <a:pt x="1142" y="2348"/>
                      <a:pt x="1221" y="2228"/>
                      <a:pt x="1306" y="2113"/>
                    </a:cubicBezTo>
                    <a:cubicBezTo>
                      <a:pt x="1422" y="2024"/>
                      <a:pt x="1566" y="1969"/>
                      <a:pt x="1711" y="1969"/>
                    </a:cubicBezTo>
                    <a:cubicBezTo>
                      <a:pt x="1727" y="1969"/>
                      <a:pt x="1743" y="1970"/>
                      <a:pt x="1758" y="1971"/>
                    </a:cubicBezTo>
                    <a:cubicBezTo>
                      <a:pt x="2047" y="1998"/>
                      <a:pt x="2309" y="2233"/>
                      <a:pt x="2371" y="2526"/>
                    </a:cubicBezTo>
                    <a:cubicBezTo>
                      <a:pt x="2434" y="2813"/>
                      <a:pt x="2295" y="3147"/>
                      <a:pt x="2047" y="3319"/>
                    </a:cubicBezTo>
                    <a:cubicBezTo>
                      <a:pt x="1909" y="3414"/>
                      <a:pt x="1740" y="3463"/>
                      <a:pt x="1569" y="3463"/>
                    </a:cubicBezTo>
                    <a:cubicBezTo>
                      <a:pt x="1426" y="3463"/>
                      <a:pt x="1282" y="3429"/>
                      <a:pt x="1155" y="3360"/>
                    </a:cubicBezTo>
                    <a:lnTo>
                      <a:pt x="910" y="3821"/>
                    </a:lnTo>
                    <a:cubicBezTo>
                      <a:pt x="1111" y="3929"/>
                      <a:pt x="1339" y="3982"/>
                      <a:pt x="1565" y="3982"/>
                    </a:cubicBezTo>
                    <a:cubicBezTo>
                      <a:pt x="1841" y="3982"/>
                      <a:pt x="2116" y="3904"/>
                      <a:pt x="2340" y="3751"/>
                    </a:cubicBezTo>
                    <a:cubicBezTo>
                      <a:pt x="2766" y="3462"/>
                      <a:pt x="2993" y="2911"/>
                      <a:pt x="2886" y="2414"/>
                    </a:cubicBezTo>
                    <a:cubicBezTo>
                      <a:pt x="2780" y="1930"/>
                      <a:pt x="2375" y="1545"/>
                      <a:pt x="1896" y="1461"/>
                    </a:cubicBezTo>
                    <a:cubicBezTo>
                      <a:pt x="2393" y="1016"/>
                      <a:pt x="2993" y="683"/>
                      <a:pt x="3641" y="506"/>
                    </a:cubicBezTo>
                    <a:lnTo>
                      <a:pt x="350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0" name="Google Shape;410;p15"/>
              <p:cNvSpPr/>
              <p:nvPr/>
            </p:nvSpPr>
            <p:spPr>
              <a:xfrm>
                <a:off x="1765666" y="4696967"/>
                <a:ext cx="506377" cy="1230986"/>
              </a:xfrm>
              <a:custGeom>
                <a:avLst/>
                <a:gdLst/>
                <a:ahLst/>
                <a:cxnLst/>
                <a:rect l="l" t="t" r="r" b="b"/>
                <a:pathLst>
                  <a:path w="2984" h="7254" extrusionOk="0">
                    <a:moveTo>
                      <a:pt x="2318" y="1"/>
                    </a:moveTo>
                    <a:cubicBezTo>
                      <a:pt x="2136" y="250"/>
                      <a:pt x="560" y="2487"/>
                      <a:pt x="357" y="3698"/>
                    </a:cubicBezTo>
                    <a:cubicBezTo>
                      <a:pt x="166" y="4857"/>
                      <a:pt x="6" y="7103"/>
                      <a:pt x="1" y="7195"/>
                    </a:cubicBezTo>
                    <a:lnTo>
                      <a:pt x="818" y="7254"/>
                    </a:lnTo>
                    <a:cubicBezTo>
                      <a:pt x="822" y="7232"/>
                      <a:pt x="982" y="4954"/>
                      <a:pt x="1168" y="3836"/>
                    </a:cubicBezTo>
                    <a:cubicBezTo>
                      <a:pt x="1311" y="2967"/>
                      <a:pt x="2526" y="1115"/>
                      <a:pt x="2983" y="476"/>
                    </a:cubicBezTo>
                    <a:lnTo>
                      <a:pt x="231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1" name="Google Shape;411;p15"/>
              <p:cNvSpPr/>
              <p:nvPr/>
            </p:nvSpPr>
            <p:spPr>
              <a:xfrm>
                <a:off x="1243167" y="5082350"/>
                <a:ext cx="702039" cy="240122"/>
              </a:xfrm>
              <a:custGeom>
                <a:avLst/>
                <a:gdLst/>
                <a:ahLst/>
                <a:cxnLst/>
                <a:rect l="l" t="t" r="r" b="b"/>
                <a:pathLst>
                  <a:path w="4137" h="1415" extrusionOk="0">
                    <a:moveTo>
                      <a:pt x="1658" y="0"/>
                    </a:moveTo>
                    <a:cubicBezTo>
                      <a:pt x="721" y="0"/>
                      <a:pt x="50" y="333"/>
                      <a:pt x="0" y="358"/>
                    </a:cubicBezTo>
                    <a:lnTo>
                      <a:pt x="306" y="956"/>
                    </a:lnTo>
                    <a:cubicBezTo>
                      <a:pt x="316" y="952"/>
                      <a:pt x="870" y="678"/>
                      <a:pt x="1652" y="678"/>
                    </a:cubicBezTo>
                    <a:cubicBezTo>
                      <a:pt x="2255" y="678"/>
                      <a:pt x="2994" y="841"/>
                      <a:pt x="3724" y="1415"/>
                    </a:cubicBezTo>
                    <a:lnTo>
                      <a:pt x="4136" y="886"/>
                    </a:lnTo>
                    <a:cubicBezTo>
                      <a:pt x="3261" y="198"/>
                      <a:pt x="2381" y="0"/>
                      <a:pt x="165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2" name="Google Shape;412;p15"/>
              <p:cNvSpPr/>
              <p:nvPr/>
            </p:nvSpPr>
            <p:spPr>
              <a:xfrm>
                <a:off x="1188185" y="5299733"/>
                <a:ext cx="463953" cy="752439"/>
              </a:xfrm>
              <a:custGeom>
                <a:avLst/>
                <a:gdLst/>
                <a:ahLst/>
                <a:cxnLst/>
                <a:rect l="l" t="t" r="r" b="b"/>
                <a:pathLst>
                  <a:path w="2734" h="4434" extrusionOk="0">
                    <a:moveTo>
                      <a:pt x="736" y="0"/>
                    </a:moveTo>
                    <a:lnTo>
                      <a:pt x="0" y="359"/>
                    </a:lnTo>
                    <a:lnTo>
                      <a:pt x="1998" y="4434"/>
                    </a:lnTo>
                    <a:lnTo>
                      <a:pt x="2734" y="4069"/>
                    </a:lnTo>
                    <a:lnTo>
                      <a:pt x="73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3" name="Google Shape;413;p15"/>
              <p:cNvSpPr/>
              <p:nvPr/>
            </p:nvSpPr>
            <p:spPr>
              <a:xfrm>
                <a:off x="1795193" y="4448530"/>
                <a:ext cx="1078767" cy="593772"/>
              </a:xfrm>
              <a:custGeom>
                <a:avLst/>
                <a:gdLst/>
                <a:ahLst/>
                <a:cxnLst/>
                <a:rect l="l" t="t" r="r" b="b"/>
                <a:pathLst>
                  <a:path w="6357" h="3499" extrusionOk="0">
                    <a:moveTo>
                      <a:pt x="5992" y="0"/>
                    </a:moveTo>
                    <a:cubicBezTo>
                      <a:pt x="5581" y="1826"/>
                      <a:pt x="2370" y="3123"/>
                      <a:pt x="1293" y="3123"/>
                    </a:cubicBezTo>
                    <a:cubicBezTo>
                      <a:pt x="1264" y="3123"/>
                      <a:pt x="1237" y="3122"/>
                      <a:pt x="1212" y="3120"/>
                    </a:cubicBezTo>
                    <a:cubicBezTo>
                      <a:pt x="422" y="3067"/>
                      <a:pt x="422" y="2602"/>
                      <a:pt x="422" y="2548"/>
                    </a:cubicBezTo>
                    <a:lnTo>
                      <a:pt x="257" y="2541"/>
                    </a:lnTo>
                    <a:lnTo>
                      <a:pt x="257" y="2541"/>
                    </a:lnTo>
                    <a:lnTo>
                      <a:pt x="49" y="2526"/>
                    </a:lnTo>
                    <a:lnTo>
                      <a:pt x="49" y="2526"/>
                    </a:lnTo>
                    <a:cubicBezTo>
                      <a:pt x="49" y="2534"/>
                      <a:pt x="0" y="3409"/>
                      <a:pt x="1185" y="3493"/>
                    </a:cubicBezTo>
                    <a:cubicBezTo>
                      <a:pt x="1217" y="3498"/>
                      <a:pt x="1248" y="3498"/>
                      <a:pt x="1283" y="3498"/>
                    </a:cubicBezTo>
                    <a:cubicBezTo>
                      <a:pt x="1904" y="3498"/>
                      <a:pt x="3036" y="3134"/>
                      <a:pt x="3981" y="2624"/>
                    </a:cubicBezTo>
                    <a:cubicBezTo>
                      <a:pt x="4749" y="2206"/>
                      <a:pt x="6076" y="1328"/>
                      <a:pt x="6356" y="80"/>
                    </a:cubicBezTo>
                    <a:lnTo>
                      <a:pt x="599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4" name="Google Shape;414;p15"/>
              <p:cNvSpPr/>
              <p:nvPr/>
            </p:nvSpPr>
            <p:spPr>
              <a:xfrm>
                <a:off x="2088261" y="3621424"/>
                <a:ext cx="244195" cy="319710"/>
              </a:xfrm>
              <a:custGeom>
                <a:avLst/>
                <a:gdLst/>
                <a:ahLst/>
                <a:cxnLst/>
                <a:rect l="l" t="t" r="r" b="b"/>
                <a:pathLst>
                  <a:path w="1439" h="1884" extrusionOk="0">
                    <a:moveTo>
                      <a:pt x="217" y="1"/>
                    </a:moveTo>
                    <a:lnTo>
                      <a:pt x="0" y="308"/>
                    </a:lnTo>
                    <a:lnTo>
                      <a:pt x="896" y="943"/>
                    </a:lnTo>
                    <a:lnTo>
                      <a:pt x="315" y="1644"/>
                    </a:lnTo>
                    <a:lnTo>
                      <a:pt x="603" y="1883"/>
                    </a:lnTo>
                    <a:lnTo>
                      <a:pt x="1438" y="867"/>
                    </a:lnTo>
                    <a:lnTo>
                      <a:pt x="21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5" name="Google Shape;415;p15"/>
              <p:cNvSpPr/>
              <p:nvPr/>
            </p:nvSpPr>
            <p:spPr>
              <a:xfrm>
                <a:off x="2275607" y="1887795"/>
                <a:ext cx="527420" cy="104873"/>
              </a:xfrm>
              <a:custGeom>
                <a:avLst/>
                <a:gdLst/>
                <a:ahLst/>
                <a:cxnLst/>
                <a:rect l="l" t="t" r="r" b="b"/>
                <a:pathLst>
                  <a:path w="3108" h="618" extrusionOk="0">
                    <a:moveTo>
                      <a:pt x="1" y="1"/>
                    </a:moveTo>
                    <a:lnTo>
                      <a:pt x="1" y="617"/>
                    </a:lnTo>
                    <a:lnTo>
                      <a:pt x="3108" y="617"/>
                    </a:lnTo>
                    <a:lnTo>
                      <a:pt x="310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6" name="Google Shape;416;p15"/>
              <p:cNvSpPr/>
              <p:nvPr/>
            </p:nvSpPr>
            <p:spPr>
              <a:xfrm>
                <a:off x="5564005" y="4525912"/>
                <a:ext cx="1002743" cy="540487"/>
              </a:xfrm>
              <a:custGeom>
                <a:avLst/>
                <a:gdLst/>
                <a:ahLst/>
                <a:cxnLst/>
                <a:rect l="l" t="t" r="r" b="b"/>
                <a:pathLst>
                  <a:path w="5909" h="3185" extrusionOk="0">
                    <a:moveTo>
                      <a:pt x="5373" y="0"/>
                    </a:moveTo>
                    <a:cubicBezTo>
                      <a:pt x="1722" y="0"/>
                      <a:pt x="73" y="2719"/>
                      <a:pt x="1" y="2842"/>
                    </a:cubicBezTo>
                    <a:lnTo>
                      <a:pt x="583" y="3184"/>
                    </a:lnTo>
                    <a:cubicBezTo>
                      <a:pt x="595" y="3159"/>
                      <a:pt x="2103" y="673"/>
                      <a:pt x="5391" y="673"/>
                    </a:cubicBezTo>
                    <a:cubicBezTo>
                      <a:pt x="5543" y="673"/>
                      <a:pt x="5699" y="678"/>
                      <a:pt x="5860" y="689"/>
                    </a:cubicBezTo>
                    <a:lnTo>
                      <a:pt x="5909" y="19"/>
                    </a:lnTo>
                    <a:cubicBezTo>
                      <a:pt x="5725" y="6"/>
                      <a:pt x="5547" y="0"/>
                      <a:pt x="53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7" name="Google Shape;417;p15"/>
              <p:cNvSpPr/>
              <p:nvPr/>
            </p:nvSpPr>
            <p:spPr>
              <a:xfrm>
                <a:off x="4662402" y="4273911"/>
                <a:ext cx="755833" cy="693045"/>
              </a:xfrm>
              <a:custGeom>
                <a:avLst/>
                <a:gdLst/>
                <a:ahLst/>
                <a:cxnLst/>
                <a:rect l="l" t="t" r="r" b="b"/>
                <a:pathLst>
                  <a:path w="4454" h="4084" extrusionOk="0">
                    <a:moveTo>
                      <a:pt x="107" y="0"/>
                    </a:moveTo>
                    <a:lnTo>
                      <a:pt x="1" y="666"/>
                    </a:lnTo>
                    <a:cubicBezTo>
                      <a:pt x="27" y="670"/>
                      <a:pt x="2917" y="1176"/>
                      <a:pt x="3809" y="4083"/>
                    </a:cubicBezTo>
                    <a:lnTo>
                      <a:pt x="4453" y="3883"/>
                    </a:lnTo>
                    <a:cubicBezTo>
                      <a:pt x="3441" y="581"/>
                      <a:pt x="246" y="22"/>
                      <a:pt x="1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8" name="Google Shape;418;p15"/>
              <p:cNvSpPr/>
              <p:nvPr/>
            </p:nvSpPr>
            <p:spPr>
              <a:xfrm>
                <a:off x="4593844" y="4495706"/>
                <a:ext cx="528268" cy="1285289"/>
              </a:xfrm>
              <a:custGeom>
                <a:avLst/>
                <a:gdLst/>
                <a:ahLst/>
                <a:cxnLst/>
                <a:rect l="l" t="t" r="r" b="b"/>
                <a:pathLst>
                  <a:path w="3113" h="7574" extrusionOk="0">
                    <a:moveTo>
                      <a:pt x="1066" y="672"/>
                    </a:moveTo>
                    <a:cubicBezTo>
                      <a:pt x="1204" y="672"/>
                      <a:pt x="1363" y="721"/>
                      <a:pt x="1484" y="841"/>
                    </a:cubicBezTo>
                    <a:cubicBezTo>
                      <a:pt x="1816" y="1160"/>
                      <a:pt x="2029" y="1520"/>
                      <a:pt x="2150" y="1959"/>
                    </a:cubicBezTo>
                    <a:cubicBezTo>
                      <a:pt x="1865" y="1959"/>
                      <a:pt x="1492" y="1951"/>
                      <a:pt x="1355" y="1889"/>
                    </a:cubicBezTo>
                    <a:cubicBezTo>
                      <a:pt x="1044" y="1756"/>
                      <a:pt x="724" y="1351"/>
                      <a:pt x="707" y="1072"/>
                    </a:cubicBezTo>
                    <a:cubicBezTo>
                      <a:pt x="693" y="890"/>
                      <a:pt x="747" y="770"/>
                      <a:pt x="876" y="712"/>
                    </a:cubicBezTo>
                    <a:cubicBezTo>
                      <a:pt x="929" y="685"/>
                      <a:pt x="996" y="672"/>
                      <a:pt x="1066" y="672"/>
                    </a:cubicBezTo>
                    <a:close/>
                    <a:moveTo>
                      <a:pt x="1070" y="0"/>
                    </a:moveTo>
                    <a:cubicBezTo>
                      <a:pt x="903" y="0"/>
                      <a:pt x="738" y="34"/>
                      <a:pt x="587" y="105"/>
                    </a:cubicBezTo>
                    <a:cubicBezTo>
                      <a:pt x="210" y="282"/>
                      <a:pt x="1" y="659"/>
                      <a:pt x="37" y="1121"/>
                    </a:cubicBezTo>
                    <a:cubicBezTo>
                      <a:pt x="77" y="1711"/>
                      <a:pt x="613" y="2301"/>
                      <a:pt x="1084" y="2506"/>
                    </a:cubicBezTo>
                    <a:cubicBezTo>
                      <a:pt x="1351" y="2621"/>
                      <a:pt x="1795" y="2635"/>
                      <a:pt x="2274" y="2635"/>
                    </a:cubicBezTo>
                    <a:cubicBezTo>
                      <a:pt x="2278" y="2674"/>
                      <a:pt x="2283" y="2709"/>
                      <a:pt x="2291" y="2750"/>
                    </a:cubicBezTo>
                    <a:cubicBezTo>
                      <a:pt x="2340" y="3082"/>
                      <a:pt x="2393" y="3424"/>
                      <a:pt x="2412" y="3739"/>
                    </a:cubicBezTo>
                    <a:cubicBezTo>
                      <a:pt x="2434" y="4104"/>
                      <a:pt x="2381" y="4440"/>
                      <a:pt x="2327" y="4796"/>
                    </a:cubicBezTo>
                    <a:cubicBezTo>
                      <a:pt x="2295" y="4978"/>
                      <a:pt x="2269" y="5164"/>
                      <a:pt x="2248" y="5359"/>
                    </a:cubicBezTo>
                    <a:cubicBezTo>
                      <a:pt x="2176" y="6074"/>
                      <a:pt x="2172" y="6784"/>
                      <a:pt x="2172" y="7574"/>
                    </a:cubicBezTo>
                    <a:lnTo>
                      <a:pt x="2846" y="7570"/>
                    </a:lnTo>
                    <a:cubicBezTo>
                      <a:pt x="2842" y="6802"/>
                      <a:pt x="2846" y="6109"/>
                      <a:pt x="2918" y="5431"/>
                    </a:cubicBezTo>
                    <a:cubicBezTo>
                      <a:pt x="2935" y="5249"/>
                      <a:pt x="2961" y="5071"/>
                      <a:pt x="2993" y="4898"/>
                    </a:cubicBezTo>
                    <a:cubicBezTo>
                      <a:pt x="3051" y="4525"/>
                      <a:pt x="3112" y="4139"/>
                      <a:pt x="3086" y="3700"/>
                    </a:cubicBezTo>
                    <a:cubicBezTo>
                      <a:pt x="3063" y="3354"/>
                      <a:pt x="3010" y="2994"/>
                      <a:pt x="2953" y="2647"/>
                    </a:cubicBezTo>
                    <a:cubicBezTo>
                      <a:pt x="2935" y="2510"/>
                      <a:pt x="2913" y="2377"/>
                      <a:pt x="2895" y="2248"/>
                    </a:cubicBezTo>
                    <a:cubicBezTo>
                      <a:pt x="2789" y="1484"/>
                      <a:pt x="2478" y="867"/>
                      <a:pt x="1955" y="357"/>
                    </a:cubicBezTo>
                    <a:cubicBezTo>
                      <a:pt x="1713" y="124"/>
                      <a:pt x="1389" y="0"/>
                      <a:pt x="10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9" name="Google Shape;419;p15"/>
              <p:cNvSpPr/>
              <p:nvPr/>
            </p:nvSpPr>
            <p:spPr>
              <a:xfrm>
                <a:off x="5881848" y="5075053"/>
                <a:ext cx="762451" cy="725457"/>
              </a:xfrm>
              <a:custGeom>
                <a:avLst/>
                <a:gdLst/>
                <a:ahLst/>
                <a:cxnLst/>
                <a:rect l="l" t="t" r="r" b="b"/>
                <a:pathLst>
                  <a:path w="4493" h="4275" extrusionOk="0">
                    <a:moveTo>
                      <a:pt x="1786" y="0"/>
                    </a:moveTo>
                    <a:cubicBezTo>
                      <a:pt x="1223" y="0"/>
                      <a:pt x="727" y="393"/>
                      <a:pt x="613" y="964"/>
                    </a:cubicBezTo>
                    <a:lnTo>
                      <a:pt x="1" y="3996"/>
                    </a:lnTo>
                    <a:lnTo>
                      <a:pt x="586" y="4111"/>
                    </a:lnTo>
                    <a:lnTo>
                      <a:pt x="1199" y="1085"/>
                    </a:lnTo>
                    <a:cubicBezTo>
                      <a:pt x="1259" y="796"/>
                      <a:pt x="1506" y="600"/>
                      <a:pt x="1792" y="600"/>
                    </a:cubicBezTo>
                    <a:cubicBezTo>
                      <a:pt x="1828" y="600"/>
                      <a:pt x="1864" y="603"/>
                      <a:pt x="1901" y="610"/>
                    </a:cubicBezTo>
                    <a:lnTo>
                      <a:pt x="3360" y="862"/>
                    </a:lnTo>
                    <a:cubicBezTo>
                      <a:pt x="3663" y="915"/>
                      <a:pt x="3880" y="1186"/>
                      <a:pt x="3866" y="1488"/>
                    </a:cubicBezTo>
                    <a:lnTo>
                      <a:pt x="3733" y="4248"/>
                    </a:lnTo>
                    <a:lnTo>
                      <a:pt x="4333" y="4275"/>
                    </a:lnTo>
                    <a:lnTo>
                      <a:pt x="4462" y="1519"/>
                    </a:lnTo>
                    <a:cubicBezTo>
                      <a:pt x="4493" y="915"/>
                      <a:pt x="4062" y="378"/>
                      <a:pt x="3467" y="276"/>
                    </a:cubicBezTo>
                    <a:lnTo>
                      <a:pt x="2002" y="19"/>
                    </a:lnTo>
                    <a:cubicBezTo>
                      <a:pt x="1929" y="6"/>
                      <a:pt x="1857" y="0"/>
                      <a:pt x="178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0" name="Google Shape;420;p15"/>
              <p:cNvSpPr/>
              <p:nvPr/>
            </p:nvSpPr>
            <p:spPr>
              <a:xfrm>
                <a:off x="6192225" y="5185866"/>
                <a:ext cx="186158" cy="619226"/>
              </a:xfrm>
              <a:custGeom>
                <a:avLst/>
                <a:gdLst/>
                <a:ahLst/>
                <a:cxnLst/>
                <a:rect l="l" t="t" r="r" b="b"/>
                <a:pathLst>
                  <a:path w="1097" h="3649" extrusionOk="0">
                    <a:moveTo>
                      <a:pt x="507" y="0"/>
                    </a:moveTo>
                    <a:lnTo>
                      <a:pt x="1" y="3564"/>
                    </a:lnTo>
                    <a:lnTo>
                      <a:pt x="591" y="3649"/>
                    </a:lnTo>
                    <a:lnTo>
                      <a:pt x="1097" y="86"/>
                    </a:lnTo>
                    <a:lnTo>
                      <a:pt x="50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421" name="Google Shape;421;p15"/>
            <p:cNvSpPr/>
            <p:nvPr/>
          </p:nvSpPr>
          <p:spPr>
            <a:xfrm>
              <a:off x="-531102" y="-214000"/>
              <a:ext cx="5020575" cy="2140750"/>
            </a:xfrm>
            <a:custGeom>
              <a:avLst/>
              <a:gdLst/>
              <a:ahLst/>
              <a:cxnLst/>
              <a:rect l="l" t="t" r="r" b="b"/>
              <a:pathLst>
                <a:path w="200823" h="85630" extrusionOk="0">
                  <a:moveTo>
                    <a:pt x="0" y="1971"/>
                  </a:moveTo>
                  <a:lnTo>
                    <a:pt x="7882" y="53529"/>
                  </a:lnTo>
                  <a:lnTo>
                    <a:pt x="17734" y="52051"/>
                  </a:lnTo>
                  <a:lnTo>
                    <a:pt x="25779" y="51476"/>
                  </a:lnTo>
                  <a:lnTo>
                    <a:pt x="30541" y="51641"/>
                  </a:lnTo>
                  <a:lnTo>
                    <a:pt x="38915" y="52215"/>
                  </a:lnTo>
                  <a:lnTo>
                    <a:pt x="46140" y="53447"/>
                  </a:lnTo>
                  <a:lnTo>
                    <a:pt x="55171" y="55746"/>
                  </a:lnTo>
                  <a:lnTo>
                    <a:pt x="68471" y="60836"/>
                  </a:lnTo>
                  <a:lnTo>
                    <a:pt x="73479" y="63134"/>
                  </a:lnTo>
                  <a:lnTo>
                    <a:pt x="77994" y="65269"/>
                  </a:lnTo>
                  <a:lnTo>
                    <a:pt x="86697" y="69538"/>
                  </a:lnTo>
                  <a:lnTo>
                    <a:pt x="97944" y="74464"/>
                  </a:lnTo>
                  <a:lnTo>
                    <a:pt x="103034" y="76517"/>
                  </a:lnTo>
                  <a:lnTo>
                    <a:pt x="113789" y="79801"/>
                  </a:lnTo>
                  <a:lnTo>
                    <a:pt x="131769" y="83413"/>
                  </a:lnTo>
                  <a:lnTo>
                    <a:pt x="141548" y="84726"/>
                  </a:lnTo>
                  <a:lnTo>
                    <a:pt x="153042" y="85630"/>
                  </a:lnTo>
                  <a:lnTo>
                    <a:pt x="183993" y="77255"/>
                  </a:lnTo>
                  <a:lnTo>
                    <a:pt x="200823" y="0"/>
                  </a:lnTo>
                  <a:lnTo>
                    <a:pt x="124635" y="66500"/>
                  </a:lnTo>
                  <a:lnTo>
                    <a:pt x="58701" y="1642"/>
                  </a:lnTo>
                  <a:close/>
                </a:path>
              </a:pathLst>
            </a:custGeom>
            <a:solidFill>
              <a:schemeClr val="accent3"/>
            </a:solidFill>
            <a:ln>
              <a:noFill/>
            </a:ln>
          </p:spPr>
        </p:sp>
      </p:grpSp>
      <p:sp>
        <p:nvSpPr>
          <p:cNvPr id="422" name="Google Shape;422;p15"/>
          <p:cNvSpPr/>
          <p:nvPr/>
        </p:nvSpPr>
        <p:spPr>
          <a:xfrm rot="10800000" flipH="1">
            <a:off x="-22867" y="5400"/>
            <a:ext cx="12249200" cy="6888000"/>
          </a:xfrm>
          <a:prstGeom prst="rect">
            <a:avLst/>
          </a:prstGeom>
          <a:solidFill>
            <a:srgbClr val="00ABBF">
              <a:alpha val="54189"/>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23" name="Google Shape;423;p15"/>
          <p:cNvSpPr txBox="1">
            <a:spLocks noGrp="1"/>
          </p:cNvSpPr>
          <p:nvPr>
            <p:ph type="subTitle" idx="1"/>
          </p:nvPr>
        </p:nvSpPr>
        <p:spPr>
          <a:xfrm>
            <a:off x="4888127" y="4359733"/>
            <a:ext cx="2438400" cy="1219200"/>
          </a:xfrm>
          <a:prstGeom prst="rect">
            <a:avLst/>
          </a:prstGeom>
          <a:noFill/>
        </p:spPr>
        <p:txBody>
          <a:bodyPr spcFirstLastPara="1" wrap="square" lIns="91425" tIns="91425" rIns="91425" bIns="91425" anchor="t" anchorCtr="0">
            <a:noAutofit/>
          </a:bodyPr>
          <a:lstStyle>
            <a:lvl1pPr lvl="0" algn="ctr">
              <a:lnSpc>
                <a:spcPct val="100000"/>
              </a:lnSpc>
              <a:spcBef>
                <a:spcPts val="0"/>
              </a:spcBef>
              <a:spcAft>
                <a:spcPts val="0"/>
              </a:spcAft>
              <a:buNone/>
              <a:defRPr>
                <a:solidFill>
                  <a:srgbClr val="FFFFFF"/>
                </a:solidFill>
              </a:defRPr>
            </a:lvl1pPr>
            <a:lvl2pPr lvl="1" algn="ctr">
              <a:lnSpc>
                <a:spcPct val="100000"/>
              </a:lnSpc>
              <a:spcBef>
                <a:spcPts val="0"/>
              </a:spcBef>
              <a:spcAft>
                <a:spcPts val="0"/>
              </a:spcAft>
              <a:buNone/>
              <a:defRPr>
                <a:solidFill>
                  <a:srgbClr val="FFFFFF"/>
                </a:solidFill>
              </a:defRPr>
            </a:lvl2pPr>
            <a:lvl3pPr lvl="2" algn="ctr">
              <a:lnSpc>
                <a:spcPct val="100000"/>
              </a:lnSpc>
              <a:spcBef>
                <a:spcPts val="0"/>
              </a:spcBef>
              <a:spcAft>
                <a:spcPts val="0"/>
              </a:spcAft>
              <a:buNone/>
              <a:defRPr>
                <a:solidFill>
                  <a:srgbClr val="FFFFFF"/>
                </a:solidFill>
              </a:defRPr>
            </a:lvl3pPr>
            <a:lvl4pPr lvl="3" algn="ctr">
              <a:lnSpc>
                <a:spcPct val="100000"/>
              </a:lnSpc>
              <a:spcBef>
                <a:spcPts val="0"/>
              </a:spcBef>
              <a:spcAft>
                <a:spcPts val="0"/>
              </a:spcAft>
              <a:buNone/>
              <a:defRPr>
                <a:solidFill>
                  <a:srgbClr val="FFFFFF"/>
                </a:solidFill>
              </a:defRPr>
            </a:lvl4pPr>
            <a:lvl5pPr lvl="4" algn="ctr">
              <a:lnSpc>
                <a:spcPct val="100000"/>
              </a:lnSpc>
              <a:spcBef>
                <a:spcPts val="0"/>
              </a:spcBef>
              <a:spcAft>
                <a:spcPts val="0"/>
              </a:spcAft>
              <a:buNone/>
              <a:defRPr>
                <a:solidFill>
                  <a:srgbClr val="FFFFFF"/>
                </a:solidFill>
              </a:defRPr>
            </a:lvl5pPr>
            <a:lvl6pPr lvl="5" algn="ctr">
              <a:lnSpc>
                <a:spcPct val="100000"/>
              </a:lnSpc>
              <a:spcBef>
                <a:spcPts val="0"/>
              </a:spcBef>
              <a:spcAft>
                <a:spcPts val="0"/>
              </a:spcAft>
              <a:buNone/>
              <a:defRPr>
                <a:solidFill>
                  <a:srgbClr val="FFFFFF"/>
                </a:solidFill>
              </a:defRPr>
            </a:lvl6pPr>
            <a:lvl7pPr lvl="6" algn="ctr">
              <a:lnSpc>
                <a:spcPct val="100000"/>
              </a:lnSpc>
              <a:spcBef>
                <a:spcPts val="0"/>
              </a:spcBef>
              <a:spcAft>
                <a:spcPts val="0"/>
              </a:spcAft>
              <a:buNone/>
              <a:defRPr>
                <a:solidFill>
                  <a:srgbClr val="FFFFFF"/>
                </a:solidFill>
              </a:defRPr>
            </a:lvl7pPr>
            <a:lvl8pPr lvl="7" algn="ctr">
              <a:lnSpc>
                <a:spcPct val="100000"/>
              </a:lnSpc>
              <a:spcBef>
                <a:spcPts val="0"/>
              </a:spcBef>
              <a:spcAft>
                <a:spcPts val="0"/>
              </a:spcAft>
              <a:buNone/>
              <a:defRPr>
                <a:solidFill>
                  <a:srgbClr val="FFFFFF"/>
                </a:solidFill>
              </a:defRPr>
            </a:lvl8pPr>
            <a:lvl9pPr lvl="8" algn="ctr">
              <a:lnSpc>
                <a:spcPct val="100000"/>
              </a:lnSpc>
              <a:spcBef>
                <a:spcPts val="0"/>
              </a:spcBef>
              <a:spcAft>
                <a:spcPts val="0"/>
              </a:spcAft>
              <a:buNone/>
              <a:defRPr>
                <a:solidFill>
                  <a:srgbClr val="FFFFFF"/>
                </a:solidFill>
              </a:defRPr>
            </a:lvl9pPr>
          </a:lstStyle>
          <a:p>
            <a:endParaRPr/>
          </a:p>
        </p:txBody>
      </p:sp>
      <p:sp>
        <p:nvSpPr>
          <p:cNvPr id="424" name="Google Shape;424;p15"/>
          <p:cNvSpPr txBox="1">
            <a:spLocks noGrp="1"/>
          </p:cNvSpPr>
          <p:nvPr>
            <p:ph type="subTitle" idx="2"/>
          </p:nvPr>
        </p:nvSpPr>
        <p:spPr>
          <a:xfrm>
            <a:off x="1289300" y="2857037"/>
            <a:ext cx="2438400" cy="12192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None/>
              <a:defRPr>
                <a:solidFill>
                  <a:srgbClr val="FFFFFF"/>
                </a:solidFill>
              </a:defRPr>
            </a:lvl1pPr>
            <a:lvl2pPr lvl="1" algn="ctr" rtl="0">
              <a:lnSpc>
                <a:spcPct val="100000"/>
              </a:lnSpc>
              <a:spcBef>
                <a:spcPts val="0"/>
              </a:spcBef>
              <a:spcAft>
                <a:spcPts val="0"/>
              </a:spcAft>
              <a:buNone/>
              <a:defRPr>
                <a:solidFill>
                  <a:srgbClr val="FFFFFF"/>
                </a:solidFill>
              </a:defRPr>
            </a:lvl2pPr>
            <a:lvl3pPr lvl="2" algn="ctr" rtl="0">
              <a:lnSpc>
                <a:spcPct val="100000"/>
              </a:lnSpc>
              <a:spcBef>
                <a:spcPts val="0"/>
              </a:spcBef>
              <a:spcAft>
                <a:spcPts val="0"/>
              </a:spcAft>
              <a:buNone/>
              <a:defRPr>
                <a:solidFill>
                  <a:srgbClr val="FFFFFF"/>
                </a:solidFill>
              </a:defRPr>
            </a:lvl3pPr>
            <a:lvl4pPr lvl="3" algn="ctr" rtl="0">
              <a:lnSpc>
                <a:spcPct val="100000"/>
              </a:lnSpc>
              <a:spcBef>
                <a:spcPts val="0"/>
              </a:spcBef>
              <a:spcAft>
                <a:spcPts val="0"/>
              </a:spcAft>
              <a:buNone/>
              <a:defRPr>
                <a:solidFill>
                  <a:srgbClr val="FFFFFF"/>
                </a:solidFill>
              </a:defRPr>
            </a:lvl4pPr>
            <a:lvl5pPr lvl="4" algn="ctr" rtl="0">
              <a:lnSpc>
                <a:spcPct val="100000"/>
              </a:lnSpc>
              <a:spcBef>
                <a:spcPts val="0"/>
              </a:spcBef>
              <a:spcAft>
                <a:spcPts val="0"/>
              </a:spcAft>
              <a:buNone/>
              <a:defRPr>
                <a:solidFill>
                  <a:srgbClr val="FFFFFF"/>
                </a:solidFill>
              </a:defRPr>
            </a:lvl5pPr>
            <a:lvl6pPr lvl="5" algn="ctr" rtl="0">
              <a:lnSpc>
                <a:spcPct val="100000"/>
              </a:lnSpc>
              <a:spcBef>
                <a:spcPts val="0"/>
              </a:spcBef>
              <a:spcAft>
                <a:spcPts val="0"/>
              </a:spcAft>
              <a:buNone/>
              <a:defRPr>
                <a:solidFill>
                  <a:srgbClr val="FFFFFF"/>
                </a:solidFill>
              </a:defRPr>
            </a:lvl6pPr>
            <a:lvl7pPr lvl="6" algn="ctr" rtl="0">
              <a:lnSpc>
                <a:spcPct val="100000"/>
              </a:lnSpc>
              <a:spcBef>
                <a:spcPts val="0"/>
              </a:spcBef>
              <a:spcAft>
                <a:spcPts val="0"/>
              </a:spcAft>
              <a:buNone/>
              <a:defRPr>
                <a:solidFill>
                  <a:srgbClr val="FFFFFF"/>
                </a:solidFill>
              </a:defRPr>
            </a:lvl7pPr>
            <a:lvl8pPr lvl="7" algn="ctr" rtl="0">
              <a:lnSpc>
                <a:spcPct val="100000"/>
              </a:lnSpc>
              <a:spcBef>
                <a:spcPts val="0"/>
              </a:spcBef>
              <a:spcAft>
                <a:spcPts val="0"/>
              </a:spcAft>
              <a:buNone/>
              <a:defRPr>
                <a:solidFill>
                  <a:srgbClr val="FFFFFF"/>
                </a:solidFill>
              </a:defRPr>
            </a:lvl8pPr>
            <a:lvl9pPr lvl="8" algn="ctr" rtl="0">
              <a:lnSpc>
                <a:spcPct val="100000"/>
              </a:lnSpc>
              <a:spcBef>
                <a:spcPts val="0"/>
              </a:spcBef>
              <a:spcAft>
                <a:spcPts val="0"/>
              </a:spcAft>
              <a:buNone/>
              <a:defRPr>
                <a:solidFill>
                  <a:srgbClr val="FFFFFF"/>
                </a:solidFill>
              </a:defRPr>
            </a:lvl9pPr>
          </a:lstStyle>
          <a:p>
            <a:endParaRPr/>
          </a:p>
        </p:txBody>
      </p:sp>
      <p:sp>
        <p:nvSpPr>
          <p:cNvPr id="425" name="Google Shape;425;p15"/>
          <p:cNvSpPr txBox="1">
            <a:spLocks noGrp="1"/>
          </p:cNvSpPr>
          <p:nvPr>
            <p:ph type="subTitle" idx="3"/>
          </p:nvPr>
        </p:nvSpPr>
        <p:spPr>
          <a:xfrm>
            <a:off x="8496201" y="1779205"/>
            <a:ext cx="2438400" cy="12192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None/>
              <a:defRPr>
                <a:solidFill>
                  <a:srgbClr val="FFFFFF"/>
                </a:solidFill>
              </a:defRPr>
            </a:lvl1pPr>
            <a:lvl2pPr lvl="1" algn="ctr" rtl="0">
              <a:lnSpc>
                <a:spcPct val="100000"/>
              </a:lnSpc>
              <a:spcBef>
                <a:spcPts val="0"/>
              </a:spcBef>
              <a:spcAft>
                <a:spcPts val="0"/>
              </a:spcAft>
              <a:buNone/>
              <a:defRPr>
                <a:solidFill>
                  <a:srgbClr val="FFFFFF"/>
                </a:solidFill>
              </a:defRPr>
            </a:lvl2pPr>
            <a:lvl3pPr lvl="2" algn="ctr" rtl="0">
              <a:lnSpc>
                <a:spcPct val="100000"/>
              </a:lnSpc>
              <a:spcBef>
                <a:spcPts val="0"/>
              </a:spcBef>
              <a:spcAft>
                <a:spcPts val="0"/>
              </a:spcAft>
              <a:buNone/>
              <a:defRPr>
                <a:solidFill>
                  <a:srgbClr val="FFFFFF"/>
                </a:solidFill>
              </a:defRPr>
            </a:lvl3pPr>
            <a:lvl4pPr lvl="3" algn="ctr" rtl="0">
              <a:lnSpc>
                <a:spcPct val="100000"/>
              </a:lnSpc>
              <a:spcBef>
                <a:spcPts val="0"/>
              </a:spcBef>
              <a:spcAft>
                <a:spcPts val="0"/>
              </a:spcAft>
              <a:buNone/>
              <a:defRPr>
                <a:solidFill>
                  <a:srgbClr val="FFFFFF"/>
                </a:solidFill>
              </a:defRPr>
            </a:lvl4pPr>
            <a:lvl5pPr lvl="4" algn="ctr" rtl="0">
              <a:lnSpc>
                <a:spcPct val="100000"/>
              </a:lnSpc>
              <a:spcBef>
                <a:spcPts val="0"/>
              </a:spcBef>
              <a:spcAft>
                <a:spcPts val="0"/>
              </a:spcAft>
              <a:buNone/>
              <a:defRPr>
                <a:solidFill>
                  <a:srgbClr val="FFFFFF"/>
                </a:solidFill>
              </a:defRPr>
            </a:lvl5pPr>
            <a:lvl6pPr lvl="5" algn="ctr" rtl="0">
              <a:lnSpc>
                <a:spcPct val="100000"/>
              </a:lnSpc>
              <a:spcBef>
                <a:spcPts val="0"/>
              </a:spcBef>
              <a:spcAft>
                <a:spcPts val="0"/>
              </a:spcAft>
              <a:buNone/>
              <a:defRPr>
                <a:solidFill>
                  <a:srgbClr val="FFFFFF"/>
                </a:solidFill>
              </a:defRPr>
            </a:lvl6pPr>
            <a:lvl7pPr lvl="6" algn="ctr" rtl="0">
              <a:lnSpc>
                <a:spcPct val="100000"/>
              </a:lnSpc>
              <a:spcBef>
                <a:spcPts val="0"/>
              </a:spcBef>
              <a:spcAft>
                <a:spcPts val="0"/>
              </a:spcAft>
              <a:buNone/>
              <a:defRPr>
                <a:solidFill>
                  <a:srgbClr val="FFFFFF"/>
                </a:solidFill>
              </a:defRPr>
            </a:lvl7pPr>
            <a:lvl8pPr lvl="7" algn="ctr" rtl="0">
              <a:lnSpc>
                <a:spcPct val="100000"/>
              </a:lnSpc>
              <a:spcBef>
                <a:spcPts val="0"/>
              </a:spcBef>
              <a:spcAft>
                <a:spcPts val="0"/>
              </a:spcAft>
              <a:buNone/>
              <a:defRPr>
                <a:solidFill>
                  <a:srgbClr val="FFFFFF"/>
                </a:solidFill>
              </a:defRPr>
            </a:lvl8pPr>
            <a:lvl9pPr lvl="8" algn="ctr" rtl="0">
              <a:lnSpc>
                <a:spcPct val="100000"/>
              </a:lnSpc>
              <a:spcBef>
                <a:spcPts val="0"/>
              </a:spcBef>
              <a:spcAft>
                <a:spcPts val="0"/>
              </a:spcAft>
              <a:buNone/>
              <a:defRPr>
                <a:solidFill>
                  <a:srgbClr val="FFFFFF"/>
                </a:solidFill>
              </a:defRPr>
            </a:lvl9pPr>
          </a:lstStyle>
          <a:p>
            <a:endParaRPr/>
          </a:p>
        </p:txBody>
      </p:sp>
      <p:sp>
        <p:nvSpPr>
          <p:cNvPr id="426" name="Google Shape;426;p15"/>
          <p:cNvSpPr txBox="1">
            <a:spLocks noGrp="1"/>
          </p:cNvSpPr>
          <p:nvPr>
            <p:ph type="title" hasCustomPrompt="1"/>
          </p:nvPr>
        </p:nvSpPr>
        <p:spPr>
          <a:xfrm>
            <a:off x="1258095" y="2183884"/>
            <a:ext cx="975200" cy="609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2000"/>
              <a:buNone/>
              <a:defRPr/>
            </a:lvl1pPr>
            <a:lvl2pPr lvl="1" algn="ctr" rtl="0">
              <a:spcBef>
                <a:spcPts val="0"/>
              </a:spcBef>
              <a:spcAft>
                <a:spcPts val="0"/>
              </a:spcAft>
              <a:buSzPts val="12000"/>
              <a:buNone/>
              <a:defRPr sz="16000"/>
            </a:lvl2pPr>
            <a:lvl3pPr lvl="2" algn="ctr" rtl="0">
              <a:spcBef>
                <a:spcPts val="0"/>
              </a:spcBef>
              <a:spcAft>
                <a:spcPts val="0"/>
              </a:spcAft>
              <a:buSzPts val="12000"/>
              <a:buNone/>
              <a:defRPr sz="16000"/>
            </a:lvl3pPr>
            <a:lvl4pPr lvl="3" algn="ctr" rtl="0">
              <a:spcBef>
                <a:spcPts val="0"/>
              </a:spcBef>
              <a:spcAft>
                <a:spcPts val="0"/>
              </a:spcAft>
              <a:buSzPts val="12000"/>
              <a:buNone/>
              <a:defRPr sz="16000"/>
            </a:lvl4pPr>
            <a:lvl5pPr lvl="4" algn="ctr" rtl="0">
              <a:spcBef>
                <a:spcPts val="0"/>
              </a:spcBef>
              <a:spcAft>
                <a:spcPts val="0"/>
              </a:spcAft>
              <a:buSzPts val="12000"/>
              <a:buNone/>
              <a:defRPr sz="16000"/>
            </a:lvl5pPr>
            <a:lvl6pPr lvl="5" algn="ctr" rtl="0">
              <a:spcBef>
                <a:spcPts val="0"/>
              </a:spcBef>
              <a:spcAft>
                <a:spcPts val="0"/>
              </a:spcAft>
              <a:buSzPts val="12000"/>
              <a:buNone/>
              <a:defRPr sz="16000"/>
            </a:lvl6pPr>
            <a:lvl7pPr lvl="6" algn="ctr" rtl="0">
              <a:spcBef>
                <a:spcPts val="0"/>
              </a:spcBef>
              <a:spcAft>
                <a:spcPts val="0"/>
              </a:spcAft>
              <a:buSzPts val="12000"/>
              <a:buNone/>
              <a:defRPr sz="16000"/>
            </a:lvl7pPr>
            <a:lvl8pPr lvl="7" algn="ctr" rtl="0">
              <a:spcBef>
                <a:spcPts val="0"/>
              </a:spcBef>
              <a:spcAft>
                <a:spcPts val="0"/>
              </a:spcAft>
              <a:buSzPts val="12000"/>
              <a:buNone/>
              <a:defRPr sz="16000"/>
            </a:lvl8pPr>
            <a:lvl9pPr lvl="8" algn="ctr" rtl="0">
              <a:spcBef>
                <a:spcPts val="0"/>
              </a:spcBef>
              <a:spcAft>
                <a:spcPts val="0"/>
              </a:spcAft>
              <a:buSzPts val="12000"/>
              <a:buNone/>
              <a:defRPr sz="16000"/>
            </a:lvl9pPr>
          </a:lstStyle>
          <a:p>
            <a:r>
              <a:t>xx%</a:t>
            </a:r>
          </a:p>
        </p:txBody>
      </p:sp>
      <p:sp>
        <p:nvSpPr>
          <p:cNvPr id="427" name="Google Shape;427;p15"/>
          <p:cNvSpPr txBox="1">
            <a:spLocks noGrp="1"/>
          </p:cNvSpPr>
          <p:nvPr>
            <p:ph type="title" idx="4" hasCustomPrompt="1"/>
          </p:nvPr>
        </p:nvSpPr>
        <p:spPr>
          <a:xfrm>
            <a:off x="5132300" y="3687724"/>
            <a:ext cx="975200" cy="609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2000"/>
              <a:buNone/>
              <a:defRPr/>
            </a:lvl1pPr>
            <a:lvl2pPr lvl="1" algn="ctr" rtl="0">
              <a:spcBef>
                <a:spcPts val="0"/>
              </a:spcBef>
              <a:spcAft>
                <a:spcPts val="0"/>
              </a:spcAft>
              <a:buSzPts val="12000"/>
              <a:buNone/>
              <a:defRPr sz="16000"/>
            </a:lvl2pPr>
            <a:lvl3pPr lvl="2" algn="ctr" rtl="0">
              <a:spcBef>
                <a:spcPts val="0"/>
              </a:spcBef>
              <a:spcAft>
                <a:spcPts val="0"/>
              </a:spcAft>
              <a:buSzPts val="12000"/>
              <a:buNone/>
              <a:defRPr sz="16000"/>
            </a:lvl3pPr>
            <a:lvl4pPr lvl="3" algn="ctr" rtl="0">
              <a:spcBef>
                <a:spcPts val="0"/>
              </a:spcBef>
              <a:spcAft>
                <a:spcPts val="0"/>
              </a:spcAft>
              <a:buSzPts val="12000"/>
              <a:buNone/>
              <a:defRPr sz="16000"/>
            </a:lvl4pPr>
            <a:lvl5pPr lvl="4" algn="ctr" rtl="0">
              <a:spcBef>
                <a:spcPts val="0"/>
              </a:spcBef>
              <a:spcAft>
                <a:spcPts val="0"/>
              </a:spcAft>
              <a:buSzPts val="12000"/>
              <a:buNone/>
              <a:defRPr sz="16000"/>
            </a:lvl5pPr>
            <a:lvl6pPr lvl="5" algn="ctr" rtl="0">
              <a:spcBef>
                <a:spcPts val="0"/>
              </a:spcBef>
              <a:spcAft>
                <a:spcPts val="0"/>
              </a:spcAft>
              <a:buSzPts val="12000"/>
              <a:buNone/>
              <a:defRPr sz="16000"/>
            </a:lvl6pPr>
            <a:lvl7pPr lvl="6" algn="ctr" rtl="0">
              <a:spcBef>
                <a:spcPts val="0"/>
              </a:spcBef>
              <a:spcAft>
                <a:spcPts val="0"/>
              </a:spcAft>
              <a:buSzPts val="12000"/>
              <a:buNone/>
              <a:defRPr sz="16000"/>
            </a:lvl7pPr>
            <a:lvl8pPr lvl="7" algn="ctr" rtl="0">
              <a:spcBef>
                <a:spcPts val="0"/>
              </a:spcBef>
              <a:spcAft>
                <a:spcPts val="0"/>
              </a:spcAft>
              <a:buSzPts val="12000"/>
              <a:buNone/>
              <a:defRPr sz="16000"/>
            </a:lvl8pPr>
            <a:lvl9pPr lvl="8" algn="ctr" rtl="0">
              <a:spcBef>
                <a:spcPts val="0"/>
              </a:spcBef>
              <a:spcAft>
                <a:spcPts val="0"/>
              </a:spcAft>
              <a:buSzPts val="12000"/>
              <a:buNone/>
              <a:defRPr sz="16000"/>
            </a:lvl9pPr>
          </a:lstStyle>
          <a:p>
            <a:r>
              <a:t>xx%</a:t>
            </a:r>
          </a:p>
        </p:txBody>
      </p:sp>
      <p:sp>
        <p:nvSpPr>
          <p:cNvPr id="428" name="Google Shape;428;p15"/>
          <p:cNvSpPr txBox="1">
            <a:spLocks noGrp="1"/>
          </p:cNvSpPr>
          <p:nvPr>
            <p:ph type="title" idx="5" hasCustomPrompt="1"/>
          </p:nvPr>
        </p:nvSpPr>
        <p:spPr>
          <a:xfrm>
            <a:off x="8737472" y="1111525"/>
            <a:ext cx="975200" cy="609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2000"/>
              <a:buNone/>
              <a:defRPr/>
            </a:lvl1pPr>
            <a:lvl2pPr lvl="1" algn="ctr" rtl="0">
              <a:spcBef>
                <a:spcPts val="0"/>
              </a:spcBef>
              <a:spcAft>
                <a:spcPts val="0"/>
              </a:spcAft>
              <a:buSzPts val="12000"/>
              <a:buNone/>
              <a:defRPr sz="16000"/>
            </a:lvl2pPr>
            <a:lvl3pPr lvl="2" algn="ctr" rtl="0">
              <a:spcBef>
                <a:spcPts val="0"/>
              </a:spcBef>
              <a:spcAft>
                <a:spcPts val="0"/>
              </a:spcAft>
              <a:buSzPts val="12000"/>
              <a:buNone/>
              <a:defRPr sz="16000"/>
            </a:lvl3pPr>
            <a:lvl4pPr lvl="3" algn="ctr" rtl="0">
              <a:spcBef>
                <a:spcPts val="0"/>
              </a:spcBef>
              <a:spcAft>
                <a:spcPts val="0"/>
              </a:spcAft>
              <a:buSzPts val="12000"/>
              <a:buNone/>
              <a:defRPr sz="16000"/>
            </a:lvl4pPr>
            <a:lvl5pPr lvl="4" algn="ctr" rtl="0">
              <a:spcBef>
                <a:spcPts val="0"/>
              </a:spcBef>
              <a:spcAft>
                <a:spcPts val="0"/>
              </a:spcAft>
              <a:buSzPts val="12000"/>
              <a:buNone/>
              <a:defRPr sz="16000"/>
            </a:lvl5pPr>
            <a:lvl6pPr lvl="5" algn="ctr" rtl="0">
              <a:spcBef>
                <a:spcPts val="0"/>
              </a:spcBef>
              <a:spcAft>
                <a:spcPts val="0"/>
              </a:spcAft>
              <a:buSzPts val="12000"/>
              <a:buNone/>
              <a:defRPr sz="16000"/>
            </a:lvl6pPr>
            <a:lvl7pPr lvl="6" algn="ctr" rtl="0">
              <a:spcBef>
                <a:spcPts val="0"/>
              </a:spcBef>
              <a:spcAft>
                <a:spcPts val="0"/>
              </a:spcAft>
              <a:buSzPts val="12000"/>
              <a:buNone/>
              <a:defRPr sz="16000"/>
            </a:lvl7pPr>
            <a:lvl8pPr lvl="7" algn="ctr" rtl="0">
              <a:spcBef>
                <a:spcPts val="0"/>
              </a:spcBef>
              <a:spcAft>
                <a:spcPts val="0"/>
              </a:spcAft>
              <a:buSzPts val="12000"/>
              <a:buNone/>
              <a:defRPr sz="16000"/>
            </a:lvl8pPr>
            <a:lvl9pPr lvl="8" algn="ctr" rtl="0">
              <a:spcBef>
                <a:spcPts val="0"/>
              </a:spcBef>
              <a:spcAft>
                <a:spcPts val="0"/>
              </a:spcAft>
              <a:buSzPts val="12000"/>
              <a:buNone/>
              <a:defRPr sz="16000"/>
            </a:lvl9pPr>
          </a:lstStyle>
          <a:p>
            <a:r>
              <a:t>xx%</a:t>
            </a:r>
          </a:p>
        </p:txBody>
      </p:sp>
      <p:sp>
        <p:nvSpPr>
          <p:cNvPr id="429" name="Google Shape;429;p15"/>
          <p:cNvSpPr txBox="1">
            <a:spLocks noGrp="1"/>
          </p:cNvSpPr>
          <p:nvPr>
            <p:ph type="title" idx="6"/>
          </p:nvPr>
        </p:nvSpPr>
        <p:spPr>
          <a:xfrm>
            <a:off x="950976" y="524256"/>
            <a:ext cx="10290000" cy="763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Tree>
    <p:extLst>
      <p:ext uri="{BB962C8B-B14F-4D97-AF65-F5344CB8AC3E}">
        <p14:creationId xmlns:p14="http://schemas.microsoft.com/office/powerpoint/2010/main" val="20091923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 4 Columns">
  <p:cSld name="Title + 4 Columns">
    <p:spTree>
      <p:nvGrpSpPr>
        <p:cNvPr id="1" name="Shape 439"/>
        <p:cNvGrpSpPr/>
        <p:nvPr/>
      </p:nvGrpSpPr>
      <p:grpSpPr>
        <a:xfrm>
          <a:off x="0" y="0"/>
          <a:ext cx="0" cy="0"/>
          <a:chOff x="0" y="0"/>
          <a:chExt cx="0" cy="0"/>
        </a:xfrm>
      </p:grpSpPr>
      <p:sp>
        <p:nvSpPr>
          <p:cNvPr id="440" name="Google Shape;440;p17"/>
          <p:cNvSpPr/>
          <p:nvPr/>
        </p:nvSpPr>
        <p:spPr>
          <a:xfrm>
            <a:off x="-596900" y="3921733"/>
            <a:ext cx="13080800" cy="3438000"/>
          </a:xfrm>
          <a:prstGeom prst="rect">
            <a:avLst/>
          </a:prstGeom>
          <a:solidFill>
            <a:srgbClr val="336574">
              <a:alpha val="3240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41" name="Google Shape;441;p17"/>
          <p:cNvSpPr txBox="1">
            <a:spLocks noGrp="1"/>
          </p:cNvSpPr>
          <p:nvPr>
            <p:ph type="title"/>
          </p:nvPr>
        </p:nvSpPr>
        <p:spPr>
          <a:xfrm>
            <a:off x="950976" y="518948"/>
            <a:ext cx="10290000" cy="7636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442" name="Google Shape;442;p17"/>
          <p:cNvSpPr txBox="1">
            <a:spLocks noGrp="1"/>
          </p:cNvSpPr>
          <p:nvPr>
            <p:ph type="subTitle" idx="1"/>
          </p:nvPr>
        </p:nvSpPr>
        <p:spPr>
          <a:xfrm>
            <a:off x="1097900" y="2166667"/>
            <a:ext cx="2235200" cy="350800"/>
          </a:xfrm>
          <a:prstGeom prst="rect">
            <a:avLst/>
          </a:prstGeom>
          <a:solidFill>
            <a:schemeClr val="accent1"/>
          </a:solidFill>
        </p:spPr>
        <p:txBody>
          <a:bodyPr spcFirstLastPara="1" wrap="square" lIns="91425" tIns="91425" rIns="91425" bIns="91425" anchor="ctr" anchorCtr="0">
            <a:noAutofit/>
          </a:bodyPr>
          <a:lstStyle>
            <a:lvl1pPr lvl="0" algn="ctr">
              <a:lnSpc>
                <a:spcPct val="100000"/>
              </a:lnSpc>
              <a:spcBef>
                <a:spcPts val="0"/>
              </a:spcBef>
              <a:spcAft>
                <a:spcPts val="0"/>
              </a:spcAft>
              <a:buNone/>
              <a:defRPr sz="1600">
                <a:solidFill>
                  <a:schemeClr val="accent4"/>
                </a:solidFill>
                <a:latin typeface="Krona One"/>
                <a:ea typeface="Krona One"/>
                <a:cs typeface="Krona One"/>
                <a:sym typeface="Krona One"/>
              </a:defRPr>
            </a:lvl1pPr>
            <a:lvl2pPr lvl="1" algn="ctr">
              <a:lnSpc>
                <a:spcPct val="100000"/>
              </a:lnSpc>
              <a:spcBef>
                <a:spcPts val="0"/>
              </a:spcBef>
              <a:spcAft>
                <a:spcPts val="0"/>
              </a:spcAft>
              <a:buNone/>
              <a:defRPr sz="1600">
                <a:solidFill>
                  <a:schemeClr val="accent4"/>
                </a:solidFill>
                <a:latin typeface="Krona One"/>
                <a:ea typeface="Krona One"/>
                <a:cs typeface="Krona One"/>
                <a:sym typeface="Krona One"/>
              </a:defRPr>
            </a:lvl2pPr>
            <a:lvl3pPr lvl="2" algn="ctr">
              <a:lnSpc>
                <a:spcPct val="100000"/>
              </a:lnSpc>
              <a:spcBef>
                <a:spcPts val="0"/>
              </a:spcBef>
              <a:spcAft>
                <a:spcPts val="0"/>
              </a:spcAft>
              <a:buNone/>
              <a:defRPr sz="1600">
                <a:solidFill>
                  <a:schemeClr val="accent4"/>
                </a:solidFill>
                <a:latin typeface="Krona One"/>
                <a:ea typeface="Krona One"/>
                <a:cs typeface="Krona One"/>
                <a:sym typeface="Krona One"/>
              </a:defRPr>
            </a:lvl3pPr>
            <a:lvl4pPr lvl="3" algn="ctr">
              <a:lnSpc>
                <a:spcPct val="100000"/>
              </a:lnSpc>
              <a:spcBef>
                <a:spcPts val="0"/>
              </a:spcBef>
              <a:spcAft>
                <a:spcPts val="0"/>
              </a:spcAft>
              <a:buNone/>
              <a:defRPr sz="1600">
                <a:solidFill>
                  <a:schemeClr val="accent4"/>
                </a:solidFill>
                <a:latin typeface="Krona One"/>
                <a:ea typeface="Krona One"/>
                <a:cs typeface="Krona One"/>
                <a:sym typeface="Krona One"/>
              </a:defRPr>
            </a:lvl4pPr>
            <a:lvl5pPr lvl="4" algn="ctr">
              <a:lnSpc>
                <a:spcPct val="100000"/>
              </a:lnSpc>
              <a:spcBef>
                <a:spcPts val="0"/>
              </a:spcBef>
              <a:spcAft>
                <a:spcPts val="0"/>
              </a:spcAft>
              <a:buNone/>
              <a:defRPr sz="1600">
                <a:solidFill>
                  <a:schemeClr val="accent4"/>
                </a:solidFill>
                <a:latin typeface="Krona One"/>
                <a:ea typeface="Krona One"/>
                <a:cs typeface="Krona One"/>
                <a:sym typeface="Krona One"/>
              </a:defRPr>
            </a:lvl5pPr>
            <a:lvl6pPr lvl="5" algn="ctr">
              <a:lnSpc>
                <a:spcPct val="100000"/>
              </a:lnSpc>
              <a:spcBef>
                <a:spcPts val="0"/>
              </a:spcBef>
              <a:spcAft>
                <a:spcPts val="0"/>
              </a:spcAft>
              <a:buNone/>
              <a:defRPr sz="1600">
                <a:solidFill>
                  <a:schemeClr val="accent4"/>
                </a:solidFill>
                <a:latin typeface="Krona One"/>
                <a:ea typeface="Krona One"/>
                <a:cs typeface="Krona One"/>
                <a:sym typeface="Krona One"/>
              </a:defRPr>
            </a:lvl6pPr>
            <a:lvl7pPr lvl="6" algn="ctr">
              <a:lnSpc>
                <a:spcPct val="100000"/>
              </a:lnSpc>
              <a:spcBef>
                <a:spcPts val="0"/>
              </a:spcBef>
              <a:spcAft>
                <a:spcPts val="0"/>
              </a:spcAft>
              <a:buNone/>
              <a:defRPr sz="1600">
                <a:solidFill>
                  <a:schemeClr val="accent4"/>
                </a:solidFill>
                <a:latin typeface="Krona One"/>
                <a:ea typeface="Krona One"/>
                <a:cs typeface="Krona One"/>
                <a:sym typeface="Krona One"/>
              </a:defRPr>
            </a:lvl7pPr>
            <a:lvl8pPr lvl="7" algn="ctr">
              <a:lnSpc>
                <a:spcPct val="100000"/>
              </a:lnSpc>
              <a:spcBef>
                <a:spcPts val="0"/>
              </a:spcBef>
              <a:spcAft>
                <a:spcPts val="0"/>
              </a:spcAft>
              <a:buNone/>
              <a:defRPr sz="1600">
                <a:solidFill>
                  <a:schemeClr val="accent4"/>
                </a:solidFill>
                <a:latin typeface="Krona One"/>
                <a:ea typeface="Krona One"/>
                <a:cs typeface="Krona One"/>
                <a:sym typeface="Krona One"/>
              </a:defRPr>
            </a:lvl8pPr>
            <a:lvl9pPr lvl="8" algn="ctr">
              <a:lnSpc>
                <a:spcPct val="100000"/>
              </a:lnSpc>
              <a:spcBef>
                <a:spcPts val="0"/>
              </a:spcBef>
              <a:spcAft>
                <a:spcPts val="0"/>
              </a:spcAft>
              <a:buNone/>
              <a:defRPr sz="1600">
                <a:solidFill>
                  <a:schemeClr val="accent4"/>
                </a:solidFill>
                <a:latin typeface="Krona One"/>
                <a:ea typeface="Krona One"/>
                <a:cs typeface="Krona One"/>
                <a:sym typeface="Krona One"/>
              </a:defRPr>
            </a:lvl9pPr>
          </a:lstStyle>
          <a:p>
            <a:endParaRPr/>
          </a:p>
        </p:txBody>
      </p:sp>
      <p:sp>
        <p:nvSpPr>
          <p:cNvPr id="443" name="Google Shape;443;p17"/>
          <p:cNvSpPr txBox="1">
            <a:spLocks noGrp="1"/>
          </p:cNvSpPr>
          <p:nvPr>
            <p:ph type="subTitle" idx="2"/>
          </p:nvPr>
        </p:nvSpPr>
        <p:spPr>
          <a:xfrm>
            <a:off x="1085736" y="2556776"/>
            <a:ext cx="2235200" cy="1170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solidFill>
                  <a:srgbClr val="FFFFFF"/>
                </a:solidFill>
              </a:defRPr>
            </a:lvl1pPr>
            <a:lvl2pPr lvl="1" algn="ctr" rtl="0">
              <a:lnSpc>
                <a:spcPct val="100000"/>
              </a:lnSpc>
              <a:spcBef>
                <a:spcPts val="0"/>
              </a:spcBef>
              <a:spcAft>
                <a:spcPts val="0"/>
              </a:spcAft>
              <a:buNone/>
              <a:defRPr>
                <a:solidFill>
                  <a:srgbClr val="FFFFFF"/>
                </a:solidFill>
              </a:defRPr>
            </a:lvl2pPr>
            <a:lvl3pPr lvl="2" algn="ctr" rtl="0">
              <a:lnSpc>
                <a:spcPct val="100000"/>
              </a:lnSpc>
              <a:spcBef>
                <a:spcPts val="0"/>
              </a:spcBef>
              <a:spcAft>
                <a:spcPts val="0"/>
              </a:spcAft>
              <a:buNone/>
              <a:defRPr>
                <a:solidFill>
                  <a:srgbClr val="FFFFFF"/>
                </a:solidFill>
              </a:defRPr>
            </a:lvl3pPr>
            <a:lvl4pPr lvl="3" algn="ctr" rtl="0">
              <a:lnSpc>
                <a:spcPct val="100000"/>
              </a:lnSpc>
              <a:spcBef>
                <a:spcPts val="0"/>
              </a:spcBef>
              <a:spcAft>
                <a:spcPts val="0"/>
              </a:spcAft>
              <a:buNone/>
              <a:defRPr>
                <a:solidFill>
                  <a:srgbClr val="FFFFFF"/>
                </a:solidFill>
              </a:defRPr>
            </a:lvl4pPr>
            <a:lvl5pPr lvl="4" algn="ctr" rtl="0">
              <a:lnSpc>
                <a:spcPct val="100000"/>
              </a:lnSpc>
              <a:spcBef>
                <a:spcPts val="0"/>
              </a:spcBef>
              <a:spcAft>
                <a:spcPts val="0"/>
              </a:spcAft>
              <a:buNone/>
              <a:defRPr>
                <a:solidFill>
                  <a:srgbClr val="FFFFFF"/>
                </a:solidFill>
              </a:defRPr>
            </a:lvl5pPr>
            <a:lvl6pPr lvl="5" algn="ctr" rtl="0">
              <a:lnSpc>
                <a:spcPct val="100000"/>
              </a:lnSpc>
              <a:spcBef>
                <a:spcPts val="0"/>
              </a:spcBef>
              <a:spcAft>
                <a:spcPts val="0"/>
              </a:spcAft>
              <a:buNone/>
              <a:defRPr>
                <a:solidFill>
                  <a:srgbClr val="FFFFFF"/>
                </a:solidFill>
              </a:defRPr>
            </a:lvl6pPr>
            <a:lvl7pPr lvl="6" algn="ctr" rtl="0">
              <a:lnSpc>
                <a:spcPct val="100000"/>
              </a:lnSpc>
              <a:spcBef>
                <a:spcPts val="0"/>
              </a:spcBef>
              <a:spcAft>
                <a:spcPts val="0"/>
              </a:spcAft>
              <a:buNone/>
              <a:defRPr>
                <a:solidFill>
                  <a:srgbClr val="FFFFFF"/>
                </a:solidFill>
              </a:defRPr>
            </a:lvl7pPr>
            <a:lvl8pPr lvl="7" algn="ctr" rtl="0">
              <a:lnSpc>
                <a:spcPct val="100000"/>
              </a:lnSpc>
              <a:spcBef>
                <a:spcPts val="0"/>
              </a:spcBef>
              <a:spcAft>
                <a:spcPts val="0"/>
              </a:spcAft>
              <a:buNone/>
              <a:defRPr>
                <a:solidFill>
                  <a:srgbClr val="FFFFFF"/>
                </a:solidFill>
              </a:defRPr>
            </a:lvl8pPr>
            <a:lvl9pPr lvl="8" algn="ctr" rtl="0">
              <a:lnSpc>
                <a:spcPct val="100000"/>
              </a:lnSpc>
              <a:spcBef>
                <a:spcPts val="0"/>
              </a:spcBef>
              <a:spcAft>
                <a:spcPts val="0"/>
              </a:spcAft>
              <a:buNone/>
              <a:defRPr>
                <a:solidFill>
                  <a:srgbClr val="FFFFFF"/>
                </a:solidFill>
              </a:defRPr>
            </a:lvl9pPr>
          </a:lstStyle>
          <a:p>
            <a:endParaRPr/>
          </a:p>
        </p:txBody>
      </p:sp>
      <p:sp>
        <p:nvSpPr>
          <p:cNvPr id="444" name="Google Shape;444;p17"/>
          <p:cNvSpPr txBox="1">
            <a:spLocks noGrp="1"/>
          </p:cNvSpPr>
          <p:nvPr>
            <p:ph type="subTitle" idx="3"/>
          </p:nvPr>
        </p:nvSpPr>
        <p:spPr>
          <a:xfrm>
            <a:off x="1085736" y="4944944"/>
            <a:ext cx="2235200" cy="1170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solidFill>
                  <a:srgbClr val="FFFFFF"/>
                </a:solidFill>
              </a:defRPr>
            </a:lvl1pPr>
            <a:lvl2pPr lvl="1" algn="ctr" rtl="0">
              <a:lnSpc>
                <a:spcPct val="100000"/>
              </a:lnSpc>
              <a:spcBef>
                <a:spcPts val="0"/>
              </a:spcBef>
              <a:spcAft>
                <a:spcPts val="0"/>
              </a:spcAft>
              <a:buNone/>
              <a:defRPr>
                <a:solidFill>
                  <a:srgbClr val="FFFFFF"/>
                </a:solidFill>
              </a:defRPr>
            </a:lvl2pPr>
            <a:lvl3pPr lvl="2" algn="ctr" rtl="0">
              <a:lnSpc>
                <a:spcPct val="100000"/>
              </a:lnSpc>
              <a:spcBef>
                <a:spcPts val="0"/>
              </a:spcBef>
              <a:spcAft>
                <a:spcPts val="0"/>
              </a:spcAft>
              <a:buNone/>
              <a:defRPr>
                <a:solidFill>
                  <a:srgbClr val="FFFFFF"/>
                </a:solidFill>
              </a:defRPr>
            </a:lvl3pPr>
            <a:lvl4pPr lvl="3" algn="ctr" rtl="0">
              <a:lnSpc>
                <a:spcPct val="100000"/>
              </a:lnSpc>
              <a:spcBef>
                <a:spcPts val="0"/>
              </a:spcBef>
              <a:spcAft>
                <a:spcPts val="0"/>
              </a:spcAft>
              <a:buNone/>
              <a:defRPr>
                <a:solidFill>
                  <a:srgbClr val="FFFFFF"/>
                </a:solidFill>
              </a:defRPr>
            </a:lvl4pPr>
            <a:lvl5pPr lvl="4" algn="ctr" rtl="0">
              <a:lnSpc>
                <a:spcPct val="100000"/>
              </a:lnSpc>
              <a:spcBef>
                <a:spcPts val="0"/>
              </a:spcBef>
              <a:spcAft>
                <a:spcPts val="0"/>
              </a:spcAft>
              <a:buNone/>
              <a:defRPr>
                <a:solidFill>
                  <a:srgbClr val="FFFFFF"/>
                </a:solidFill>
              </a:defRPr>
            </a:lvl5pPr>
            <a:lvl6pPr lvl="5" algn="ctr" rtl="0">
              <a:lnSpc>
                <a:spcPct val="100000"/>
              </a:lnSpc>
              <a:spcBef>
                <a:spcPts val="0"/>
              </a:spcBef>
              <a:spcAft>
                <a:spcPts val="0"/>
              </a:spcAft>
              <a:buNone/>
              <a:defRPr>
                <a:solidFill>
                  <a:srgbClr val="FFFFFF"/>
                </a:solidFill>
              </a:defRPr>
            </a:lvl6pPr>
            <a:lvl7pPr lvl="6" algn="ctr" rtl="0">
              <a:lnSpc>
                <a:spcPct val="100000"/>
              </a:lnSpc>
              <a:spcBef>
                <a:spcPts val="0"/>
              </a:spcBef>
              <a:spcAft>
                <a:spcPts val="0"/>
              </a:spcAft>
              <a:buNone/>
              <a:defRPr>
                <a:solidFill>
                  <a:srgbClr val="FFFFFF"/>
                </a:solidFill>
              </a:defRPr>
            </a:lvl7pPr>
            <a:lvl8pPr lvl="7" algn="ctr" rtl="0">
              <a:lnSpc>
                <a:spcPct val="100000"/>
              </a:lnSpc>
              <a:spcBef>
                <a:spcPts val="0"/>
              </a:spcBef>
              <a:spcAft>
                <a:spcPts val="0"/>
              </a:spcAft>
              <a:buNone/>
              <a:defRPr>
                <a:solidFill>
                  <a:srgbClr val="FFFFFF"/>
                </a:solidFill>
              </a:defRPr>
            </a:lvl8pPr>
            <a:lvl9pPr lvl="8" algn="ctr" rtl="0">
              <a:lnSpc>
                <a:spcPct val="100000"/>
              </a:lnSpc>
              <a:spcBef>
                <a:spcPts val="0"/>
              </a:spcBef>
              <a:spcAft>
                <a:spcPts val="0"/>
              </a:spcAft>
              <a:buNone/>
              <a:defRPr>
                <a:solidFill>
                  <a:srgbClr val="FFFFFF"/>
                </a:solidFill>
              </a:defRPr>
            </a:lvl9pPr>
          </a:lstStyle>
          <a:p>
            <a:endParaRPr/>
          </a:p>
        </p:txBody>
      </p:sp>
      <p:sp>
        <p:nvSpPr>
          <p:cNvPr id="445" name="Google Shape;445;p17"/>
          <p:cNvSpPr txBox="1">
            <a:spLocks noGrp="1"/>
          </p:cNvSpPr>
          <p:nvPr>
            <p:ph type="subTitle" idx="4"/>
          </p:nvPr>
        </p:nvSpPr>
        <p:spPr>
          <a:xfrm>
            <a:off x="1097900" y="4582291"/>
            <a:ext cx="2235200" cy="350800"/>
          </a:xfrm>
          <a:prstGeom prst="rect">
            <a:avLst/>
          </a:prstGeom>
          <a:solidFill>
            <a:schemeClr val="accent1"/>
          </a:solidFill>
        </p:spPr>
        <p:txBody>
          <a:bodyPr spcFirstLastPara="1" wrap="square" lIns="91425" tIns="91425" rIns="91425" bIns="91425" anchor="ctr" anchorCtr="0">
            <a:noAutofit/>
          </a:bodyPr>
          <a:lstStyle>
            <a:lvl1pPr lvl="0" algn="ctr" rtl="0">
              <a:lnSpc>
                <a:spcPct val="100000"/>
              </a:lnSpc>
              <a:spcBef>
                <a:spcPts val="0"/>
              </a:spcBef>
              <a:spcAft>
                <a:spcPts val="0"/>
              </a:spcAft>
              <a:buNone/>
              <a:defRPr sz="1600">
                <a:solidFill>
                  <a:schemeClr val="accent4"/>
                </a:solidFill>
                <a:latin typeface="Krona One"/>
                <a:ea typeface="Krona One"/>
                <a:cs typeface="Krona One"/>
                <a:sym typeface="Krona One"/>
              </a:defRPr>
            </a:lvl1pPr>
            <a:lvl2pPr lvl="1" algn="ctr" rtl="0">
              <a:lnSpc>
                <a:spcPct val="100000"/>
              </a:lnSpc>
              <a:spcBef>
                <a:spcPts val="0"/>
              </a:spcBef>
              <a:spcAft>
                <a:spcPts val="0"/>
              </a:spcAft>
              <a:buNone/>
              <a:defRPr sz="1600">
                <a:solidFill>
                  <a:schemeClr val="accent4"/>
                </a:solidFill>
                <a:latin typeface="Krona One"/>
                <a:ea typeface="Krona One"/>
                <a:cs typeface="Krona One"/>
                <a:sym typeface="Krona One"/>
              </a:defRPr>
            </a:lvl2pPr>
            <a:lvl3pPr lvl="2" algn="ctr" rtl="0">
              <a:lnSpc>
                <a:spcPct val="100000"/>
              </a:lnSpc>
              <a:spcBef>
                <a:spcPts val="0"/>
              </a:spcBef>
              <a:spcAft>
                <a:spcPts val="0"/>
              </a:spcAft>
              <a:buNone/>
              <a:defRPr sz="1600">
                <a:solidFill>
                  <a:schemeClr val="accent4"/>
                </a:solidFill>
                <a:latin typeface="Krona One"/>
                <a:ea typeface="Krona One"/>
                <a:cs typeface="Krona One"/>
                <a:sym typeface="Krona One"/>
              </a:defRPr>
            </a:lvl3pPr>
            <a:lvl4pPr lvl="3" algn="ctr" rtl="0">
              <a:lnSpc>
                <a:spcPct val="100000"/>
              </a:lnSpc>
              <a:spcBef>
                <a:spcPts val="0"/>
              </a:spcBef>
              <a:spcAft>
                <a:spcPts val="0"/>
              </a:spcAft>
              <a:buNone/>
              <a:defRPr sz="1600">
                <a:solidFill>
                  <a:schemeClr val="accent4"/>
                </a:solidFill>
                <a:latin typeface="Krona One"/>
                <a:ea typeface="Krona One"/>
                <a:cs typeface="Krona One"/>
                <a:sym typeface="Krona One"/>
              </a:defRPr>
            </a:lvl4pPr>
            <a:lvl5pPr lvl="4" algn="ctr" rtl="0">
              <a:lnSpc>
                <a:spcPct val="100000"/>
              </a:lnSpc>
              <a:spcBef>
                <a:spcPts val="0"/>
              </a:spcBef>
              <a:spcAft>
                <a:spcPts val="0"/>
              </a:spcAft>
              <a:buNone/>
              <a:defRPr sz="1600">
                <a:solidFill>
                  <a:schemeClr val="accent4"/>
                </a:solidFill>
                <a:latin typeface="Krona One"/>
                <a:ea typeface="Krona One"/>
                <a:cs typeface="Krona One"/>
                <a:sym typeface="Krona One"/>
              </a:defRPr>
            </a:lvl5pPr>
            <a:lvl6pPr lvl="5" algn="ctr" rtl="0">
              <a:lnSpc>
                <a:spcPct val="100000"/>
              </a:lnSpc>
              <a:spcBef>
                <a:spcPts val="0"/>
              </a:spcBef>
              <a:spcAft>
                <a:spcPts val="0"/>
              </a:spcAft>
              <a:buNone/>
              <a:defRPr sz="1600">
                <a:solidFill>
                  <a:schemeClr val="accent4"/>
                </a:solidFill>
                <a:latin typeface="Krona One"/>
                <a:ea typeface="Krona One"/>
                <a:cs typeface="Krona One"/>
                <a:sym typeface="Krona One"/>
              </a:defRPr>
            </a:lvl6pPr>
            <a:lvl7pPr lvl="6" algn="ctr" rtl="0">
              <a:lnSpc>
                <a:spcPct val="100000"/>
              </a:lnSpc>
              <a:spcBef>
                <a:spcPts val="0"/>
              </a:spcBef>
              <a:spcAft>
                <a:spcPts val="0"/>
              </a:spcAft>
              <a:buNone/>
              <a:defRPr sz="1600">
                <a:solidFill>
                  <a:schemeClr val="accent4"/>
                </a:solidFill>
                <a:latin typeface="Krona One"/>
                <a:ea typeface="Krona One"/>
                <a:cs typeface="Krona One"/>
                <a:sym typeface="Krona One"/>
              </a:defRPr>
            </a:lvl7pPr>
            <a:lvl8pPr lvl="7" algn="ctr" rtl="0">
              <a:lnSpc>
                <a:spcPct val="100000"/>
              </a:lnSpc>
              <a:spcBef>
                <a:spcPts val="0"/>
              </a:spcBef>
              <a:spcAft>
                <a:spcPts val="0"/>
              </a:spcAft>
              <a:buNone/>
              <a:defRPr sz="1600">
                <a:solidFill>
                  <a:schemeClr val="accent4"/>
                </a:solidFill>
                <a:latin typeface="Krona One"/>
                <a:ea typeface="Krona One"/>
                <a:cs typeface="Krona One"/>
                <a:sym typeface="Krona One"/>
              </a:defRPr>
            </a:lvl8pPr>
            <a:lvl9pPr lvl="8" algn="ctr" rtl="0">
              <a:lnSpc>
                <a:spcPct val="100000"/>
              </a:lnSpc>
              <a:spcBef>
                <a:spcPts val="0"/>
              </a:spcBef>
              <a:spcAft>
                <a:spcPts val="0"/>
              </a:spcAft>
              <a:buNone/>
              <a:defRPr sz="1600">
                <a:solidFill>
                  <a:schemeClr val="accent4"/>
                </a:solidFill>
                <a:latin typeface="Krona One"/>
                <a:ea typeface="Krona One"/>
                <a:cs typeface="Krona One"/>
                <a:sym typeface="Krona One"/>
              </a:defRPr>
            </a:lvl9pPr>
          </a:lstStyle>
          <a:p>
            <a:endParaRPr/>
          </a:p>
        </p:txBody>
      </p:sp>
      <p:sp>
        <p:nvSpPr>
          <p:cNvPr id="446" name="Google Shape;446;p17"/>
          <p:cNvSpPr txBox="1">
            <a:spLocks noGrp="1"/>
          </p:cNvSpPr>
          <p:nvPr>
            <p:ph type="subTitle" idx="5"/>
          </p:nvPr>
        </p:nvSpPr>
        <p:spPr>
          <a:xfrm>
            <a:off x="8902800" y="2164967"/>
            <a:ext cx="2207600" cy="350800"/>
          </a:xfrm>
          <a:prstGeom prst="rect">
            <a:avLst/>
          </a:prstGeom>
          <a:solidFill>
            <a:schemeClr val="accent1"/>
          </a:solidFill>
        </p:spPr>
        <p:txBody>
          <a:bodyPr spcFirstLastPara="1" wrap="square" lIns="91425" tIns="91425" rIns="91425" bIns="91425" anchor="ctr" anchorCtr="0">
            <a:noAutofit/>
          </a:bodyPr>
          <a:lstStyle>
            <a:lvl1pPr lvl="0" algn="ctr" rtl="0">
              <a:lnSpc>
                <a:spcPct val="100000"/>
              </a:lnSpc>
              <a:spcBef>
                <a:spcPts val="0"/>
              </a:spcBef>
              <a:spcAft>
                <a:spcPts val="0"/>
              </a:spcAft>
              <a:buNone/>
              <a:defRPr sz="1600">
                <a:solidFill>
                  <a:schemeClr val="accent4"/>
                </a:solidFill>
                <a:latin typeface="Krona One"/>
                <a:ea typeface="Krona One"/>
                <a:cs typeface="Krona One"/>
                <a:sym typeface="Krona One"/>
              </a:defRPr>
            </a:lvl1pPr>
            <a:lvl2pPr lvl="1" algn="ctr" rtl="0">
              <a:lnSpc>
                <a:spcPct val="100000"/>
              </a:lnSpc>
              <a:spcBef>
                <a:spcPts val="0"/>
              </a:spcBef>
              <a:spcAft>
                <a:spcPts val="0"/>
              </a:spcAft>
              <a:buNone/>
              <a:defRPr sz="1600">
                <a:solidFill>
                  <a:schemeClr val="accent4"/>
                </a:solidFill>
                <a:latin typeface="Krona One"/>
                <a:ea typeface="Krona One"/>
                <a:cs typeface="Krona One"/>
                <a:sym typeface="Krona One"/>
              </a:defRPr>
            </a:lvl2pPr>
            <a:lvl3pPr lvl="2" algn="ctr" rtl="0">
              <a:lnSpc>
                <a:spcPct val="100000"/>
              </a:lnSpc>
              <a:spcBef>
                <a:spcPts val="0"/>
              </a:spcBef>
              <a:spcAft>
                <a:spcPts val="0"/>
              </a:spcAft>
              <a:buNone/>
              <a:defRPr sz="1600">
                <a:solidFill>
                  <a:schemeClr val="accent4"/>
                </a:solidFill>
                <a:latin typeface="Krona One"/>
                <a:ea typeface="Krona One"/>
                <a:cs typeface="Krona One"/>
                <a:sym typeface="Krona One"/>
              </a:defRPr>
            </a:lvl3pPr>
            <a:lvl4pPr lvl="3" algn="ctr" rtl="0">
              <a:lnSpc>
                <a:spcPct val="100000"/>
              </a:lnSpc>
              <a:spcBef>
                <a:spcPts val="0"/>
              </a:spcBef>
              <a:spcAft>
                <a:spcPts val="0"/>
              </a:spcAft>
              <a:buNone/>
              <a:defRPr sz="1600">
                <a:solidFill>
                  <a:schemeClr val="accent4"/>
                </a:solidFill>
                <a:latin typeface="Krona One"/>
                <a:ea typeface="Krona One"/>
                <a:cs typeface="Krona One"/>
                <a:sym typeface="Krona One"/>
              </a:defRPr>
            </a:lvl4pPr>
            <a:lvl5pPr lvl="4" algn="ctr" rtl="0">
              <a:lnSpc>
                <a:spcPct val="100000"/>
              </a:lnSpc>
              <a:spcBef>
                <a:spcPts val="0"/>
              </a:spcBef>
              <a:spcAft>
                <a:spcPts val="0"/>
              </a:spcAft>
              <a:buNone/>
              <a:defRPr sz="1600">
                <a:solidFill>
                  <a:schemeClr val="accent4"/>
                </a:solidFill>
                <a:latin typeface="Krona One"/>
                <a:ea typeface="Krona One"/>
                <a:cs typeface="Krona One"/>
                <a:sym typeface="Krona One"/>
              </a:defRPr>
            </a:lvl5pPr>
            <a:lvl6pPr lvl="5" algn="ctr" rtl="0">
              <a:lnSpc>
                <a:spcPct val="100000"/>
              </a:lnSpc>
              <a:spcBef>
                <a:spcPts val="0"/>
              </a:spcBef>
              <a:spcAft>
                <a:spcPts val="0"/>
              </a:spcAft>
              <a:buNone/>
              <a:defRPr sz="1600">
                <a:solidFill>
                  <a:schemeClr val="accent4"/>
                </a:solidFill>
                <a:latin typeface="Krona One"/>
                <a:ea typeface="Krona One"/>
                <a:cs typeface="Krona One"/>
                <a:sym typeface="Krona One"/>
              </a:defRPr>
            </a:lvl6pPr>
            <a:lvl7pPr lvl="6" algn="ctr" rtl="0">
              <a:lnSpc>
                <a:spcPct val="100000"/>
              </a:lnSpc>
              <a:spcBef>
                <a:spcPts val="0"/>
              </a:spcBef>
              <a:spcAft>
                <a:spcPts val="0"/>
              </a:spcAft>
              <a:buNone/>
              <a:defRPr sz="1600">
                <a:solidFill>
                  <a:schemeClr val="accent4"/>
                </a:solidFill>
                <a:latin typeface="Krona One"/>
                <a:ea typeface="Krona One"/>
                <a:cs typeface="Krona One"/>
                <a:sym typeface="Krona One"/>
              </a:defRPr>
            </a:lvl7pPr>
            <a:lvl8pPr lvl="7" algn="ctr" rtl="0">
              <a:lnSpc>
                <a:spcPct val="100000"/>
              </a:lnSpc>
              <a:spcBef>
                <a:spcPts val="0"/>
              </a:spcBef>
              <a:spcAft>
                <a:spcPts val="0"/>
              </a:spcAft>
              <a:buNone/>
              <a:defRPr sz="1600">
                <a:solidFill>
                  <a:schemeClr val="accent4"/>
                </a:solidFill>
                <a:latin typeface="Krona One"/>
                <a:ea typeface="Krona One"/>
                <a:cs typeface="Krona One"/>
                <a:sym typeface="Krona One"/>
              </a:defRPr>
            </a:lvl8pPr>
            <a:lvl9pPr lvl="8" algn="ctr" rtl="0">
              <a:lnSpc>
                <a:spcPct val="100000"/>
              </a:lnSpc>
              <a:spcBef>
                <a:spcPts val="0"/>
              </a:spcBef>
              <a:spcAft>
                <a:spcPts val="0"/>
              </a:spcAft>
              <a:buNone/>
              <a:defRPr sz="1600">
                <a:solidFill>
                  <a:schemeClr val="accent4"/>
                </a:solidFill>
                <a:latin typeface="Krona One"/>
                <a:ea typeface="Krona One"/>
                <a:cs typeface="Krona One"/>
                <a:sym typeface="Krona One"/>
              </a:defRPr>
            </a:lvl9pPr>
          </a:lstStyle>
          <a:p>
            <a:endParaRPr/>
          </a:p>
        </p:txBody>
      </p:sp>
      <p:sp>
        <p:nvSpPr>
          <p:cNvPr id="447" name="Google Shape;447;p17"/>
          <p:cNvSpPr txBox="1">
            <a:spLocks noGrp="1"/>
          </p:cNvSpPr>
          <p:nvPr>
            <p:ph type="subTitle" idx="6"/>
          </p:nvPr>
        </p:nvSpPr>
        <p:spPr>
          <a:xfrm>
            <a:off x="8902959" y="4586724"/>
            <a:ext cx="2207600" cy="350800"/>
          </a:xfrm>
          <a:prstGeom prst="rect">
            <a:avLst/>
          </a:prstGeom>
          <a:solidFill>
            <a:schemeClr val="accent1"/>
          </a:solidFill>
        </p:spPr>
        <p:txBody>
          <a:bodyPr spcFirstLastPara="1" wrap="square" lIns="91425" tIns="91425" rIns="91425" bIns="91425" anchor="ctr" anchorCtr="0">
            <a:noAutofit/>
          </a:bodyPr>
          <a:lstStyle>
            <a:lvl1pPr lvl="0" algn="ctr" rtl="0">
              <a:lnSpc>
                <a:spcPct val="100000"/>
              </a:lnSpc>
              <a:spcBef>
                <a:spcPts val="0"/>
              </a:spcBef>
              <a:spcAft>
                <a:spcPts val="0"/>
              </a:spcAft>
              <a:buNone/>
              <a:defRPr sz="1600">
                <a:solidFill>
                  <a:schemeClr val="accent4"/>
                </a:solidFill>
                <a:latin typeface="Krona One"/>
                <a:ea typeface="Krona One"/>
                <a:cs typeface="Krona One"/>
                <a:sym typeface="Krona One"/>
              </a:defRPr>
            </a:lvl1pPr>
            <a:lvl2pPr lvl="1" algn="ctr" rtl="0">
              <a:lnSpc>
                <a:spcPct val="100000"/>
              </a:lnSpc>
              <a:spcBef>
                <a:spcPts val="0"/>
              </a:spcBef>
              <a:spcAft>
                <a:spcPts val="0"/>
              </a:spcAft>
              <a:buNone/>
              <a:defRPr sz="1600">
                <a:solidFill>
                  <a:schemeClr val="accent4"/>
                </a:solidFill>
                <a:latin typeface="Krona One"/>
                <a:ea typeface="Krona One"/>
                <a:cs typeface="Krona One"/>
                <a:sym typeface="Krona One"/>
              </a:defRPr>
            </a:lvl2pPr>
            <a:lvl3pPr lvl="2" algn="ctr" rtl="0">
              <a:lnSpc>
                <a:spcPct val="100000"/>
              </a:lnSpc>
              <a:spcBef>
                <a:spcPts val="0"/>
              </a:spcBef>
              <a:spcAft>
                <a:spcPts val="0"/>
              </a:spcAft>
              <a:buNone/>
              <a:defRPr sz="1600">
                <a:solidFill>
                  <a:schemeClr val="accent4"/>
                </a:solidFill>
                <a:latin typeface="Krona One"/>
                <a:ea typeface="Krona One"/>
                <a:cs typeface="Krona One"/>
                <a:sym typeface="Krona One"/>
              </a:defRPr>
            </a:lvl3pPr>
            <a:lvl4pPr lvl="3" algn="ctr" rtl="0">
              <a:lnSpc>
                <a:spcPct val="100000"/>
              </a:lnSpc>
              <a:spcBef>
                <a:spcPts val="0"/>
              </a:spcBef>
              <a:spcAft>
                <a:spcPts val="0"/>
              </a:spcAft>
              <a:buNone/>
              <a:defRPr sz="1600">
                <a:solidFill>
                  <a:schemeClr val="accent4"/>
                </a:solidFill>
                <a:latin typeface="Krona One"/>
                <a:ea typeface="Krona One"/>
                <a:cs typeface="Krona One"/>
                <a:sym typeface="Krona One"/>
              </a:defRPr>
            </a:lvl4pPr>
            <a:lvl5pPr lvl="4" algn="ctr" rtl="0">
              <a:lnSpc>
                <a:spcPct val="100000"/>
              </a:lnSpc>
              <a:spcBef>
                <a:spcPts val="0"/>
              </a:spcBef>
              <a:spcAft>
                <a:spcPts val="0"/>
              </a:spcAft>
              <a:buNone/>
              <a:defRPr sz="1600">
                <a:solidFill>
                  <a:schemeClr val="accent4"/>
                </a:solidFill>
                <a:latin typeface="Krona One"/>
                <a:ea typeface="Krona One"/>
                <a:cs typeface="Krona One"/>
                <a:sym typeface="Krona One"/>
              </a:defRPr>
            </a:lvl5pPr>
            <a:lvl6pPr lvl="5" algn="ctr" rtl="0">
              <a:lnSpc>
                <a:spcPct val="100000"/>
              </a:lnSpc>
              <a:spcBef>
                <a:spcPts val="0"/>
              </a:spcBef>
              <a:spcAft>
                <a:spcPts val="0"/>
              </a:spcAft>
              <a:buNone/>
              <a:defRPr sz="1600">
                <a:solidFill>
                  <a:schemeClr val="accent4"/>
                </a:solidFill>
                <a:latin typeface="Krona One"/>
                <a:ea typeface="Krona One"/>
                <a:cs typeface="Krona One"/>
                <a:sym typeface="Krona One"/>
              </a:defRPr>
            </a:lvl6pPr>
            <a:lvl7pPr lvl="6" algn="ctr" rtl="0">
              <a:lnSpc>
                <a:spcPct val="100000"/>
              </a:lnSpc>
              <a:spcBef>
                <a:spcPts val="0"/>
              </a:spcBef>
              <a:spcAft>
                <a:spcPts val="0"/>
              </a:spcAft>
              <a:buNone/>
              <a:defRPr sz="1600">
                <a:solidFill>
                  <a:schemeClr val="accent4"/>
                </a:solidFill>
                <a:latin typeface="Krona One"/>
                <a:ea typeface="Krona One"/>
                <a:cs typeface="Krona One"/>
                <a:sym typeface="Krona One"/>
              </a:defRPr>
            </a:lvl7pPr>
            <a:lvl8pPr lvl="7" algn="ctr" rtl="0">
              <a:lnSpc>
                <a:spcPct val="100000"/>
              </a:lnSpc>
              <a:spcBef>
                <a:spcPts val="0"/>
              </a:spcBef>
              <a:spcAft>
                <a:spcPts val="0"/>
              </a:spcAft>
              <a:buNone/>
              <a:defRPr sz="1600">
                <a:solidFill>
                  <a:schemeClr val="accent4"/>
                </a:solidFill>
                <a:latin typeface="Krona One"/>
                <a:ea typeface="Krona One"/>
                <a:cs typeface="Krona One"/>
                <a:sym typeface="Krona One"/>
              </a:defRPr>
            </a:lvl8pPr>
            <a:lvl9pPr lvl="8" algn="ctr" rtl="0">
              <a:lnSpc>
                <a:spcPct val="100000"/>
              </a:lnSpc>
              <a:spcBef>
                <a:spcPts val="0"/>
              </a:spcBef>
              <a:spcAft>
                <a:spcPts val="0"/>
              </a:spcAft>
              <a:buNone/>
              <a:defRPr sz="1600">
                <a:solidFill>
                  <a:schemeClr val="accent4"/>
                </a:solidFill>
                <a:latin typeface="Krona One"/>
                <a:ea typeface="Krona One"/>
                <a:cs typeface="Krona One"/>
                <a:sym typeface="Krona One"/>
              </a:defRPr>
            </a:lvl9pPr>
          </a:lstStyle>
          <a:p>
            <a:endParaRPr/>
          </a:p>
        </p:txBody>
      </p:sp>
      <p:sp>
        <p:nvSpPr>
          <p:cNvPr id="448" name="Google Shape;448;p17"/>
          <p:cNvSpPr txBox="1">
            <a:spLocks noGrp="1"/>
          </p:cNvSpPr>
          <p:nvPr>
            <p:ph type="subTitle" idx="7"/>
          </p:nvPr>
        </p:nvSpPr>
        <p:spPr>
          <a:xfrm>
            <a:off x="8902815" y="4943451"/>
            <a:ext cx="2235200" cy="1170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solidFill>
                  <a:srgbClr val="FFFFFF"/>
                </a:solidFill>
              </a:defRPr>
            </a:lvl1pPr>
            <a:lvl2pPr lvl="1" algn="ctr" rtl="0">
              <a:lnSpc>
                <a:spcPct val="100000"/>
              </a:lnSpc>
              <a:spcBef>
                <a:spcPts val="0"/>
              </a:spcBef>
              <a:spcAft>
                <a:spcPts val="0"/>
              </a:spcAft>
              <a:buNone/>
              <a:defRPr>
                <a:solidFill>
                  <a:srgbClr val="FFFFFF"/>
                </a:solidFill>
              </a:defRPr>
            </a:lvl2pPr>
            <a:lvl3pPr lvl="2" algn="ctr" rtl="0">
              <a:lnSpc>
                <a:spcPct val="100000"/>
              </a:lnSpc>
              <a:spcBef>
                <a:spcPts val="0"/>
              </a:spcBef>
              <a:spcAft>
                <a:spcPts val="0"/>
              </a:spcAft>
              <a:buNone/>
              <a:defRPr>
                <a:solidFill>
                  <a:srgbClr val="FFFFFF"/>
                </a:solidFill>
              </a:defRPr>
            </a:lvl3pPr>
            <a:lvl4pPr lvl="3" algn="ctr" rtl="0">
              <a:lnSpc>
                <a:spcPct val="100000"/>
              </a:lnSpc>
              <a:spcBef>
                <a:spcPts val="0"/>
              </a:spcBef>
              <a:spcAft>
                <a:spcPts val="0"/>
              </a:spcAft>
              <a:buNone/>
              <a:defRPr>
                <a:solidFill>
                  <a:srgbClr val="FFFFFF"/>
                </a:solidFill>
              </a:defRPr>
            </a:lvl4pPr>
            <a:lvl5pPr lvl="4" algn="ctr" rtl="0">
              <a:lnSpc>
                <a:spcPct val="100000"/>
              </a:lnSpc>
              <a:spcBef>
                <a:spcPts val="0"/>
              </a:spcBef>
              <a:spcAft>
                <a:spcPts val="0"/>
              </a:spcAft>
              <a:buNone/>
              <a:defRPr>
                <a:solidFill>
                  <a:srgbClr val="FFFFFF"/>
                </a:solidFill>
              </a:defRPr>
            </a:lvl5pPr>
            <a:lvl6pPr lvl="5" algn="ctr" rtl="0">
              <a:lnSpc>
                <a:spcPct val="100000"/>
              </a:lnSpc>
              <a:spcBef>
                <a:spcPts val="0"/>
              </a:spcBef>
              <a:spcAft>
                <a:spcPts val="0"/>
              </a:spcAft>
              <a:buNone/>
              <a:defRPr>
                <a:solidFill>
                  <a:srgbClr val="FFFFFF"/>
                </a:solidFill>
              </a:defRPr>
            </a:lvl6pPr>
            <a:lvl7pPr lvl="6" algn="ctr" rtl="0">
              <a:lnSpc>
                <a:spcPct val="100000"/>
              </a:lnSpc>
              <a:spcBef>
                <a:spcPts val="0"/>
              </a:spcBef>
              <a:spcAft>
                <a:spcPts val="0"/>
              </a:spcAft>
              <a:buNone/>
              <a:defRPr>
                <a:solidFill>
                  <a:srgbClr val="FFFFFF"/>
                </a:solidFill>
              </a:defRPr>
            </a:lvl7pPr>
            <a:lvl8pPr lvl="7" algn="ctr" rtl="0">
              <a:lnSpc>
                <a:spcPct val="100000"/>
              </a:lnSpc>
              <a:spcBef>
                <a:spcPts val="0"/>
              </a:spcBef>
              <a:spcAft>
                <a:spcPts val="0"/>
              </a:spcAft>
              <a:buNone/>
              <a:defRPr>
                <a:solidFill>
                  <a:srgbClr val="FFFFFF"/>
                </a:solidFill>
              </a:defRPr>
            </a:lvl8pPr>
            <a:lvl9pPr lvl="8" algn="ctr" rtl="0">
              <a:lnSpc>
                <a:spcPct val="100000"/>
              </a:lnSpc>
              <a:spcBef>
                <a:spcPts val="0"/>
              </a:spcBef>
              <a:spcAft>
                <a:spcPts val="0"/>
              </a:spcAft>
              <a:buNone/>
              <a:defRPr>
                <a:solidFill>
                  <a:srgbClr val="FFFFFF"/>
                </a:solidFill>
              </a:defRPr>
            </a:lvl9pPr>
          </a:lstStyle>
          <a:p>
            <a:endParaRPr/>
          </a:p>
        </p:txBody>
      </p:sp>
      <p:sp>
        <p:nvSpPr>
          <p:cNvPr id="449" name="Google Shape;449;p17"/>
          <p:cNvSpPr txBox="1">
            <a:spLocks noGrp="1"/>
          </p:cNvSpPr>
          <p:nvPr>
            <p:ph type="subTitle" idx="8"/>
          </p:nvPr>
        </p:nvSpPr>
        <p:spPr>
          <a:xfrm>
            <a:off x="8902655" y="2556768"/>
            <a:ext cx="2235200" cy="1170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solidFill>
                  <a:srgbClr val="FFFFFF"/>
                </a:solidFill>
              </a:defRPr>
            </a:lvl1pPr>
            <a:lvl2pPr lvl="1" algn="ctr" rtl="0">
              <a:lnSpc>
                <a:spcPct val="100000"/>
              </a:lnSpc>
              <a:spcBef>
                <a:spcPts val="0"/>
              </a:spcBef>
              <a:spcAft>
                <a:spcPts val="0"/>
              </a:spcAft>
              <a:buNone/>
              <a:defRPr>
                <a:solidFill>
                  <a:srgbClr val="FFFFFF"/>
                </a:solidFill>
              </a:defRPr>
            </a:lvl2pPr>
            <a:lvl3pPr lvl="2" algn="ctr" rtl="0">
              <a:lnSpc>
                <a:spcPct val="100000"/>
              </a:lnSpc>
              <a:spcBef>
                <a:spcPts val="0"/>
              </a:spcBef>
              <a:spcAft>
                <a:spcPts val="0"/>
              </a:spcAft>
              <a:buNone/>
              <a:defRPr>
                <a:solidFill>
                  <a:srgbClr val="FFFFFF"/>
                </a:solidFill>
              </a:defRPr>
            </a:lvl3pPr>
            <a:lvl4pPr lvl="3" algn="ctr" rtl="0">
              <a:lnSpc>
                <a:spcPct val="100000"/>
              </a:lnSpc>
              <a:spcBef>
                <a:spcPts val="0"/>
              </a:spcBef>
              <a:spcAft>
                <a:spcPts val="0"/>
              </a:spcAft>
              <a:buNone/>
              <a:defRPr>
                <a:solidFill>
                  <a:srgbClr val="FFFFFF"/>
                </a:solidFill>
              </a:defRPr>
            </a:lvl4pPr>
            <a:lvl5pPr lvl="4" algn="ctr" rtl="0">
              <a:lnSpc>
                <a:spcPct val="100000"/>
              </a:lnSpc>
              <a:spcBef>
                <a:spcPts val="0"/>
              </a:spcBef>
              <a:spcAft>
                <a:spcPts val="0"/>
              </a:spcAft>
              <a:buNone/>
              <a:defRPr>
                <a:solidFill>
                  <a:srgbClr val="FFFFFF"/>
                </a:solidFill>
              </a:defRPr>
            </a:lvl5pPr>
            <a:lvl6pPr lvl="5" algn="ctr" rtl="0">
              <a:lnSpc>
                <a:spcPct val="100000"/>
              </a:lnSpc>
              <a:spcBef>
                <a:spcPts val="0"/>
              </a:spcBef>
              <a:spcAft>
                <a:spcPts val="0"/>
              </a:spcAft>
              <a:buNone/>
              <a:defRPr>
                <a:solidFill>
                  <a:srgbClr val="FFFFFF"/>
                </a:solidFill>
              </a:defRPr>
            </a:lvl6pPr>
            <a:lvl7pPr lvl="6" algn="ctr" rtl="0">
              <a:lnSpc>
                <a:spcPct val="100000"/>
              </a:lnSpc>
              <a:spcBef>
                <a:spcPts val="0"/>
              </a:spcBef>
              <a:spcAft>
                <a:spcPts val="0"/>
              </a:spcAft>
              <a:buNone/>
              <a:defRPr>
                <a:solidFill>
                  <a:srgbClr val="FFFFFF"/>
                </a:solidFill>
              </a:defRPr>
            </a:lvl7pPr>
            <a:lvl8pPr lvl="7" algn="ctr" rtl="0">
              <a:lnSpc>
                <a:spcPct val="100000"/>
              </a:lnSpc>
              <a:spcBef>
                <a:spcPts val="0"/>
              </a:spcBef>
              <a:spcAft>
                <a:spcPts val="0"/>
              </a:spcAft>
              <a:buNone/>
              <a:defRPr>
                <a:solidFill>
                  <a:srgbClr val="FFFFFF"/>
                </a:solidFill>
              </a:defRPr>
            </a:lvl8pPr>
            <a:lvl9pPr lvl="8" algn="ctr" rtl="0">
              <a:lnSpc>
                <a:spcPct val="100000"/>
              </a:lnSpc>
              <a:spcBef>
                <a:spcPts val="0"/>
              </a:spcBef>
              <a:spcAft>
                <a:spcPts val="0"/>
              </a:spcAft>
              <a:buNone/>
              <a:defRPr>
                <a:solidFill>
                  <a:srgbClr val="FFFFFF"/>
                </a:solidFill>
              </a:defRPr>
            </a:lvl9pPr>
          </a:lstStyle>
          <a:p>
            <a:endParaRPr/>
          </a:p>
        </p:txBody>
      </p:sp>
      <p:sp>
        <p:nvSpPr>
          <p:cNvPr id="450" name="Google Shape;450;p17"/>
          <p:cNvSpPr/>
          <p:nvPr/>
        </p:nvSpPr>
        <p:spPr>
          <a:xfrm rot="10800000">
            <a:off x="7994400" y="0"/>
            <a:ext cx="4197600" cy="1617200"/>
          </a:xfrm>
          <a:prstGeom prst="rtTriangle">
            <a:avLst/>
          </a:prstGeom>
          <a:solidFill>
            <a:srgbClr val="336574">
              <a:alpha val="3240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8517807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 6 columns">
  <p:cSld name="Title + 6 columns">
    <p:spTree>
      <p:nvGrpSpPr>
        <p:cNvPr id="1" name="Shape 451"/>
        <p:cNvGrpSpPr/>
        <p:nvPr/>
      </p:nvGrpSpPr>
      <p:grpSpPr>
        <a:xfrm>
          <a:off x="0" y="0"/>
          <a:ext cx="0" cy="0"/>
          <a:chOff x="0" y="0"/>
          <a:chExt cx="0" cy="0"/>
        </a:xfrm>
      </p:grpSpPr>
      <p:sp>
        <p:nvSpPr>
          <p:cNvPr id="452" name="Google Shape;452;p18"/>
          <p:cNvSpPr txBox="1">
            <a:spLocks noGrp="1"/>
          </p:cNvSpPr>
          <p:nvPr>
            <p:ph type="title"/>
          </p:nvPr>
        </p:nvSpPr>
        <p:spPr>
          <a:xfrm>
            <a:off x="950967" y="514425"/>
            <a:ext cx="10290000" cy="7636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453" name="Google Shape;453;p18"/>
          <p:cNvSpPr txBox="1">
            <a:spLocks noGrp="1"/>
          </p:cNvSpPr>
          <p:nvPr>
            <p:ph type="subTitle" idx="1"/>
          </p:nvPr>
        </p:nvSpPr>
        <p:spPr>
          <a:xfrm>
            <a:off x="1533735" y="1743131"/>
            <a:ext cx="2228400" cy="463200"/>
          </a:xfrm>
          <a:prstGeom prst="rect">
            <a:avLst/>
          </a:prstGeom>
          <a:solidFill>
            <a:schemeClr val="accent2"/>
          </a:solidFill>
        </p:spPr>
        <p:txBody>
          <a:bodyPr spcFirstLastPara="1" wrap="square" lIns="91425" tIns="91425" rIns="91425" bIns="91425" anchor="t" anchorCtr="0">
            <a:noAutofit/>
          </a:bodyPr>
          <a:lstStyle>
            <a:lvl1pPr lvl="0" rtl="0">
              <a:spcBef>
                <a:spcPts val="0"/>
              </a:spcBef>
              <a:spcAft>
                <a:spcPts val="0"/>
              </a:spcAft>
              <a:buNone/>
              <a:defRPr sz="1600">
                <a:solidFill>
                  <a:srgbClr val="FFFFFF"/>
                </a:solidFill>
                <a:latin typeface="Krona One"/>
                <a:ea typeface="Krona One"/>
                <a:cs typeface="Krona One"/>
                <a:sym typeface="Krona One"/>
              </a:defRPr>
            </a:lvl1pPr>
            <a:lvl2pPr lvl="1" rtl="0">
              <a:spcBef>
                <a:spcPts val="2133"/>
              </a:spcBef>
              <a:spcAft>
                <a:spcPts val="0"/>
              </a:spcAft>
              <a:buNone/>
              <a:defRPr sz="1600">
                <a:solidFill>
                  <a:srgbClr val="FFFFFF"/>
                </a:solidFill>
                <a:latin typeface="Krona One"/>
                <a:ea typeface="Krona One"/>
                <a:cs typeface="Krona One"/>
                <a:sym typeface="Krona One"/>
              </a:defRPr>
            </a:lvl2pPr>
            <a:lvl3pPr lvl="2" rtl="0">
              <a:spcBef>
                <a:spcPts val="2133"/>
              </a:spcBef>
              <a:spcAft>
                <a:spcPts val="0"/>
              </a:spcAft>
              <a:buNone/>
              <a:defRPr sz="1600">
                <a:solidFill>
                  <a:srgbClr val="FFFFFF"/>
                </a:solidFill>
                <a:latin typeface="Krona One"/>
                <a:ea typeface="Krona One"/>
                <a:cs typeface="Krona One"/>
                <a:sym typeface="Krona One"/>
              </a:defRPr>
            </a:lvl3pPr>
            <a:lvl4pPr lvl="3" rtl="0">
              <a:spcBef>
                <a:spcPts val="2133"/>
              </a:spcBef>
              <a:spcAft>
                <a:spcPts val="0"/>
              </a:spcAft>
              <a:buNone/>
              <a:defRPr sz="1600">
                <a:solidFill>
                  <a:srgbClr val="FFFFFF"/>
                </a:solidFill>
                <a:latin typeface="Krona One"/>
                <a:ea typeface="Krona One"/>
                <a:cs typeface="Krona One"/>
                <a:sym typeface="Krona One"/>
              </a:defRPr>
            </a:lvl4pPr>
            <a:lvl5pPr lvl="4" rtl="0">
              <a:spcBef>
                <a:spcPts val="2133"/>
              </a:spcBef>
              <a:spcAft>
                <a:spcPts val="0"/>
              </a:spcAft>
              <a:buNone/>
              <a:defRPr sz="1600">
                <a:solidFill>
                  <a:srgbClr val="FFFFFF"/>
                </a:solidFill>
                <a:latin typeface="Krona One"/>
                <a:ea typeface="Krona One"/>
                <a:cs typeface="Krona One"/>
                <a:sym typeface="Krona One"/>
              </a:defRPr>
            </a:lvl5pPr>
            <a:lvl6pPr lvl="5" rtl="0">
              <a:spcBef>
                <a:spcPts val="2133"/>
              </a:spcBef>
              <a:spcAft>
                <a:spcPts val="0"/>
              </a:spcAft>
              <a:buNone/>
              <a:defRPr sz="1600">
                <a:solidFill>
                  <a:srgbClr val="FFFFFF"/>
                </a:solidFill>
                <a:latin typeface="Krona One"/>
                <a:ea typeface="Krona One"/>
                <a:cs typeface="Krona One"/>
                <a:sym typeface="Krona One"/>
              </a:defRPr>
            </a:lvl6pPr>
            <a:lvl7pPr lvl="6" rtl="0">
              <a:spcBef>
                <a:spcPts val="2133"/>
              </a:spcBef>
              <a:spcAft>
                <a:spcPts val="0"/>
              </a:spcAft>
              <a:buNone/>
              <a:defRPr sz="1600">
                <a:solidFill>
                  <a:srgbClr val="FFFFFF"/>
                </a:solidFill>
                <a:latin typeface="Krona One"/>
                <a:ea typeface="Krona One"/>
                <a:cs typeface="Krona One"/>
                <a:sym typeface="Krona One"/>
              </a:defRPr>
            </a:lvl7pPr>
            <a:lvl8pPr lvl="7" rtl="0">
              <a:spcBef>
                <a:spcPts val="2133"/>
              </a:spcBef>
              <a:spcAft>
                <a:spcPts val="0"/>
              </a:spcAft>
              <a:buNone/>
              <a:defRPr sz="1600">
                <a:solidFill>
                  <a:srgbClr val="FFFFFF"/>
                </a:solidFill>
                <a:latin typeface="Krona One"/>
                <a:ea typeface="Krona One"/>
                <a:cs typeface="Krona One"/>
                <a:sym typeface="Krona One"/>
              </a:defRPr>
            </a:lvl8pPr>
            <a:lvl9pPr lvl="8" rtl="0">
              <a:spcBef>
                <a:spcPts val="2133"/>
              </a:spcBef>
              <a:spcAft>
                <a:spcPts val="2133"/>
              </a:spcAft>
              <a:buNone/>
              <a:defRPr sz="1600">
                <a:solidFill>
                  <a:srgbClr val="FFFFFF"/>
                </a:solidFill>
                <a:latin typeface="Krona One"/>
                <a:ea typeface="Krona One"/>
                <a:cs typeface="Krona One"/>
                <a:sym typeface="Krona One"/>
              </a:defRPr>
            </a:lvl9pPr>
          </a:lstStyle>
          <a:p>
            <a:endParaRPr/>
          </a:p>
        </p:txBody>
      </p:sp>
      <p:sp>
        <p:nvSpPr>
          <p:cNvPr id="454" name="Google Shape;454;p18"/>
          <p:cNvSpPr txBox="1">
            <a:spLocks noGrp="1"/>
          </p:cNvSpPr>
          <p:nvPr>
            <p:ph type="subTitle" idx="2"/>
          </p:nvPr>
        </p:nvSpPr>
        <p:spPr>
          <a:xfrm>
            <a:off x="4975145" y="1749136"/>
            <a:ext cx="2228400" cy="451200"/>
          </a:xfrm>
          <a:prstGeom prst="rect">
            <a:avLst/>
          </a:prstGeom>
          <a:solidFill>
            <a:schemeClr val="accent2"/>
          </a:solidFill>
        </p:spPr>
        <p:txBody>
          <a:bodyPr spcFirstLastPara="1" wrap="square" lIns="91425" tIns="91425" rIns="91425" bIns="91425" anchor="t" anchorCtr="0">
            <a:noAutofit/>
          </a:bodyPr>
          <a:lstStyle>
            <a:lvl1pPr lvl="0" algn="ctr" rtl="0">
              <a:lnSpc>
                <a:spcPct val="100000"/>
              </a:lnSpc>
              <a:spcBef>
                <a:spcPts val="0"/>
              </a:spcBef>
              <a:spcAft>
                <a:spcPts val="0"/>
              </a:spcAft>
              <a:buNone/>
              <a:defRPr sz="1600">
                <a:solidFill>
                  <a:srgbClr val="FFFFFF"/>
                </a:solidFill>
                <a:latin typeface="Krona One"/>
                <a:ea typeface="Krona One"/>
                <a:cs typeface="Krona One"/>
                <a:sym typeface="Krona One"/>
              </a:defRPr>
            </a:lvl1pPr>
            <a:lvl2pPr lvl="1" algn="ctr" rtl="0">
              <a:lnSpc>
                <a:spcPct val="100000"/>
              </a:lnSpc>
              <a:spcBef>
                <a:spcPts val="0"/>
              </a:spcBef>
              <a:spcAft>
                <a:spcPts val="0"/>
              </a:spcAft>
              <a:buNone/>
              <a:defRPr sz="1600">
                <a:solidFill>
                  <a:srgbClr val="FFFFFF"/>
                </a:solidFill>
                <a:latin typeface="Krona One"/>
                <a:ea typeface="Krona One"/>
                <a:cs typeface="Krona One"/>
                <a:sym typeface="Krona One"/>
              </a:defRPr>
            </a:lvl2pPr>
            <a:lvl3pPr lvl="2" algn="ctr" rtl="0">
              <a:lnSpc>
                <a:spcPct val="100000"/>
              </a:lnSpc>
              <a:spcBef>
                <a:spcPts val="0"/>
              </a:spcBef>
              <a:spcAft>
                <a:spcPts val="0"/>
              </a:spcAft>
              <a:buNone/>
              <a:defRPr sz="1600">
                <a:solidFill>
                  <a:srgbClr val="FFFFFF"/>
                </a:solidFill>
                <a:latin typeface="Krona One"/>
                <a:ea typeface="Krona One"/>
                <a:cs typeface="Krona One"/>
                <a:sym typeface="Krona One"/>
              </a:defRPr>
            </a:lvl3pPr>
            <a:lvl4pPr lvl="3" algn="ctr" rtl="0">
              <a:lnSpc>
                <a:spcPct val="100000"/>
              </a:lnSpc>
              <a:spcBef>
                <a:spcPts val="0"/>
              </a:spcBef>
              <a:spcAft>
                <a:spcPts val="0"/>
              </a:spcAft>
              <a:buNone/>
              <a:defRPr sz="1600">
                <a:solidFill>
                  <a:srgbClr val="FFFFFF"/>
                </a:solidFill>
                <a:latin typeface="Krona One"/>
                <a:ea typeface="Krona One"/>
                <a:cs typeface="Krona One"/>
                <a:sym typeface="Krona One"/>
              </a:defRPr>
            </a:lvl4pPr>
            <a:lvl5pPr lvl="4" algn="ctr" rtl="0">
              <a:lnSpc>
                <a:spcPct val="100000"/>
              </a:lnSpc>
              <a:spcBef>
                <a:spcPts val="0"/>
              </a:spcBef>
              <a:spcAft>
                <a:spcPts val="0"/>
              </a:spcAft>
              <a:buNone/>
              <a:defRPr sz="1600">
                <a:solidFill>
                  <a:srgbClr val="FFFFFF"/>
                </a:solidFill>
                <a:latin typeface="Krona One"/>
                <a:ea typeface="Krona One"/>
                <a:cs typeface="Krona One"/>
                <a:sym typeface="Krona One"/>
              </a:defRPr>
            </a:lvl5pPr>
            <a:lvl6pPr lvl="5" algn="ctr" rtl="0">
              <a:lnSpc>
                <a:spcPct val="100000"/>
              </a:lnSpc>
              <a:spcBef>
                <a:spcPts val="0"/>
              </a:spcBef>
              <a:spcAft>
                <a:spcPts val="0"/>
              </a:spcAft>
              <a:buNone/>
              <a:defRPr sz="1600">
                <a:solidFill>
                  <a:srgbClr val="FFFFFF"/>
                </a:solidFill>
                <a:latin typeface="Krona One"/>
                <a:ea typeface="Krona One"/>
                <a:cs typeface="Krona One"/>
                <a:sym typeface="Krona One"/>
              </a:defRPr>
            </a:lvl6pPr>
            <a:lvl7pPr lvl="6" algn="ctr" rtl="0">
              <a:lnSpc>
                <a:spcPct val="100000"/>
              </a:lnSpc>
              <a:spcBef>
                <a:spcPts val="0"/>
              </a:spcBef>
              <a:spcAft>
                <a:spcPts val="0"/>
              </a:spcAft>
              <a:buNone/>
              <a:defRPr sz="1600">
                <a:solidFill>
                  <a:srgbClr val="FFFFFF"/>
                </a:solidFill>
                <a:latin typeface="Krona One"/>
                <a:ea typeface="Krona One"/>
                <a:cs typeface="Krona One"/>
                <a:sym typeface="Krona One"/>
              </a:defRPr>
            </a:lvl7pPr>
            <a:lvl8pPr lvl="7" algn="ctr" rtl="0">
              <a:lnSpc>
                <a:spcPct val="100000"/>
              </a:lnSpc>
              <a:spcBef>
                <a:spcPts val="0"/>
              </a:spcBef>
              <a:spcAft>
                <a:spcPts val="0"/>
              </a:spcAft>
              <a:buNone/>
              <a:defRPr sz="1600">
                <a:solidFill>
                  <a:srgbClr val="FFFFFF"/>
                </a:solidFill>
                <a:latin typeface="Krona One"/>
                <a:ea typeface="Krona One"/>
                <a:cs typeface="Krona One"/>
                <a:sym typeface="Krona One"/>
              </a:defRPr>
            </a:lvl8pPr>
            <a:lvl9pPr lvl="8" algn="ctr" rtl="0">
              <a:lnSpc>
                <a:spcPct val="100000"/>
              </a:lnSpc>
              <a:spcBef>
                <a:spcPts val="0"/>
              </a:spcBef>
              <a:spcAft>
                <a:spcPts val="0"/>
              </a:spcAft>
              <a:buNone/>
              <a:defRPr sz="1600">
                <a:solidFill>
                  <a:srgbClr val="FFFFFF"/>
                </a:solidFill>
                <a:latin typeface="Krona One"/>
                <a:ea typeface="Krona One"/>
                <a:cs typeface="Krona One"/>
                <a:sym typeface="Krona One"/>
              </a:defRPr>
            </a:lvl9pPr>
          </a:lstStyle>
          <a:p>
            <a:endParaRPr/>
          </a:p>
        </p:txBody>
      </p:sp>
      <p:sp>
        <p:nvSpPr>
          <p:cNvPr id="455" name="Google Shape;455;p18"/>
          <p:cNvSpPr txBox="1">
            <a:spLocks noGrp="1"/>
          </p:cNvSpPr>
          <p:nvPr>
            <p:ph type="subTitle" idx="3"/>
          </p:nvPr>
        </p:nvSpPr>
        <p:spPr>
          <a:xfrm>
            <a:off x="8471940" y="1749136"/>
            <a:ext cx="2228400" cy="451200"/>
          </a:xfrm>
          <a:prstGeom prst="rect">
            <a:avLst/>
          </a:prstGeom>
          <a:solidFill>
            <a:schemeClr val="accent2"/>
          </a:solidFill>
        </p:spPr>
        <p:txBody>
          <a:bodyPr spcFirstLastPara="1" wrap="square" lIns="91425" tIns="91425" rIns="91425" bIns="91425" anchor="t" anchorCtr="0">
            <a:noAutofit/>
          </a:bodyPr>
          <a:lstStyle>
            <a:lvl1pPr lvl="0" algn="ctr" rtl="0">
              <a:lnSpc>
                <a:spcPct val="100000"/>
              </a:lnSpc>
              <a:spcBef>
                <a:spcPts val="0"/>
              </a:spcBef>
              <a:spcAft>
                <a:spcPts val="0"/>
              </a:spcAft>
              <a:buNone/>
              <a:defRPr sz="1600">
                <a:solidFill>
                  <a:srgbClr val="FFFFFF"/>
                </a:solidFill>
                <a:latin typeface="Krona One"/>
                <a:ea typeface="Krona One"/>
                <a:cs typeface="Krona One"/>
                <a:sym typeface="Krona One"/>
              </a:defRPr>
            </a:lvl1pPr>
            <a:lvl2pPr lvl="1" algn="ctr" rtl="0">
              <a:lnSpc>
                <a:spcPct val="100000"/>
              </a:lnSpc>
              <a:spcBef>
                <a:spcPts val="0"/>
              </a:spcBef>
              <a:spcAft>
                <a:spcPts val="0"/>
              </a:spcAft>
              <a:buNone/>
              <a:defRPr sz="1600">
                <a:solidFill>
                  <a:srgbClr val="FFFFFF"/>
                </a:solidFill>
                <a:latin typeface="Krona One"/>
                <a:ea typeface="Krona One"/>
                <a:cs typeface="Krona One"/>
                <a:sym typeface="Krona One"/>
              </a:defRPr>
            </a:lvl2pPr>
            <a:lvl3pPr lvl="2" algn="ctr" rtl="0">
              <a:lnSpc>
                <a:spcPct val="100000"/>
              </a:lnSpc>
              <a:spcBef>
                <a:spcPts val="0"/>
              </a:spcBef>
              <a:spcAft>
                <a:spcPts val="0"/>
              </a:spcAft>
              <a:buNone/>
              <a:defRPr sz="1600">
                <a:solidFill>
                  <a:srgbClr val="FFFFFF"/>
                </a:solidFill>
                <a:latin typeface="Krona One"/>
                <a:ea typeface="Krona One"/>
                <a:cs typeface="Krona One"/>
                <a:sym typeface="Krona One"/>
              </a:defRPr>
            </a:lvl3pPr>
            <a:lvl4pPr lvl="3" algn="ctr" rtl="0">
              <a:lnSpc>
                <a:spcPct val="100000"/>
              </a:lnSpc>
              <a:spcBef>
                <a:spcPts val="0"/>
              </a:spcBef>
              <a:spcAft>
                <a:spcPts val="0"/>
              </a:spcAft>
              <a:buNone/>
              <a:defRPr sz="1600">
                <a:solidFill>
                  <a:srgbClr val="FFFFFF"/>
                </a:solidFill>
                <a:latin typeface="Krona One"/>
                <a:ea typeface="Krona One"/>
                <a:cs typeface="Krona One"/>
                <a:sym typeface="Krona One"/>
              </a:defRPr>
            </a:lvl4pPr>
            <a:lvl5pPr lvl="4" algn="ctr" rtl="0">
              <a:lnSpc>
                <a:spcPct val="100000"/>
              </a:lnSpc>
              <a:spcBef>
                <a:spcPts val="0"/>
              </a:spcBef>
              <a:spcAft>
                <a:spcPts val="0"/>
              </a:spcAft>
              <a:buNone/>
              <a:defRPr sz="1600">
                <a:solidFill>
                  <a:srgbClr val="FFFFFF"/>
                </a:solidFill>
                <a:latin typeface="Krona One"/>
                <a:ea typeface="Krona One"/>
                <a:cs typeface="Krona One"/>
                <a:sym typeface="Krona One"/>
              </a:defRPr>
            </a:lvl5pPr>
            <a:lvl6pPr lvl="5" algn="ctr" rtl="0">
              <a:lnSpc>
                <a:spcPct val="100000"/>
              </a:lnSpc>
              <a:spcBef>
                <a:spcPts val="0"/>
              </a:spcBef>
              <a:spcAft>
                <a:spcPts val="0"/>
              </a:spcAft>
              <a:buNone/>
              <a:defRPr sz="1600">
                <a:solidFill>
                  <a:srgbClr val="FFFFFF"/>
                </a:solidFill>
                <a:latin typeface="Krona One"/>
                <a:ea typeface="Krona One"/>
                <a:cs typeface="Krona One"/>
                <a:sym typeface="Krona One"/>
              </a:defRPr>
            </a:lvl6pPr>
            <a:lvl7pPr lvl="6" algn="ctr" rtl="0">
              <a:lnSpc>
                <a:spcPct val="100000"/>
              </a:lnSpc>
              <a:spcBef>
                <a:spcPts val="0"/>
              </a:spcBef>
              <a:spcAft>
                <a:spcPts val="0"/>
              </a:spcAft>
              <a:buNone/>
              <a:defRPr sz="1600">
                <a:solidFill>
                  <a:srgbClr val="FFFFFF"/>
                </a:solidFill>
                <a:latin typeface="Krona One"/>
                <a:ea typeface="Krona One"/>
                <a:cs typeface="Krona One"/>
                <a:sym typeface="Krona One"/>
              </a:defRPr>
            </a:lvl7pPr>
            <a:lvl8pPr lvl="7" algn="ctr" rtl="0">
              <a:lnSpc>
                <a:spcPct val="100000"/>
              </a:lnSpc>
              <a:spcBef>
                <a:spcPts val="0"/>
              </a:spcBef>
              <a:spcAft>
                <a:spcPts val="0"/>
              </a:spcAft>
              <a:buNone/>
              <a:defRPr sz="1600">
                <a:solidFill>
                  <a:srgbClr val="FFFFFF"/>
                </a:solidFill>
                <a:latin typeface="Krona One"/>
                <a:ea typeface="Krona One"/>
                <a:cs typeface="Krona One"/>
                <a:sym typeface="Krona One"/>
              </a:defRPr>
            </a:lvl8pPr>
            <a:lvl9pPr lvl="8" algn="ctr" rtl="0">
              <a:lnSpc>
                <a:spcPct val="100000"/>
              </a:lnSpc>
              <a:spcBef>
                <a:spcPts val="0"/>
              </a:spcBef>
              <a:spcAft>
                <a:spcPts val="0"/>
              </a:spcAft>
              <a:buNone/>
              <a:defRPr sz="1600">
                <a:solidFill>
                  <a:srgbClr val="FFFFFF"/>
                </a:solidFill>
                <a:latin typeface="Krona One"/>
                <a:ea typeface="Krona One"/>
                <a:cs typeface="Krona One"/>
                <a:sym typeface="Krona One"/>
              </a:defRPr>
            </a:lvl9pPr>
          </a:lstStyle>
          <a:p>
            <a:endParaRPr/>
          </a:p>
        </p:txBody>
      </p:sp>
      <p:sp>
        <p:nvSpPr>
          <p:cNvPr id="456" name="Google Shape;456;p18"/>
          <p:cNvSpPr txBox="1">
            <a:spLocks noGrp="1"/>
          </p:cNvSpPr>
          <p:nvPr>
            <p:ph type="subTitle" idx="4"/>
          </p:nvPr>
        </p:nvSpPr>
        <p:spPr>
          <a:xfrm>
            <a:off x="1218935" y="2206176"/>
            <a:ext cx="2790000" cy="902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733">
                <a:solidFill>
                  <a:srgbClr val="FFFFFF"/>
                </a:solidFill>
              </a:defRPr>
            </a:lvl1pPr>
            <a:lvl2pPr lvl="1" algn="ctr" rtl="0">
              <a:lnSpc>
                <a:spcPct val="100000"/>
              </a:lnSpc>
              <a:spcBef>
                <a:spcPts val="0"/>
              </a:spcBef>
              <a:spcAft>
                <a:spcPts val="0"/>
              </a:spcAft>
              <a:buNone/>
              <a:defRPr sz="1733">
                <a:solidFill>
                  <a:srgbClr val="FFFFFF"/>
                </a:solidFill>
              </a:defRPr>
            </a:lvl2pPr>
            <a:lvl3pPr lvl="2" algn="ctr" rtl="0">
              <a:lnSpc>
                <a:spcPct val="100000"/>
              </a:lnSpc>
              <a:spcBef>
                <a:spcPts val="0"/>
              </a:spcBef>
              <a:spcAft>
                <a:spcPts val="0"/>
              </a:spcAft>
              <a:buNone/>
              <a:defRPr sz="1733">
                <a:solidFill>
                  <a:srgbClr val="FFFFFF"/>
                </a:solidFill>
              </a:defRPr>
            </a:lvl3pPr>
            <a:lvl4pPr lvl="3" algn="ctr" rtl="0">
              <a:lnSpc>
                <a:spcPct val="100000"/>
              </a:lnSpc>
              <a:spcBef>
                <a:spcPts val="0"/>
              </a:spcBef>
              <a:spcAft>
                <a:spcPts val="0"/>
              </a:spcAft>
              <a:buNone/>
              <a:defRPr sz="1733">
                <a:solidFill>
                  <a:srgbClr val="FFFFFF"/>
                </a:solidFill>
              </a:defRPr>
            </a:lvl4pPr>
            <a:lvl5pPr lvl="4" algn="ctr" rtl="0">
              <a:lnSpc>
                <a:spcPct val="100000"/>
              </a:lnSpc>
              <a:spcBef>
                <a:spcPts val="0"/>
              </a:spcBef>
              <a:spcAft>
                <a:spcPts val="0"/>
              </a:spcAft>
              <a:buNone/>
              <a:defRPr sz="1733">
                <a:solidFill>
                  <a:srgbClr val="FFFFFF"/>
                </a:solidFill>
              </a:defRPr>
            </a:lvl5pPr>
            <a:lvl6pPr lvl="5" algn="ctr" rtl="0">
              <a:lnSpc>
                <a:spcPct val="100000"/>
              </a:lnSpc>
              <a:spcBef>
                <a:spcPts val="0"/>
              </a:spcBef>
              <a:spcAft>
                <a:spcPts val="0"/>
              </a:spcAft>
              <a:buNone/>
              <a:defRPr sz="1733">
                <a:solidFill>
                  <a:srgbClr val="FFFFFF"/>
                </a:solidFill>
              </a:defRPr>
            </a:lvl6pPr>
            <a:lvl7pPr lvl="6" algn="ctr" rtl="0">
              <a:lnSpc>
                <a:spcPct val="100000"/>
              </a:lnSpc>
              <a:spcBef>
                <a:spcPts val="0"/>
              </a:spcBef>
              <a:spcAft>
                <a:spcPts val="0"/>
              </a:spcAft>
              <a:buNone/>
              <a:defRPr sz="1733">
                <a:solidFill>
                  <a:srgbClr val="FFFFFF"/>
                </a:solidFill>
              </a:defRPr>
            </a:lvl7pPr>
            <a:lvl8pPr lvl="7" algn="ctr" rtl="0">
              <a:lnSpc>
                <a:spcPct val="100000"/>
              </a:lnSpc>
              <a:spcBef>
                <a:spcPts val="0"/>
              </a:spcBef>
              <a:spcAft>
                <a:spcPts val="0"/>
              </a:spcAft>
              <a:buNone/>
              <a:defRPr sz="1733">
                <a:solidFill>
                  <a:srgbClr val="FFFFFF"/>
                </a:solidFill>
              </a:defRPr>
            </a:lvl8pPr>
            <a:lvl9pPr lvl="8" algn="ctr" rtl="0">
              <a:lnSpc>
                <a:spcPct val="100000"/>
              </a:lnSpc>
              <a:spcBef>
                <a:spcPts val="0"/>
              </a:spcBef>
              <a:spcAft>
                <a:spcPts val="0"/>
              </a:spcAft>
              <a:buNone/>
              <a:defRPr sz="1733">
                <a:solidFill>
                  <a:srgbClr val="FFFFFF"/>
                </a:solidFill>
              </a:defRPr>
            </a:lvl9pPr>
          </a:lstStyle>
          <a:p>
            <a:endParaRPr/>
          </a:p>
        </p:txBody>
      </p:sp>
      <p:sp>
        <p:nvSpPr>
          <p:cNvPr id="457" name="Google Shape;457;p18"/>
          <p:cNvSpPr txBox="1">
            <a:spLocks noGrp="1"/>
          </p:cNvSpPr>
          <p:nvPr>
            <p:ph type="subTitle" idx="5"/>
          </p:nvPr>
        </p:nvSpPr>
        <p:spPr>
          <a:xfrm>
            <a:off x="4694399" y="2218437"/>
            <a:ext cx="2790000" cy="902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733">
                <a:solidFill>
                  <a:srgbClr val="FFFFFF"/>
                </a:solidFill>
              </a:defRPr>
            </a:lvl1pPr>
            <a:lvl2pPr lvl="1" algn="ctr" rtl="0">
              <a:lnSpc>
                <a:spcPct val="100000"/>
              </a:lnSpc>
              <a:spcBef>
                <a:spcPts val="0"/>
              </a:spcBef>
              <a:spcAft>
                <a:spcPts val="0"/>
              </a:spcAft>
              <a:buNone/>
              <a:defRPr sz="1733">
                <a:solidFill>
                  <a:srgbClr val="FFFFFF"/>
                </a:solidFill>
              </a:defRPr>
            </a:lvl2pPr>
            <a:lvl3pPr lvl="2" algn="ctr" rtl="0">
              <a:lnSpc>
                <a:spcPct val="100000"/>
              </a:lnSpc>
              <a:spcBef>
                <a:spcPts val="0"/>
              </a:spcBef>
              <a:spcAft>
                <a:spcPts val="0"/>
              </a:spcAft>
              <a:buNone/>
              <a:defRPr sz="1733">
                <a:solidFill>
                  <a:srgbClr val="FFFFFF"/>
                </a:solidFill>
              </a:defRPr>
            </a:lvl3pPr>
            <a:lvl4pPr lvl="3" algn="ctr" rtl="0">
              <a:lnSpc>
                <a:spcPct val="100000"/>
              </a:lnSpc>
              <a:spcBef>
                <a:spcPts val="0"/>
              </a:spcBef>
              <a:spcAft>
                <a:spcPts val="0"/>
              </a:spcAft>
              <a:buNone/>
              <a:defRPr sz="1733">
                <a:solidFill>
                  <a:srgbClr val="FFFFFF"/>
                </a:solidFill>
              </a:defRPr>
            </a:lvl4pPr>
            <a:lvl5pPr lvl="4" algn="ctr" rtl="0">
              <a:lnSpc>
                <a:spcPct val="100000"/>
              </a:lnSpc>
              <a:spcBef>
                <a:spcPts val="0"/>
              </a:spcBef>
              <a:spcAft>
                <a:spcPts val="0"/>
              </a:spcAft>
              <a:buNone/>
              <a:defRPr sz="1733">
                <a:solidFill>
                  <a:srgbClr val="FFFFFF"/>
                </a:solidFill>
              </a:defRPr>
            </a:lvl5pPr>
            <a:lvl6pPr lvl="5" algn="ctr" rtl="0">
              <a:lnSpc>
                <a:spcPct val="100000"/>
              </a:lnSpc>
              <a:spcBef>
                <a:spcPts val="0"/>
              </a:spcBef>
              <a:spcAft>
                <a:spcPts val="0"/>
              </a:spcAft>
              <a:buNone/>
              <a:defRPr sz="1733">
                <a:solidFill>
                  <a:srgbClr val="FFFFFF"/>
                </a:solidFill>
              </a:defRPr>
            </a:lvl6pPr>
            <a:lvl7pPr lvl="6" algn="ctr" rtl="0">
              <a:lnSpc>
                <a:spcPct val="100000"/>
              </a:lnSpc>
              <a:spcBef>
                <a:spcPts val="0"/>
              </a:spcBef>
              <a:spcAft>
                <a:spcPts val="0"/>
              </a:spcAft>
              <a:buNone/>
              <a:defRPr sz="1733">
                <a:solidFill>
                  <a:srgbClr val="FFFFFF"/>
                </a:solidFill>
              </a:defRPr>
            </a:lvl7pPr>
            <a:lvl8pPr lvl="7" algn="ctr" rtl="0">
              <a:lnSpc>
                <a:spcPct val="100000"/>
              </a:lnSpc>
              <a:spcBef>
                <a:spcPts val="0"/>
              </a:spcBef>
              <a:spcAft>
                <a:spcPts val="0"/>
              </a:spcAft>
              <a:buNone/>
              <a:defRPr sz="1733">
                <a:solidFill>
                  <a:srgbClr val="FFFFFF"/>
                </a:solidFill>
              </a:defRPr>
            </a:lvl8pPr>
            <a:lvl9pPr lvl="8" algn="ctr" rtl="0">
              <a:lnSpc>
                <a:spcPct val="100000"/>
              </a:lnSpc>
              <a:spcBef>
                <a:spcPts val="0"/>
              </a:spcBef>
              <a:spcAft>
                <a:spcPts val="0"/>
              </a:spcAft>
              <a:buNone/>
              <a:defRPr sz="1733">
                <a:solidFill>
                  <a:srgbClr val="FFFFFF"/>
                </a:solidFill>
              </a:defRPr>
            </a:lvl9pPr>
          </a:lstStyle>
          <a:p>
            <a:endParaRPr/>
          </a:p>
        </p:txBody>
      </p:sp>
      <p:sp>
        <p:nvSpPr>
          <p:cNvPr id="458" name="Google Shape;458;p18"/>
          <p:cNvSpPr txBox="1">
            <a:spLocks noGrp="1"/>
          </p:cNvSpPr>
          <p:nvPr>
            <p:ph type="subTitle" idx="6"/>
          </p:nvPr>
        </p:nvSpPr>
        <p:spPr>
          <a:xfrm>
            <a:off x="8191140" y="2218437"/>
            <a:ext cx="2790000" cy="902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733">
                <a:solidFill>
                  <a:srgbClr val="FFFFFF"/>
                </a:solidFill>
              </a:defRPr>
            </a:lvl1pPr>
            <a:lvl2pPr lvl="1" algn="ctr" rtl="0">
              <a:lnSpc>
                <a:spcPct val="100000"/>
              </a:lnSpc>
              <a:spcBef>
                <a:spcPts val="0"/>
              </a:spcBef>
              <a:spcAft>
                <a:spcPts val="0"/>
              </a:spcAft>
              <a:buNone/>
              <a:defRPr sz="1733">
                <a:solidFill>
                  <a:srgbClr val="FFFFFF"/>
                </a:solidFill>
              </a:defRPr>
            </a:lvl2pPr>
            <a:lvl3pPr lvl="2" algn="ctr" rtl="0">
              <a:lnSpc>
                <a:spcPct val="100000"/>
              </a:lnSpc>
              <a:spcBef>
                <a:spcPts val="0"/>
              </a:spcBef>
              <a:spcAft>
                <a:spcPts val="0"/>
              </a:spcAft>
              <a:buNone/>
              <a:defRPr sz="1733">
                <a:solidFill>
                  <a:srgbClr val="FFFFFF"/>
                </a:solidFill>
              </a:defRPr>
            </a:lvl3pPr>
            <a:lvl4pPr lvl="3" algn="ctr" rtl="0">
              <a:lnSpc>
                <a:spcPct val="100000"/>
              </a:lnSpc>
              <a:spcBef>
                <a:spcPts val="0"/>
              </a:spcBef>
              <a:spcAft>
                <a:spcPts val="0"/>
              </a:spcAft>
              <a:buNone/>
              <a:defRPr sz="1733">
                <a:solidFill>
                  <a:srgbClr val="FFFFFF"/>
                </a:solidFill>
              </a:defRPr>
            </a:lvl4pPr>
            <a:lvl5pPr lvl="4" algn="ctr" rtl="0">
              <a:lnSpc>
                <a:spcPct val="100000"/>
              </a:lnSpc>
              <a:spcBef>
                <a:spcPts val="0"/>
              </a:spcBef>
              <a:spcAft>
                <a:spcPts val="0"/>
              </a:spcAft>
              <a:buNone/>
              <a:defRPr sz="1733">
                <a:solidFill>
                  <a:srgbClr val="FFFFFF"/>
                </a:solidFill>
              </a:defRPr>
            </a:lvl5pPr>
            <a:lvl6pPr lvl="5" algn="ctr" rtl="0">
              <a:lnSpc>
                <a:spcPct val="100000"/>
              </a:lnSpc>
              <a:spcBef>
                <a:spcPts val="0"/>
              </a:spcBef>
              <a:spcAft>
                <a:spcPts val="0"/>
              </a:spcAft>
              <a:buNone/>
              <a:defRPr sz="1733">
                <a:solidFill>
                  <a:srgbClr val="FFFFFF"/>
                </a:solidFill>
              </a:defRPr>
            </a:lvl6pPr>
            <a:lvl7pPr lvl="6" algn="ctr" rtl="0">
              <a:lnSpc>
                <a:spcPct val="100000"/>
              </a:lnSpc>
              <a:spcBef>
                <a:spcPts val="0"/>
              </a:spcBef>
              <a:spcAft>
                <a:spcPts val="0"/>
              </a:spcAft>
              <a:buNone/>
              <a:defRPr sz="1733">
                <a:solidFill>
                  <a:srgbClr val="FFFFFF"/>
                </a:solidFill>
              </a:defRPr>
            </a:lvl7pPr>
            <a:lvl8pPr lvl="7" algn="ctr" rtl="0">
              <a:lnSpc>
                <a:spcPct val="100000"/>
              </a:lnSpc>
              <a:spcBef>
                <a:spcPts val="0"/>
              </a:spcBef>
              <a:spcAft>
                <a:spcPts val="0"/>
              </a:spcAft>
              <a:buNone/>
              <a:defRPr sz="1733">
                <a:solidFill>
                  <a:srgbClr val="FFFFFF"/>
                </a:solidFill>
              </a:defRPr>
            </a:lvl8pPr>
            <a:lvl9pPr lvl="8" algn="ctr" rtl="0">
              <a:lnSpc>
                <a:spcPct val="100000"/>
              </a:lnSpc>
              <a:spcBef>
                <a:spcPts val="0"/>
              </a:spcBef>
              <a:spcAft>
                <a:spcPts val="0"/>
              </a:spcAft>
              <a:buNone/>
              <a:defRPr sz="1733">
                <a:solidFill>
                  <a:srgbClr val="FFFFFF"/>
                </a:solidFill>
              </a:defRPr>
            </a:lvl9pPr>
          </a:lstStyle>
          <a:p>
            <a:endParaRPr/>
          </a:p>
        </p:txBody>
      </p:sp>
      <p:sp>
        <p:nvSpPr>
          <p:cNvPr id="459" name="Google Shape;459;p18"/>
          <p:cNvSpPr txBox="1">
            <a:spLocks noGrp="1"/>
          </p:cNvSpPr>
          <p:nvPr>
            <p:ph type="subTitle" idx="7"/>
          </p:nvPr>
        </p:nvSpPr>
        <p:spPr>
          <a:xfrm>
            <a:off x="1218935" y="5449836"/>
            <a:ext cx="2790000" cy="9156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733">
                <a:solidFill>
                  <a:srgbClr val="FFFFFF"/>
                </a:solidFill>
              </a:defRPr>
            </a:lvl1pPr>
            <a:lvl2pPr lvl="1" algn="ctr" rtl="0">
              <a:spcBef>
                <a:spcPts val="2133"/>
              </a:spcBef>
              <a:spcAft>
                <a:spcPts val="0"/>
              </a:spcAft>
              <a:buNone/>
              <a:defRPr sz="1733">
                <a:solidFill>
                  <a:srgbClr val="FFFFFF"/>
                </a:solidFill>
              </a:defRPr>
            </a:lvl2pPr>
            <a:lvl3pPr lvl="2" algn="ctr" rtl="0">
              <a:spcBef>
                <a:spcPts val="2133"/>
              </a:spcBef>
              <a:spcAft>
                <a:spcPts val="0"/>
              </a:spcAft>
              <a:buNone/>
              <a:defRPr sz="1733">
                <a:solidFill>
                  <a:srgbClr val="FFFFFF"/>
                </a:solidFill>
              </a:defRPr>
            </a:lvl3pPr>
            <a:lvl4pPr lvl="3" algn="ctr" rtl="0">
              <a:spcBef>
                <a:spcPts val="2133"/>
              </a:spcBef>
              <a:spcAft>
                <a:spcPts val="0"/>
              </a:spcAft>
              <a:buNone/>
              <a:defRPr sz="1733">
                <a:solidFill>
                  <a:srgbClr val="FFFFFF"/>
                </a:solidFill>
              </a:defRPr>
            </a:lvl4pPr>
            <a:lvl5pPr lvl="4" algn="ctr" rtl="0">
              <a:spcBef>
                <a:spcPts val="2133"/>
              </a:spcBef>
              <a:spcAft>
                <a:spcPts val="0"/>
              </a:spcAft>
              <a:buNone/>
              <a:defRPr sz="1733">
                <a:solidFill>
                  <a:srgbClr val="FFFFFF"/>
                </a:solidFill>
              </a:defRPr>
            </a:lvl5pPr>
            <a:lvl6pPr lvl="5" algn="ctr" rtl="0">
              <a:spcBef>
                <a:spcPts val="2133"/>
              </a:spcBef>
              <a:spcAft>
                <a:spcPts val="0"/>
              </a:spcAft>
              <a:buNone/>
              <a:defRPr sz="1733">
                <a:solidFill>
                  <a:srgbClr val="FFFFFF"/>
                </a:solidFill>
              </a:defRPr>
            </a:lvl6pPr>
            <a:lvl7pPr lvl="6" algn="ctr" rtl="0">
              <a:spcBef>
                <a:spcPts val="2133"/>
              </a:spcBef>
              <a:spcAft>
                <a:spcPts val="0"/>
              </a:spcAft>
              <a:buNone/>
              <a:defRPr sz="1733">
                <a:solidFill>
                  <a:srgbClr val="FFFFFF"/>
                </a:solidFill>
              </a:defRPr>
            </a:lvl7pPr>
            <a:lvl8pPr lvl="7" algn="ctr" rtl="0">
              <a:spcBef>
                <a:spcPts val="2133"/>
              </a:spcBef>
              <a:spcAft>
                <a:spcPts val="0"/>
              </a:spcAft>
              <a:buNone/>
              <a:defRPr sz="1733">
                <a:solidFill>
                  <a:srgbClr val="FFFFFF"/>
                </a:solidFill>
              </a:defRPr>
            </a:lvl8pPr>
            <a:lvl9pPr lvl="8" algn="ctr" rtl="0">
              <a:spcBef>
                <a:spcPts val="2133"/>
              </a:spcBef>
              <a:spcAft>
                <a:spcPts val="2133"/>
              </a:spcAft>
              <a:buNone/>
              <a:defRPr sz="1733">
                <a:solidFill>
                  <a:srgbClr val="FFFFFF"/>
                </a:solidFill>
              </a:defRPr>
            </a:lvl9pPr>
          </a:lstStyle>
          <a:p>
            <a:endParaRPr/>
          </a:p>
        </p:txBody>
      </p:sp>
      <p:sp>
        <p:nvSpPr>
          <p:cNvPr id="460" name="Google Shape;460;p18"/>
          <p:cNvSpPr txBox="1">
            <a:spLocks noGrp="1"/>
          </p:cNvSpPr>
          <p:nvPr>
            <p:ph type="subTitle" idx="8"/>
          </p:nvPr>
        </p:nvSpPr>
        <p:spPr>
          <a:xfrm>
            <a:off x="1499735" y="4985476"/>
            <a:ext cx="2228400" cy="456800"/>
          </a:xfrm>
          <a:prstGeom prst="rect">
            <a:avLst/>
          </a:prstGeom>
          <a:solidFill>
            <a:schemeClr val="accent2"/>
          </a:solidFill>
        </p:spPr>
        <p:txBody>
          <a:bodyPr spcFirstLastPara="1" wrap="square" lIns="91425" tIns="91425" rIns="91425" bIns="91425" anchor="t" anchorCtr="0">
            <a:noAutofit/>
          </a:bodyPr>
          <a:lstStyle>
            <a:lvl1pPr lvl="0" rtl="0">
              <a:spcBef>
                <a:spcPts val="0"/>
              </a:spcBef>
              <a:spcAft>
                <a:spcPts val="0"/>
              </a:spcAft>
              <a:buNone/>
              <a:defRPr sz="1600">
                <a:solidFill>
                  <a:srgbClr val="FFFFFF"/>
                </a:solidFill>
                <a:latin typeface="Krona One"/>
                <a:ea typeface="Krona One"/>
                <a:cs typeface="Krona One"/>
                <a:sym typeface="Krona One"/>
              </a:defRPr>
            </a:lvl1pPr>
            <a:lvl2pPr lvl="1" rtl="0">
              <a:spcBef>
                <a:spcPts val="2133"/>
              </a:spcBef>
              <a:spcAft>
                <a:spcPts val="0"/>
              </a:spcAft>
              <a:buNone/>
              <a:defRPr sz="1600">
                <a:solidFill>
                  <a:srgbClr val="FFFFFF"/>
                </a:solidFill>
                <a:latin typeface="Krona One"/>
                <a:ea typeface="Krona One"/>
                <a:cs typeface="Krona One"/>
                <a:sym typeface="Krona One"/>
              </a:defRPr>
            </a:lvl2pPr>
            <a:lvl3pPr lvl="2" rtl="0">
              <a:spcBef>
                <a:spcPts val="2133"/>
              </a:spcBef>
              <a:spcAft>
                <a:spcPts val="0"/>
              </a:spcAft>
              <a:buNone/>
              <a:defRPr sz="1600">
                <a:solidFill>
                  <a:srgbClr val="FFFFFF"/>
                </a:solidFill>
                <a:latin typeface="Krona One"/>
                <a:ea typeface="Krona One"/>
                <a:cs typeface="Krona One"/>
                <a:sym typeface="Krona One"/>
              </a:defRPr>
            </a:lvl3pPr>
            <a:lvl4pPr lvl="3" rtl="0">
              <a:spcBef>
                <a:spcPts val="2133"/>
              </a:spcBef>
              <a:spcAft>
                <a:spcPts val="0"/>
              </a:spcAft>
              <a:buNone/>
              <a:defRPr sz="1600">
                <a:solidFill>
                  <a:srgbClr val="FFFFFF"/>
                </a:solidFill>
                <a:latin typeface="Krona One"/>
                <a:ea typeface="Krona One"/>
                <a:cs typeface="Krona One"/>
                <a:sym typeface="Krona One"/>
              </a:defRPr>
            </a:lvl4pPr>
            <a:lvl5pPr lvl="4" rtl="0">
              <a:spcBef>
                <a:spcPts val="2133"/>
              </a:spcBef>
              <a:spcAft>
                <a:spcPts val="0"/>
              </a:spcAft>
              <a:buNone/>
              <a:defRPr sz="1600">
                <a:solidFill>
                  <a:srgbClr val="FFFFFF"/>
                </a:solidFill>
                <a:latin typeface="Krona One"/>
                <a:ea typeface="Krona One"/>
                <a:cs typeface="Krona One"/>
                <a:sym typeface="Krona One"/>
              </a:defRPr>
            </a:lvl5pPr>
            <a:lvl6pPr lvl="5" rtl="0">
              <a:spcBef>
                <a:spcPts val="2133"/>
              </a:spcBef>
              <a:spcAft>
                <a:spcPts val="0"/>
              </a:spcAft>
              <a:buNone/>
              <a:defRPr sz="1600">
                <a:solidFill>
                  <a:srgbClr val="FFFFFF"/>
                </a:solidFill>
                <a:latin typeface="Krona One"/>
                <a:ea typeface="Krona One"/>
                <a:cs typeface="Krona One"/>
                <a:sym typeface="Krona One"/>
              </a:defRPr>
            </a:lvl6pPr>
            <a:lvl7pPr lvl="6" rtl="0">
              <a:spcBef>
                <a:spcPts val="2133"/>
              </a:spcBef>
              <a:spcAft>
                <a:spcPts val="0"/>
              </a:spcAft>
              <a:buNone/>
              <a:defRPr sz="1600">
                <a:solidFill>
                  <a:srgbClr val="FFFFFF"/>
                </a:solidFill>
                <a:latin typeface="Krona One"/>
                <a:ea typeface="Krona One"/>
                <a:cs typeface="Krona One"/>
                <a:sym typeface="Krona One"/>
              </a:defRPr>
            </a:lvl7pPr>
            <a:lvl8pPr lvl="7" rtl="0">
              <a:spcBef>
                <a:spcPts val="2133"/>
              </a:spcBef>
              <a:spcAft>
                <a:spcPts val="0"/>
              </a:spcAft>
              <a:buNone/>
              <a:defRPr sz="1600">
                <a:solidFill>
                  <a:srgbClr val="FFFFFF"/>
                </a:solidFill>
                <a:latin typeface="Krona One"/>
                <a:ea typeface="Krona One"/>
                <a:cs typeface="Krona One"/>
                <a:sym typeface="Krona One"/>
              </a:defRPr>
            </a:lvl8pPr>
            <a:lvl9pPr lvl="8" rtl="0">
              <a:spcBef>
                <a:spcPts val="2133"/>
              </a:spcBef>
              <a:spcAft>
                <a:spcPts val="2133"/>
              </a:spcAft>
              <a:buNone/>
              <a:defRPr sz="1600">
                <a:solidFill>
                  <a:srgbClr val="FFFFFF"/>
                </a:solidFill>
                <a:latin typeface="Krona One"/>
                <a:ea typeface="Krona One"/>
                <a:cs typeface="Krona One"/>
                <a:sym typeface="Krona One"/>
              </a:defRPr>
            </a:lvl9pPr>
          </a:lstStyle>
          <a:p>
            <a:endParaRPr/>
          </a:p>
        </p:txBody>
      </p:sp>
      <p:sp>
        <p:nvSpPr>
          <p:cNvPr id="461" name="Google Shape;461;p18"/>
          <p:cNvSpPr txBox="1">
            <a:spLocks noGrp="1"/>
          </p:cNvSpPr>
          <p:nvPr>
            <p:ph type="subTitle" idx="9"/>
          </p:nvPr>
        </p:nvSpPr>
        <p:spPr>
          <a:xfrm>
            <a:off x="4975145" y="4992420"/>
            <a:ext cx="2228400" cy="456800"/>
          </a:xfrm>
          <a:prstGeom prst="rect">
            <a:avLst/>
          </a:prstGeom>
          <a:solidFill>
            <a:schemeClr val="accent2"/>
          </a:solidFill>
        </p:spPr>
        <p:txBody>
          <a:bodyPr spcFirstLastPara="1" wrap="square" lIns="91425" tIns="91425" rIns="91425" bIns="91425" anchor="t" anchorCtr="0">
            <a:noAutofit/>
          </a:bodyPr>
          <a:lstStyle>
            <a:lvl1pPr lvl="0" algn="ctr" rtl="0">
              <a:lnSpc>
                <a:spcPct val="100000"/>
              </a:lnSpc>
              <a:spcBef>
                <a:spcPts val="0"/>
              </a:spcBef>
              <a:spcAft>
                <a:spcPts val="0"/>
              </a:spcAft>
              <a:buNone/>
              <a:defRPr sz="1600">
                <a:solidFill>
                  <a:srgbClr val="FFFFFF"/>
                </a:solidFill>
                <a:latin typeface="Krona One"/>
                <a:ea typeface="Krona One"/>
                <a:cs typeface="Krona One"/>
                <a:sym typeface="Krona One"/>
              </a:defRPr>
            </a:lvl1pPr>
            <a:lvl2pPr lvl="1" algn="ctr" rtl="0">
              <a:lnSpc>
                <a:spcPct val="100000"/>
              </a:lnSpc>
              <a:spcBef>
                <a:spcPts val="0"/>
              </a:spcBef>
              <a:spcAft>
                <a:spcPts val="0"/>
              </a:spcAft>
              <a:buNone/>
              <a:defRPr sz="1600">
                <a:solidFill>
                  <a:srgbClr val="FFFFFF"/>
                </a:solidFill>
                <a:latin typeface="Krona One"/>
                <a:ea typeface="Krona One"/>
                <a:cs typeface="Krona One"/>
                <a:sym typeface="Krona One"/>
              </a:defRPr>
            </a:lvl2pPr>
            <a:lvl3pPr lvl="2" algn="ctr" rtl="0">
              <a:lnSpc>
                <a:spcPct val="100000"/>
              </a:lnSpc>
              <a:spcBef>
                <a:spcPts val="0"/>
              </a:spcBef>
              <a:spcAft>
                <a:spcPts val="0"/>
              </a:spcAft>
              <a:buNone/>
              <a:defRPr sz="1600">
                <a:solidFill>
                  <a:srgbClr val="FFFFFF"/>
                </a:solidFill>
                <a:latin typeface="Krona One"/>
                <a:ea typeface="Krona One"/>
                <a:cs typeface="Krona One"/>
                <a:sym typeface="Krona One"/>
              </a:defRPr>
            </a:lvl3pPr>
            <a:lvl4pPr lvl="3" algn="ctr" rtl="0">
              <a:lnSpc>
                <a:spcPct val="100000"/>
              </a:lnSpc>
              <a:spcBef>
                <a:spcPts val="0"/>
              </a:spcBef>
              <a:spcAft>
                <a:spcPts val="0"/>
              </a:spcAft>
              <a:buNone/>
              <a:defRPr sz="1600">
                <a:solidFill>
                  <a:srgbClr val="FFFFFF"/>
                </a:solidFill>
                <a:latin typeface="Krona One"/>
                <a:ea typeface="Krona One"/>
                <a:cs typeface="Krona One"/>
                <a:sym typeface="Krona One"/>
              </a:defRPr>
            </a:lvl4pPr>
            <a:lvl5pPr lvl="4" algn="ctr" rtl="0">
              <a:lnSpc>
                <a:spcPct val="100000"/>
              </a:lnSpc>
              <a:spcBef>
                <a:spcPts val="0"/>
              </a:spcBef>
              <a:spcAft>
                <a:spcPts val="0"/>
              </a:spcAft>
              <a:buNone/>
              <a:defRPr sz="1600">
                <a:solidFill>
                  <a:srgbClr val="FFFFFF"/>
                </a:solidFill>
                <a:latin typeface="Krona One"/>
                <a:ea typeface="Krona One"/>
                <a:cs typeface="Krona One"/>
                <a:sym typeface="Krona One"/>
              </a:defRPr>
            </a:lvl5pPr>
            <a:lvl6pPr lvl="5" algn="ctr" rtl="0">
              <a:lnSpc>
                <a:spcPct val="100000"/>
              </a:lnSpc>
              <a:spcBef>
                <a:spcPts val="0"/>
              </a:spcBef>
              <a:spcAft>
                <a:spcPts val="0"/>
              </a:spcAft>
              <a:buNone/>
              <a:defRPr sz="1600">
                <a:solidFill>
                  <a:srgbClr val="FFFFFF"/>
                </a:solidFill>
                <a:latin typeface="Krona One"/>
                <a:ea typeface="Krona One"/>
                <a:cs typeface="Krona One"/>
                <a:sym typeface="Krona One"/>
              </a:defRPr>
            </a:lvl6pPr>
            <a:lvl7pPr lvl="6" algn="ctr" rtl="0">
              <a:lnSpc>
                <a:spcPct val="100000"/>
              </a:lnSpc>
              <a:spcBef>
                <a:spcPts val="0"/>
              </a:spcBef>
              <a:spcAft>
                <a:spcPts val="0"/>
              </a:spcAft>
              <a:buNone/>
              <a:defRPr sz="1600">
                <a:solidFill>
                  <a:srgbClr val="FFFFFF"/>
                </a:solidFill>
                <a:latin typeface="Krona One"/>
                <a:ea typeface="Krona One"/>
                <a:cs typeface="Krona One"/>
                <a:sym typeface="Krona One"/>
              </a:defRPr>
            </a:lvl7pPr>
            <a:lvl8pPr lvl="7" algn="ctr" rtl="0">
              <a:lnSpc>
                <a:spcPct val="100000"/>
              </a:lnSpc>
              <a:spcBef>
                <a:spcPts val="0"/>
              </a:spcBef>
              <a:spcAft>
                <a:spcPts val="0"/>
              </a:spcAft>
              <a:buNone/>
              <a:defRPr sz="1600">
                <a:solidFill>
                  <a:srgbClr val="FFFFFF"/>
                </a:solidFill>
                <a:latin typeface="Krona One"/>
                <a:ea typeface="Krona One"/>
                <a:cs typeface="Krona One"/>
                <a:sym typeface="Krona One"/>
              </a:defRPr>
            </a:lvl8pPr>
            <a:lvl9pPr lvl="8" algn="ctr" rtl="0">
              <a:lnSpc>
                <a:spcPct val="100000"/>
              </a:lnSpc>
              <a:spcBef>
                <a:spcPts val="0"/>
              </a:spcBef>
              <a:spcAft>
                <a:spcPts val="0"/>
              </a:spcAft>
              <a:buNone/>
              <a:defRPr sz="1600">
                <a:solidFill>
                  <a:srgbClr val="FFFFFF"/>
                </a:solidFill>
                <a:latin typeface="Krona One"/>
                <a:ea typeface="Krona One"/>
                <a:cs typeface="Krona One"/>
                <a:sym typeface="Krona One"/>
              </a:defRPr>
            </a:lvl9pPr>
          </a:lstStyle>
          <a:p>
            <a:endParaRPr/>
          </a:p>
        </p:txBody>
      </p:sp>
      <p:sp>
        <p:nvSpPr>
          <p:cNvPr id="462" name="Google Shape;462;p18"/>
          <p:cNvSpPr txBox="1">
            <a:spLocks noGrp="1"/>
          </p:cNvSpPr>
          <p:nvPr>
            <p:ph type="subTitle" idx="13"/>
          </p:nvPr>
        </p:nvSpPr>
        <p:spPr>
          <a:xfrm>
            <a:off x="4694399" y="5456780"/>
            <a:ext cx="2790000" cy="9156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733">
                <a:solidFill>
                  <a:srgbClr val="FFFFFF"/>
                </a:solidFill>
              </a:defRPr>
            </a:lvl1pPr>
            <a:lvl2pPr lvl="1" rtl="0">
              <a:spcBef>
                <a:spcPts val="2133"/>
              </a:spcBef>
              <a:spcAft>
                <a:spcPts val="0"/>
              </a:spcAft>
              <a:buNone/>
              <a:defRPr sz="1733">
                <a:solidFill>
                  <a:srgbClr val="FFFFFF"/>
                </a:solidFill>
              </a:defRPr>
            </a:lvl2pPr>
            <a:lvl3pPr lvl="2" rtl="0">
              <a:spcBef>
                <a:spcPts val="2133"/>
              </a:spcBef>
              <a:spcAft>
                <a:spcPts val="0"/>
              </a:spcAft>
              <a:buNone/>
              <a:defRPr sz="1733">
                <a:solidFill>
                  <a:srgbClr val="FFFFFF"/>
                </a:solidFill>
              </a:defRPr>
            </a:lvl3pPr>
            <a:lvl4pPr lvl="3" rtl="0">
              <a:spcBef>
                <a:spcPts val="2133"/>
              </a:spcBef>
              <a:spcAft>
                <a:spcPts val="0"/>
              </a:spcAft>
              <a:buNone/>
              <a:defRPr sz="1733">
                <a:solidFill>
                  <a:srgbClr val="FFFFFF"/>
                </a:solidFill>
              </a:defRPr>
            </a:lvl4pPr>
            <a:lvl5pPr lvl="4" rtl="0">
              <a:spcBef>
                <a:spcPts val="2133"/>
              </a:spcBef>
              <a:spcAft>
                <a:spcPts val="0"/>
              </a:spcAft>
              <a:buNone/>
              <a:defRPr sz="1733">
                <a:solidFill>
                  <a:srgbClr val="FFFFFF"/>
                </a:solidFill>
              </a:defRPr>
            </a:lvl5pPr>
            <a:lvl6pPr lvl="5" rtl="0">
              <a:spcBef>
                <a:spcPts val="2133"/>
              </a:spcBef>
              <a:spcAft>
                <a:spcPts val="0"/>
              </a:spcAft>
              <a:buNone/>
              <a:defRPr sz="1733">
                <a:solidFill>
                  <a:srgbClr val="FFFFFF"/>
                </a:solidFill>
              </a:defRPr>
            </a:lvl6pPr>
            <a:lvl7pPr lvl="6" rtl="0">
              <a:spcBef>
                <a:spcPts val="2133"/>
              </a:spcBef>
              <a:spcAft>
                <a:spcPts val="0"/>
              </a:spcAft>
              <a:buNone/>
              <a:defRPr sz="1733">
                <a:solidFill>
                  <a:srgbClr val="FFFFFF"/>
                </a:solidFill>
              </a:defRPr>
            </a:lvl7pPr>
            <a:lvl8pPr lvl="7" rtl="0">
              <a:spcBef>
                <a:spcPts val="2133"/>
              </a:spcBef>
              <a:spcAft>
                <a:spcPts val="0"/>
              </a:spcAft>
              <a:buNone/>
              <a:defRPr sz="1733">
                <a:solidFill>
                  <a:srgbClr val="FFFFFF"/>
                </a:solidFill>
              </a:defRPr>
            </a:lvl8pPr>
            <a:lvl9pPr lvl="8" rtl="0">
              <a:spcBef>
                <a:spcPts val="2133"/>
              </a:spcBef>
              <a:spcAft>
                <a:spcPts val="2133"/>
              </a:spcAft>
              <a:buNone/>
              <a:defRPr sz="1733">
                <a:solidFill>
                  <a:srgbClr val="FFFFFF"/>
                </a:solidFill>
              </a:defRPr>
            </a:lvl9pPr>
          </a:lstStyle>
          <a:p>
            <a:endParaRPr/>
          </a:p>
        </p:txBody>
      </p:sp>
      <p:sp>
        <p:nvSpPr>
          <p:cNvPr id="463" name="Google Shape;463;p18"/>
          <p:cNvSpPr txBox="1">
            <a:spLocks noGrp="1"/>
          </p:cNvSpPr>
          <p:nvPr>
            <p:ph type="subTitle" idx="14"/>
          </p:nvPr>
        </p:nvSpPr>
        <p:spPr>
          <a:xfrm>
            <a:off x="8471940" y="4992420"/>
            <a:ext cx="2228400" cy="456800"/>
          </a:xfrm>
          <a:prstGeom prst="rect">
            <a:avLst/>
          </a:prstGeom>
          <a:solidFill>
            <a:schemeClr val="accent2"/>
          </a:solidFill>
        </p:spPr>
        <p:txBody>
          <a:bodyPr spcFirstLastPara="1" wrap="square" lIns="91425" tIns="91425" rIns="91425" bIns="91425" anchor="t" anchorCtr="0">
            <a:noAutofit/>
          </a:bodyPr>
          <a:lstStyle>
            <a:lvl1pPr lvl="0" algn="ctr" rtl="0">
              <a:lnSpc>
                <a:spcPct val="100000"/>
              </a:lnSpc>
              <a:spcBef>
                <a:spcPts val="0"/>
              </a:spcBef>
              <a:spcAft>
                <a:spcPts val="0"/>
              </a:spcAft>
              <a:buNone/>
              <a:defRPr sz="1600">
                <a:solidFill>
                  <a:srgbClr val="FFFFFF"/>
                </a:solidFill>
                <a:latin typeface="Krona One"/>
                <a:ea typeface="Krona One"/>
                <a:cs typeface="Krona One"/>
                <a:sym typeface="Krona One"/>
              </a:defRPr>
            </a:lvl1pPr>
            <a:lvl2pPr lvl="1" algn="ctr" rtl="0">
              <a:lnSpc>
                <a:spcPct val="100000"/>
              </a:lnSpc>
              <a:spcBef>
                <a:spcPts val="0"/>
              </a:spcBef>
              <a:spcAft>
                <a:spcPts val="0"/>
              </a:spcAft>
              <a:buNone/>
              <a:defRPr sz="1600">
                <a:solidFill>
                  <a:srgbClr val="FFFFFF"/>
                </a:solidFill>
                <a:latin typeface="Krona One"/>
                <a:ea typeface="Krona One"/>
                <a:cs typeface="Krona One"/>
                <a:sym typeface="Krona One"/>
              </a:defRPr>
            </a:lvl2pPr>
            <a:lvl3pPr lvl="2" algn="ctr" rtl="0">
              <a:lnSpc>
                <a:spcPct val="100000"/>
              </a:lnSpc>
              <a:spcBef>
                <a:spcPts val="0"/>
              </a:spcBef>
              <a:spcAft>
                <a:spcPts val="0"/>
              </a:spcAft>
              <a:buNone/>
              <a:defRPr sz="1600">
                <a:solidFill>
                  <a:srgbClr val="FFFFFF"/>
                </a:solidFill>
                <a:latin typeface="Krona One"/>
                <a:ea typeface="Krona One"/>
                <a:cs typeface="Krona One"/>
                <a:sym typeface="Krona One"/>
              </a:defRPr>
            </a:lvl3pPr>
            <a:lvl4pPr lvl="3" algn="ctr" rtl="0">
              <a:lnSpc>
                <a:spcPct val="100000"/>
              </a:lnSpc>
              <a:spcBef>
                <a:spcPts val="0"/>
              </a:spcBef>
              <a:spcAft>
                <a:spcPts val="0"/>
              </a:spcAft>
              <a:buNone/>
              <a:defRPr sz="1600">
                <a:solidFill>
                  <a:srgbClr val="FFFFFF"/>
                </a:solidFill>
                <a:latin typeface="Krona One"/>
                <a:ea typeface="Krona One"/>
                <a:cs typeface="Krona One"/>
                <a:sym typeface="Krona One"/>
              </a:defRPr>
            </a:lvl4pPr>
            <a:lvl5pPr lvl="4" algn="ctr" rtl="0">
              <a:lnSpc>
                <a:spcPct val="100000"/>
              </a:lnSpc>
              <a:spcBef>
                <a:spcPts val="0"/>
              </a:spcBef>
              <a:spcAft>
                <a:spcPts val="0"/>
              </a:spcAft>
              <a:buNone/>
              <a:defRPr sz="1600">
                <a:solidFill>
                  <a:srgbClr val="FFFFFF"/>
                </a:solidFill>
                <a:latin typeface="Krona One"/>
                <a:ea typeface="Krona One"/>
                <a:cs typeface="Krona One"/>
                <a:sym typeface="Krona One"/>
              </a:defRPr>
            </a:lvl5pPr>
            <a:lvl6pPr lvl="5" algn="ctr" rtl="0">
              <a:lnSpc>
                <a:spcPct val="100000"/>
              </a:lnSpc>
              <a:spcBef>
                <a:spcPts val="0"/>
              </a:spcBef>
              <a:spcAft>
                <a:spcPts val="0"/>
              </a:spcAft>
              <a:buNone/>
              <a:defRPr sz="1600">
                <a:solidFill>
                  <a:srgbClr val="FFFFFF"/>
                </a:solidFill>
                <a:latin typeface="Krona One"/>
                <a:ea typeface="Krona One"/>
                <a:cs typeface="Krona One"/>
                <a:sym typeface="Krona One"/>
              </a:defRPr>
            </a:lvl6pPr>
            <a:lvl7pPr lvl="6" algn="ctr" rtl="0">
              <a:lnSpc>
                <a:spcPct val="100000"/>
              </a:lnSpc>
              <a:spcBef>
                <a:spcPts val="0"/>
              </a:spcBef>
              <a:spcAft>
                <a:spcPts val="0"/>
              </a:spcAft>
              <a:buNone/>
              <a:defRPr sz="1600">
                <a:solidFill>
                  <a:srgbClr val="FFFFFF"/>
                </a:solidFill>
                <a:latin typeface="Krona One"/>
                <a:ea typeface="Krona One"/>
                <a:cs typeface="Krona One"/>
                <a:sym typeface="Krona One"/>
              </a:defRPr>
            </a:lvl7pPr>
            <a:lvl8pPr lvl="7" algn="ctr" rtl="0">
              <a:lnSpc>
                <a:spcPct val="100000"/>
              </a:lnSpc>
              <a:spcBef>
                <a:spcPts val="0"/>
              </a:spcBef>
              <a:spcAft>
                <a:spcPts val="0"/>
              </a:spcAft>
              <a:buNone/>
              <a:defRPr sz="1600">
                <a:solidFill>
                  <a:srgbClr val="FFFFFF"/>
                </a:solidFill>
                <a:latin typeface="Krona One"/>
                <a:ea typeface="Krona One"/>
                <a:cs typeface="Krona One"/>
                <a:sym typeface="Krona One"/>
              </a:defRPr>
            </a:lvl8pPr>
            <a:lvl9pPr lvl="8" algn="ctr" rtl="0">
              <a:lnSpc>
                <a:spcPct val="100000"/>
              </a:lnSpc>
              <a:spcBef>
                <a:spcPts val="0"/>
              </a:spcBef>
              <a:spcAft>
                <a:spcPts val="0"/>
              </a:spcAft>
              <a:buNone/>
              <a:defRPr sz="1600">
                <a:solidFill>
                  <a:srgbClr val="FFFFFF"/>
                </a:solidFill>
                <a:latin typeface="Krona One"/>
                <a:ea typeface="Krona One"/>
                <a:cs typeface="Krona One"/>
                <a:sym typeface="Krona One"/>
              </a:defRPr>
            </a:lvl9pPr>
          </a:lstStyle>
          <a:p>
            <a:endParaRPr/>
          </a:p>
        </p:txBody>
      </p:sp>
      <p:sp>
        <p:nvSpPr>
          <p:cNvPr id="464" name="Google Shape;464;p18"/>
          <p:cNvSpPr txBox="1">
            <a:spLocks noGrp="1"/>
          </p:cNvSpPr>
          <p:nvPr>
            <p:ph type="subTitle" idx="15"/>
          </p:nvPr>
        </p:nvSpPr>
        <p:spPr>
          <a:xfrm>
            <a:off x="8191140" y="5456780"/>
            <a:ext cx="2790000" cy="91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733">
                <a:solidFill>
                  <a:srgbClr val="FFFFFF"/>
                </a:solidFill>
              </a:defRPr>
            </a:lvl1pPr>
            <a:lvl2pPr lvl="1" algn="ctr" rtl="0">
              <a:lnSpc>
                <a:spcPct val="100000"/>
              </a:lnSpc>
              <a:spcBef>
                <a:spcPts val="0"/>
              </a:spcBef>
              <a:spcAft>
                <a:spcPts val="0"/>
              </a:spcAft>
              <a:buNone/>
              <a:defRPr sz="1733">
                <a:solidFill>
                  <a:srgbClr val="FFFFFF"/>
                </a:solidFill>
              </a:defRPr>
            </a:lvl2pPr>
            <a:lvl3pPr lvl="2" algn="ctr" rtl="0">
              <a:lnSpc>
                <a:spcPct val="100000"/>
              </a:lnSpc>
              <a:spcBef>
                <a:spcPts val="0"/>
              </a:spcBef>
              <a:spcAft>
                <a:spcPts val="0"/>
              </a:spcAft>
              <a:buNone/>
              <a:defRPr sz="1733">
                <a:solidFill>
                  <a:srgbClr val="FFFFFF"/>
                </a:solidFill>
              </a:defRPr>
            </a:lvl3pPr>
            <a:lvl4pPr lvl="3" algn="ctr" rtl="0">
              <a:lnSpc>
                <a:spcPct val="100000"/>
              </a:lnSpc>
              <a:spcBef>
                <a:spcPts val="0"/>
              </a:spcBef>
              <a:spcAft>
                <a:spcPts val="0"/>
              </a:spcAft>
              <a:buNone/>
              <a:defRPr sz="1733">
                <a:solidFill>
                  <a:srgbClr val="FFFFFF"/>
                </a:solidFill>
              </a:defRPr>
            </a:lvl4pPr>
            <a:lvl5pPr lvl="4" algn="ctr" rtl="0">
              <a:lnSpc>
                <a:spcPct val="100000"/>
              </a:lnSpc>
              <a:spcBef>
                <a:spcPts val="0"/>
              </a:spcBef>
              <a:spcAft>
                <a:spcPts val="0"/>
              </a:spcAft>
              <a:buNone/>
              <a:defRPr sz="1733">
                <a:solidFill>
                  <a:srgbClr val="FFFFFF"/>
                </a:solidFill>
              </a:defRPr>
            </a:lvl5pPr>
            <a:lvl6pPr lvl="5" algn="ctr" rtl="0">
              <a:lnSpc>
                <a:spcPct val="100000"/>
              </a:lnSpc>
              <a:spcBef>
                <a:spcPts val="0"/>
              </a:spcBef>
              <a:spcAft>
                <a:spcPts val="0"/>
              </a:spcAft>
              <a:buNone/>
              <a:defRPr sz="1733">
                <a:solidFill>
                  <a:srgbClr val="FFFFFF"/>
                </a:solidFill>
              </a:defRPr>
            </a:lvl6pPr>
            <a:lvl7pPr lvl="6" algn="ctr" rtl="0">
              <a:lnSpc>
                <a:spcPct val="100000"/>
              </a:lnSpc>
              <a:spcBef>
                <a:spcPts val="0"/>
              </a:spcBef>
              <a:spcAft>
                <a:spcPts val="0"/>
              </a:spcAft>
              <a:buNone/>
              <a:defRPr sz="1733">
                <a:solidFill>
                  <a:srgbClr val="FFFFFF"/>
                </a:solidFill>
              </a:defRPr>
            </a:lvl7pPr>
            <a:lvl8pPr lvl="7" algn="ctr" rtl="0">
              <a:lnSpc>
                <a:spcPct val="100000"/>
              </a:lnSpc>
              <a:spcBef>
                <a:spcPts val="0"/>
              </a:spcBef>
              <a:spcAft>
                <a:spcPts val="0"/>
              </a:spcAft>
              <a:buNone/>
              <a:defRPr sz="1733">
                <a:solidFill>
                  <a:srgbClr val="FFFFFF"/>
                </a:solidFill>
              </a:defRPr>
            </a:lvl8pPr>
            <a:lvl9pPr lvl="8" algn="ctr" rtl="0">
              <a:lnSpc>
                <a:spcPct val="100000"/>
              </a:lnSpc>
              <a:spcBef>
                <a:spcPts val="0"/>
              </a:spcBef>
              <a:spcAft>
                <a:spcPts val="0"/>
              </a:spcAft>
              <a:buNone/>
              <a:defRPr sz="1733">
                <a:solidFill>
                  <a:srgbClr val="FFFFFF"/>
                </a:solidFill>
              </a:defRPr>
            </a:lvl9pPr>
          </a:lstStyle>
          <a:p>
            <a:endParaRPr/>
          </a:p>
        </p:txBody>
      </p:sp>
      <p:sp>
        <p:nvSpPr>
          <p:cNvPr id="465" name="Google Shape;465;p18"/>
          <p:cNvSpPr/>
          <p:nvPr/>
        </p:nvSpPr>
        <p:spPr>
          <a:xfrm rot="10800000">
            <a:off x="7994400" y="0"/>
            <a:ext cx="4197600" cy="1617200"/>
          </a:xfrm>
          <a:prstGeom prst="rtTriangle">
            <a:avLst/>
          </a:prstGeom>
          <a:solidFill>
            <a:srgbClr val="336574">
              <a:alpha val="3240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66" name="Google Shape;466;p18"/>
          <p:cNvSpPr/>
          <p:nvPr/>
        </p:nvSpPr>
        <p:spPr>
          <a:xfrm>
            <a:off x="961783" y="6350007"/>
            <a:ext cx="2931600" cy="2458800"/>
          </a:xfrm>
          <a:prstGeom prst="ellipse">
            <a:avLst/>
          </a:prstGeom>
          <a:solidFill>
            <a:srgbClr val="336574">
              <a:alpha val="2291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67" name="Google Shape;467;p18"/>
          <p:cNvSpPr/>
          <p:nvPr/>
        </p:nvSpPr>
        <p:spPr>
          <a:xfrm>
            <a:off x="4593609" y="6350007"/>
            <a:ext cx="2931600" cy="2458800"/>
          </a:xfrm>
          <a:prstGeom prst="ellipse">
            <a:avLst/>
          </a:prstGeom>
          <a:solidFill>
            <a:srgbClr val="336574">
              <a:alpha val="2291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68" name="Google Shape;468;p18"/>
          <p:cNvSpPr/>
          <p:nvPr/>
        </p:nvSpPr>
        <p:spPr>
          <a:xfrm>
            <a:off x="8302332" y="6350007"/>
            <a:ext cx="2931600" cy="2458800"/>
          </a:xfrm>
          <a:prstGeom prst="ellipse">
            <a:avLst/>
          </a:prstGeom>
          <a:solidFill>
            <a:srgbClr val="336574">
              <a:alpha val="2291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7276469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469"/>
        <p:cNvGrpSpPr/>
        <p:nvPr/>
      </p:nvGrpSpPr>
      <p:grpSpPr>
        <a:xfrm>
          <a:off x="0" y="0"/>
          <a:ext cx="0" cy="0"/>
          <a:chOff x="0" y="0"/>
          <a:chExt cx="0" cy="0"/>
        </a:xfrm>
      </p:grpSpPr>
      <p:sp>
        <p:nvSpPr>
          <p:cNvPr id="470" name="Google Shape;470;p19"/>
          <p:cNvSpPr/>
          <p:nvPr/>
        </p:nvSpPr>
        <p:spPr>
          <a:xfrm flipH="1">
            <a:off x="0" y="-104"/>
            <a:ext cx="12192000" cy="6852000"/>
          </a:xfrm>
          <a:prstGeom prst="rtTriangle">
            <a:avLst/>
          </a:prstGeom>
          <a:solidFill>
            <a:srgbClr val="336574">
              <a:alpha val="3240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71" name="Google Shape;471;p19"/>
          <p:cNvSpPr txBox="1">
            <a:spLocks noGrp="1"/>
          </p:cNvSpPr>
          <p:nvPr>
            <p:ph type="title"/>
          </p:nvPr>
        </p:nvSpPr>
        <p:spPr>
          <a:xfrm>
            <a:off x="950967" y="524256"/>
            <a:ext cx="10290000" cy="768000"/>
          </a:xfrm>
          <a:prstGeom prst="rect">
            <a:avLst/>
          </a:prstGeom>
        </p:spPr>
        <p:txBody>
          <a:bodyPr spcFirstLastPara="1" wrap="square" lIns="91425" tIns="91425" rIns="91425" bIns="91425" anchor="ctr" anchorCtr="0">
            <a:noAutofit/>
          </a:bodyPr>
          <a:lstStyle>
            <a:lvl1pPr lvl="0">
              <a:spcBef>
                <a:spcPts val="0"/>
              </a:spcBef>
              <a:spcAft>
                <a:spcPts val="0"/>
              </a:spcAft>
              <a:buNone/>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a:endParaRPr/>
          </a:p>
        </p:txBody>
      </p:sp>
      <p:sp>
        <p:nvSpPr>
          <p:cNvPr id="472" name="Google Shape;472;p19"/>
          <p:cNvSpPr txBox="1">
            <a:spLocks noGrp="1"/>
          </p:cNvSpPr>
          <p:nvPr>
            <p:ph type="subTitle" idx="1"/>
          </p:nvPr>
        </p:nvSpPr>
        <p:spPr>
          <a:xfrm>
            <a:off x="3558708" y="1892539"/>
            <a:ext cx="1889600" cy="851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a:solidFill>
                  <a:srgbClr val="FFFFFF"/>
                </a:solidFill>
                <a:latin typeface="Krona One"/>
                <a:ea typeface="Krona One"/>
                <a:cs typeface="Krona One"/>
                <a:sym typeface="Krona One"/>
              </a:defRPr>
            </a:lvl1pPr>
            <a:lvl2pPr lvl="1" rtl="0">
              <a:lnSpc>
                <a:spcPct val="100000"/>
              </a:lnSpc>
              <a:spcBef>
                <a:spcPts val="0"/>
              </a:spcBef>
              <a:spcAft>
                <a:spcPts val="0"/>
              </a:spcAft>
              <a:buNone/>
              <a:defRPr>
                <a:solidFill>
                  <a:srgbClr val="FFFFFF"/>
                </a:solidFill>
                <a:latin typeface="Krona One"/>
                <a:ea typeface="Krona One"/>
                <a:cs typeface="Krona One"/>
                <a:sym typeface="Krona One"/>
              </a:defRPr>
            </a:lvl2pPr>
            <a:lvl3pPr lvl="2" rtl="0">
              <a:lnSpc>
                <a:spcPct val="100000"/>
              </a:lnSpc>
              <a:spcBef>
                <a:spcPts val="0"/>
              </a:spcBef>
              <a:spcAft>
                <a:spcPts val="0"/>
              </a:spcAft>
              <a:buNone/>
              <a:defRPr>
                <a:solidFill>
                  <a:srgbClr val="FFFFFF"/>
                </a:solidFill>
                <a:latin typeface="Krona One"/>
                <a:ea typeface="Krona One"/>
                <a:cs typeface="Krona One"/>
                <a:sym typeface="Krona One"/>
              </a:defRPr>
            </a:lvl3pPr>
            <a:lvl4pPr lvl="3" rtl="0">
              <a:lnSpc>
                <a:spcPct val="100000"/>
              </a:lnSpc>
              <a:spcBef>
                <a:spcPts val="0"/>
              </a:spcBef>
              <a:spcAft>
                <a:spcPts val="0"/>
              </a:spcAft>
              <a:buNone/>
              <a:defRPr>
                <a:solidFill>
                  <a:srgbClr val="FFFFFF"/>
                </a:solidFill>
                <a:latin typeface="Krona One"/>
                <a:ea typeface="Krona One"/>
                <a:cs typeface="Krona One"/>
                <a:sym typeface="Krona One"/>
              </a:defRPr>
            </a:lvl4pPr>
            <a:lvl5pPr lvl="4" rtl="0">
              <a:lnSpc>
                <a:spcPct val="100000"/>
              </a:lnSpc>
              <a:spcBef>
                <a:spcPts val="0"/>
              </a:spcBef>
              <a:spcAft>
                <a:spcPts val="0"/>
              </a:spcAft>
              <a:buNone/>
              <a:defRPr>
                <a:solidFill>
                  <a:srgbClr val="FFFFFF"/>
                </a:solidFill>
                <a:latin typeface="Krona One"/>
                <a:ea typeface="Krona One"/>
                <a:cs typeface="Krona One"/>
                <a:sym typeface="Krona One"/>
              </a:defRPr>
            </a:lvl5pPr>
            <a:lvl6pPr lvl="5" rtl="0">
              <a:lnSpc>
                <a:spcPct val="100000"/>
              </a:lnSpc>
              <a:spcBef>
                <a:spcPts val="0"/>
              </a:spcBef>
              <a:spcAft>
                <a:spcPts val="0"/>
              </a:spcAft>
              <a:buNone/>
              <a:defRPr>
                <a:solidFill>
                  <a:srgbClr val="FFFFFF"/>
                </a:solidFill>
                <a:latin typeface="Krona One"/>
                <a:ea typeface="Krona One"/>
                <a:cs typeface="Krona One"/>
                <a:sym typeface="Krona One"/>
              </a:defRPr>
            </a:lvl6pPr>
            <a:lvl7pPr lvl="6" rtl="0">
              <a:lnSpc>
                <a:spcPct val="100000"/>
              </a:lnSpc>
              <a:spcBef>
                <a:spcPts val="0"/>
              </a:spcBef>
              <a:spcAft>
                <a:spcPts val="0"/>
              </a:spcAft>
              <a:buNone/>
              <a:defRPr>
                <a:solidFill>
                  <a:srgbClr val="FFFFFF"/>
                </a:solidFill>
                <a:latin typeface="Krona One"/>
                <a:ea typeface="Krona One"/>
                <a:cs typeface="Krona One"/>
                <a:sym typeface="Krona One"/>
              </a:defRPr>
            </a:lvl7pPr>
            <a:lvl8pPr lvl="7" rtl="0">
              <a:lnSpc>
                <a:spcPct val="100000"/>
              </a:lnSpc>
              <a:spcBef>
                <a:spcPts val="0"/>
              </a:spcBef>
              <a:spcAft>
                <a:spcPts val="0"/>
              </a:spcAft>
              <a:buNone/>
              <a:defRPr>
                <a:solidFill>
                  <a:srgbClr val="FFFFFF"/>
                </a:solidFill>
                <a:latin typeface="Krona One"/>
                <a:ea typeface="Krona One"/>
                <a:cs typeface="Krona One"/>
                <a:sym typeface="Krona One"/>
              </a:defRPr>
            </a:lvl8pPr>
            <a:lvl9pPr lvl="8" rtl="0">
              <a:lnSpc>
                <a:spcPct val="100000"/>
              </a:lnSpc>
              <a:spcBef>
                <a:spcPts val="0"/>
              </a:spcBef>
              <a:spcAft>
                <a:spcPts val="0"/>
              </a:spcAft>
              <a:buNone/>
              <a:defRPr>
                <a:solidFill>
                  <a:srgbClr val="FFFFFF"/>
                </a:solidFill>
                <a:latin typeface="Krona One"/>
                <a:ea typeface="Krona One"/>
                <a:cs typeface="Krona One"/>
                <a:sym typeface="Krona One"/>
              </a:defRPr>
            </a:lvl9pPr>
          </a:lstStyle>
          <a:p>
            <a:endParaRPr/>
          </a:p>
        </p:txBody>
      </p:sp>
      <p:sp>
        <p:nvSpPr>
          <p:cNvPr id="473" name="Google Shape;473;p19"/>
          <p:cNvSpPr txBox="1">
            <a:spLocks noGrp="1"/>
          </p:cNvSpPr>
          <p:nvPr>
            <p:ph type="subTitle" idx="2"/>
          </p:nvPr>
        </p:nvSpPr>
        <p:spPr>
          <a:xfrm>
            <a:off x="8321241" y="1892539"/>
            <a:ext cx="1889600" cy="851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a:solidFill>
                  <a:srgbClr val="FFFFFF"/>
                </a:solidFill>
                <a:latin typeface="Krona One"/>
                <a:ea typeface="Krona One"/>
                <a:cs typeface="Krona One"/>
                <a:sym typeface="Krona One"/>
              </a:defRPr>
            </a:lvl1pPr>
            <a:lvl2pPr lvl="1" rtl="0">
              <a:lnSpc>
                <a:spcPct val="100000"/>
              </a:lnSpc>
              <a:spcBef>
                <a:spcPts val="0"/>
              </a:spcBef>
              <a:spcAft>
                <a:spcPts val="0"/>
              </a:spcAft>
              <a:buNone/>
              <a:defRPr>
                <a:solidFill>
                  <a:srgbClr val="FFFFFF"/>
                </a:solidFill>
                <a:latin typeface="Krona One"/>
                <a:ea typeface="Krona One"/>
                <a:cs typeface="Krona One"/>
                <a:sym typeface="Krona One"/>
              </a:defRPr>
            </a:lvl2pPr>
            <a:lvl3pPr lvl="2" rtl="0">
              <a:lnSpc>
                <a:spcPct val="100000"/>
              </a:lnSpc>
              <a:spcBef>
                <a:spcPts val="0"/>
              </a:spcBef>
              <a:spcAft>
                <a:spcPts val="0"/>
              </a:spcAft>
              <a:buNone/>
              <a:defRPr>
                <a:solidFill>
                  <a:srgbClr val="FFFFFF"/>
                </a:solidFill>
                <a:latin typeface="Krona One"/>
                <a:ea typeface="Krona One"/>
                <a:cs typeface="Krona One"/>
                <a:sym typeface="Krona One"/>
              </a:defRPr>
            </a:lvl3pPr>
            <a:lvl4pPr lvl="3" rtl="0">
              <a:lnSpc>
                <a:spcPct val="100000"/>
              </a:lnSpc>
              <a:spcBef>
                <a:spcPts val="0"/>
              </a:spcBef>
              <a:spcAft>
                <a:spcPts val="0"/>
              </a:spcAft>
              <a:buNone/>
              <a:defRPr>
                <a:solidFill>
                  <a:srgbClr val="FFFFFF"/>
                </a:solidFill>
                <a:latin typeface="Krona One"/>
                <a:ea typeface="Krona One"/>
                <a:cs typeface="Krona One"/>
                <a:sym typeface="Krona One"/>
              </a:defRPr>
            </a:lvl4pPr>
            <a:lvl5pPr lvl="4" rtl="0">
              <a:lnSpc>
                <a:spcPct val="100000"/>
              </a:lnSpc>
              <a:spcBef>
                <a:spcPts val="0"/>
              </a:spcBef>
              <a:spcAft>
                <a:spcPts val="0"/>
              </a:spcAft>
              <a:buNone/>
              <a:defRPr>
                <a:solidFill>
                  <a:srgbClr val="FFFFFF"/>
                </a:solidFill>
                <a:latin typeface="Krona One"/>
                <a:ea typeface="Krona One"/>
                <a:cs typeface="Krona One"/>
                <a:sym typeface="Krona One"/>
              </a:defRPr>
            </a:lvl5pPr>
            <a:lvl6pPr lvl="5" rtl="0">
              <a:lnSpc>
                <a:spcPct val="100000"/>
              </a:lnSpc>
              <a:spcBef>
                <a:spcPts val="0"/>
              </a:spcBef>
              <a:spcAft>
                <a:spcPts val="0"/>
              </a:spcAft>
              <a:buNone/>
              <a:defRPr>
                <a:solidFill>
                  <a:srgbClr val="FFFFFF"/>
                </a:solidFill>
                <a:latin typeface="Krona One"/>
                <a:ea typeface="Krona One"/>
                <a:cs typeface="Krona One"/>
                <a:sym typeface="Krona One"/>
              </a:defRPr>
            </a:lvl6pPr>
            <a:lvl7pPr lvl="6" rtl="0">
              <a:lnSpc>
                <a:spcPct val="100000"/>
              </a:lnSpc>
              <a:spcBef>
                <a:spcPts val="0"/>
              </a:spcBef>
              <a:spcAft>
                <a:spcPts val="0"/>
              </a:spcAft>
              <a:buNone/>
              <a:defRPr>
                <a:solidFill>
                  <a:srgbClr val="FFFFFF"/>
                </a:solidFill>
                <a:latin typeface="Krona One"/>
                <a:ea typeface="Krona One"/>
                <a:cs typeface="Krona One"/>
                <a:sym typeface="Krona One"/>
              </a:defRPr>
            </a:lvl7pPr>
            <a:lvl8pPr lvl="7" rtl="0">
              <a:lnSpc>
                <a:spcPct val="100000"/>
              </a:lnSpc>
              <a:spcBef>
                <a:spcPts val="0"/>
              </a:spcBef>
              <a:spcAft>
                <a:spcPts val="0"/>
              </a:spcAft>
              <a:buNone/>
              <a:defRPr>
                <a:solidFill>
                  <a:srgbClr val="FFFFFF"/>
                </a:solidFill>
                <a:latin typeface="Krona One"/>
                <a:ea typeface="Krona One"/>
                <a:cs typeface="Krona One"/>
                <a:sym typeface="Krona One"/>
              </a:defRPr>
            </a:lvl8pPr>
            <a:lvl9pPr lvl="8" rtl="0">
              <a:lnSpc>
                <a:spcPct val="100000"/>
              </a:lnSpc>
              <a:spcBef>
                <a:spcPts val="0"/>
              </a:spcBef>
              <a:spcAft>
                <a:spcPts val="0"/>
              </a:spcAft>
              <a:buNone/>
              <a:defRPr>
                <a:solidFill>
                  <a:srgbClr val="FFFFFF"/>
                </a:solidFill>
                <a:latin typeface="Krona One"/>
                <a:ea typeface="Krona One"/>
                <a:cs typeface="Krona One"/>
                <a:sym typeface="Krona One"/>
              </a:defRPr>
            </a:lvl9pPr>
          </a:lstStyle>
          <a:p>
            <a:endParaRPr/>
          </a:p>
        </p:txBody>
      </p:sp>
      <p:sp>
        <p:nvSpPr>
          <p:cNvPr id="474" name="Google Shape;474;p19"/>
          <p:cNvSpPr txBox="1">
            <a:spLocks noGrp="1"/>
          </p:cNvSpPr>
          <p:nvPr>
            <p:ph type="subTitle" idx="3"/>
          </p:nvPr>
        </p:nvSpPr>
        <p:spPr>
          <a:xfrm>
            <a:off x="2000103" y="2776319"/>
            <a:ext cx="3450400" cy="851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solidFill>
                  <a:srgbClr val="FFFFFF"/>
                </a:solidFill>
              </a:defRPr>
            </a:lvl1pPr>
            <a:lvl2pPr lvl="1" rtl="0">
              <a:lnSpc>
                <a:spcPct val="100000"/>
              </a:lnSpc>
              <a:spcBef>
                <a:spcPts val="0"/>
              </a:spcBef>
              <a:spcAft>
                <a:spcPts val="0"/>
              </a:spcAft>
              <a:buNone/>
              <a:defRPr>
                <a:solidFill>
                  <a:srgbClr val="FFFFFF"/>
                </a:solidFill>
              </a:defRPr>
            </a:lvl2pPr>
            <a:lvl3pPr lvl="2" rtl="0">
              <a:lnSpc>
                <a:spcPct val="100000"/>
              </a:lnSpc>
              <a:spcBef>
                <a:spcPts val="0"/>
              </a:spcBef>
              <a:spcAft>
                <a:spcPts val="0"/>
              </a:spcAft>
              <a:buNone/>
              <a:defRPr>
                <a:solidFill>
                  <a:srgbClr val="FFFFFF"/>
                </a:solidFill>
              </a:defRPr>
            </a:lvl3pPr>
            <a:lvl4pPr lvl="3" rtl="0">
              <a:lnSpc>
                <a:spcPct val="100000"/>
              </a:lnSpc>
              <a:spcBef>
                <a:spcPts val="0"/>
              </a:spcBef>
              <a:spcAft>
                <a:spcPts val="0"/>
              </a:spcAft>
              <a:buNone/>
              <a:defRPr>
                <a:solidFill>
                  <a:srgbClr val="FFFFFF"/>
                </a:solidFill>
              </a:defRPr>
            </a:lvl4pPr>
            <a:lvl5pPr lvl="4" rtl="0">
              <a:lnSpc>
                <a:spcPct val="100000"/>
              </a:lnSpc>
              <a:spcBef>
                <a:spcPts val="0"/>
              </a:spcBef>
              <a:spcAft>
                <a:spcPts val="0"/>
              </a:spcAft>
              <a:buNone/>
              <a:defRPr>
                <a:solidFill>
                  <a:srgbClr val="FFFFFF"/>
                </a:solidFill>
              </a:defRPr>
            </a:lvl5pPr>
            <a:lvl6pPr lvl="5" rtl="0">
              <a:lnSpc>
                <a:spcPct val="100000"/>
              </a:lnSpc>
              <a:spcBef>
                <a:spcPts val="0"/>
              </a:spcBef>
              <a:spcAft>
                <a:spcPts val="0"/>
              </a:spcAft>
              <a:buNone/>
              <a:defRPr>
                <a:solidFill>
                  <a:srgbClr val="FFFFFF"/>
                </a:solidFill>
              </a:defRPr>
            </a:lvl6pPr>
            <a:lvl7pPr lvl="6" rtl="0">
              <a:lnSpc>
                <a:spcPct val="100000"/>
              </a:lnSpc>
              <a:spcBef>
                <a:spcPts val="0"/>
              </a:spcBef>
              <a:spcAft>
                <a:spcPts val="0"/>
              </a:spcAft>
              <a:buNone/>
              <a:defRPr>
                <a:solidFill>
                  <a:srgbClr val="FFFFFF"/>
                </a:solidFill>
              </a:defRPr>
            </a:lvl7pPr>
            <a:lvl8pPr lvl="7" rtl="0">
              <a:lnSpc>
                <a:spcPct val="100000"/>
              </a:lnSpc>
              <a:spcBef>
                <a:spcPts val="0"/>
              </a:spcBef>
              <a:spcAft>
                <a:spcPts val="0"/>
              </a:spcAft>
              <a:buNone/>
              <a:defRPr>
                <a:solidFill>
                  <a:srgbClr val="FFFFFF"/>
                </a:solidFill>
              </a:defRPr>
            </a:lvl8pPr>
            <a:lvl9pPr lvl="8" rtl="0">
              <a:lnSpc>
                <a:spcPct val="100000"/>
              </a:lnSpc>
              <a:spcBef>
                <a:spcPts val="0"/>
              </a:spcBef>
              <a:spcAft>
                <a:spcPts val="0"/>
              </a:spcAft>
              <a:buNone/>
              <a:defRPr>
                <a:solidFill>
                  <a:srgbClr val="FFFFFF"/>
                </a:solidFill>
              </a:defRPr>
            </a:lvl9pPr>
          </a:lstStyle>
          <a:p>
            <a:endParaRPr/>
          </a:p>
        </p:txBody>
      </p:sp>
      <p:sp>
        <p:nvSpPr>
          <p:cNvPr id="475" name="Google Shape;475;p19"/>
          <p:cNvSpPr txBox="1">
            <a:spLocks noGrp="1"/>
          </p:cNvSpPr>
          <p:nvPr>
            <p:ph type="subTitle" idx="4"/>
          </p:nvPr>
        </p:nvSpPr>
        <p:spPr>
          <a:xfrm>
            <a:off x="6762707" y="2779776"/>
            <a:ext cx="3450400" cy="851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solidFill>
                  <a:srgbClr val="FFFFFF"/>
                </a:solidFill>
              </a:defRPr>
            </a:lvl1pPr>
            <a:lvl2pPr lvl="1" rtl="0">
              <a:lnSpc>
                <a:spcPct val="100000"/>
              </a:lnSpc>
              <a:spcBef>
                <a:spcPts val="0"/>
              </a:spcBef>
              <a:spcAft>
                <a:spcPts val="0"/>
              </a:spcAft>
              <a:buNone/>
              <a:defRPr>
                <a:solidFill>
                  <a:srgbClr val="FFFFFF"/>
                </a:solidFill>
              </a:defRPr>
            </a:lvl2pPr>
            <a:lvl3pPr lvl="2" rtl="0">
              <a:lnSpc>
                <a:spcPct val="100000"/>
              </a:lnSpc>
              <a:spcBef>
                <a:spcPts val="0"/>
              </a:spcBef>
              <a:spcAft>
                <a:spcPts val="0"/>
              </a:spcAft>
              <a:buNone/>
              <a:defRPr>
                <a:solidFill>
                  <a:srgbClr val="FFFFFF"/>
                </a:solidFill>
              </a:defRPr>
            </a:lvl3pPr>
            <a:lvl4pPr lvl="3" rtl="0">
              <a:lnSpc>
                <a:spcPct val="100000"/>
              </a:lnSpc>
              <a:spcBef>
                <a:spcPts val="0"/>
              </a:spcBef>
              <a:spcAft>
                <a:spcPts val="0"/>
              </a:spcAft>
              <a:buNone/>
              <a:defRPr>
                <a:solidFill>
                  <a:srgbClr val="FFFFFF"/>
                </a:solidFill>
              </a:defRPr>
            </a:lvl4pPr>
            <a:lvl5pPr lvl="4" rtl="0">
              <a:lnSpc>
                <a:spcPct val="100000"/>
              </a:lnSpc>
              <a:spcBef>
                <a:spcPts val="0"/>
              </a:spcBef>
              <a:spcAft>
                <a:spcPts val="0"/>
              </a:spcAft>
              <a:buNone/>
              <a:defRPr>
                <a:solidFill>
                  <a:srgbClr val="FFFFFF"/>
                </a:solidFill>
              </a:defRPr>
            </a:lvl5pPr>
            <a:lvl6pPr lvl="5" rtl="0">
              <a:lnSpc>
                <a:spcPct val="100000"/>
              </a:lnSpc>
              <a:spcBef>
                <a:spcPts val="0"/>
              </a:spcBef>
              <a:spcAft>
                <a:spcPts val="0"/>
              </a:spcAft>
              <a:buNone/>
              <a:defRPr>
                <a:solidFill>
                  <a:srgbClr val="FFFFFF"/>
                </a:solidFill>
              </a:defRPr>
            </a:lvl6pPr>
            <a:lvl7pPr lvl="6" rtl="0">
              <a:lnSpc>
                <a:spcPct val="100000"/>
              </a:lnSpc>
              <a:spcBef>
                <a:spcPts val="0"/>
              </a:spcBef>
              <a:spcAft>
                <a:spcPts val="0"/>
              </a:spcAft>
              <a:buNone/>
              <a:defRPr>
                <a:solidFill>
                  <a:srgbClr val="FFFFFF"/>
                </a:solidFill>
              </a:defRPr>
            </a:lvl7pPr>
            <a:lvl8pPr lvl="7" rtl="0">
              <a:lnSpc>
                <a:spcPct val="100000"/>
              </a:lnSpc>
              <a:spcBef>
                <a:spcPts val="0"/>
              </a:spcBef>
              <a:spcAft>
                <a:spcPts val="0"/>
              </a:spcAft>
              <a:buNone/>
              <a:defRPr>
                <a:solidFill>
                  <a:srgbClr val="FFFFFF"/>
                </a:solidFill>
              </a:defRPr>
            </a:lvl8pPr>
            <a:lvl9pPr lvl="8" rtl="0">
              <a:lnSpc>
                <a:spcPct val="100000"/>
              </a:lnSpc>
              <a:spcBef>
                <a:spcPts val="0"/>
              </a:spcBef>
              <a:spcAft>
                <a:spcPts val="0"/>
              </a:spcAft>
              <a:buNone/>
              <a:defRPr>
                <a:solidFill>
                  <a:srgbClr val="FFFFFF"/>
                </a:solidFill>
              </a:defRPr>
            </a:lvl9pPr>
          </a:lstStyle>
          <a:p>
            <a:endParaRPr/>
          </a:p>
        </p:txBody>
      </p:sp>
      <p:sp>
        <p:nvSpPr>
          <p:cNvPr id="476" name="Google Shape;476;p19"/>
          <p:cNvSpPr txBox="1">
            <a:spLocks noGrp="1"/>
          </p:cNvSpPr>
          <p:nvPr>
            <p:ph type="subTitle" idx="5"/>
          </p:nvPr>
        </p:nvSpPr>
        <p:spPr>
          <a:xfrm>
            <a:off x="3562661" y="4142947"/>
            <a:ext cx="1889600" cy="851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a:solidFill>
                  <a:srgbClr val="FFFFFF"/>
                </a:solidFill>
                <a:latin typeface="Krona One"/>
                <a:ea typeface="Krona One"/>
                <a:cs typeface="Krona One"/>
                <a:sym typeface="Krona One"/>
              </a:defRPr>
            </a:lvl1pPr>
            <a:lvl2pPr lvl="1" rtl="0">
              <a:lnSpc>
                <a:spcPct val="100000"/>
              </a:lnSpc>
              <a:spcBef>
                <a:spcPts val="0"/>
              </a:spcBef>
              <a:spcAft>
                <a:spcPts val="0"/>
              </a:spcAft>
              <a:buNone/>
              <a:defRPr>
                <a:solidFill>
                  <a:srgbClr val="FFFFFF"/>
                </a:solidFill>
                <a:latin typeface="Krona One"/>
                <a:ea typeface="Krona One"/>
                <a:cs typeface="Krona One"/>
                <a:sym typeface="Krona One"/>
              </a:defRPr>
            </a:lvl2pPr>
            <a:lvl3pPr lvl="2" rtl="0">
              <a:lnSpc>
                <a:spcPct val="100000"/>
              </a:lnSpc>
              <a:spcBef>
                <a:spcPts val="0"/>
              </a:spcBef>
              <a:spcAft>
                <a:spcPts val="0"/>
              </a:spcAft>
              <a:buNone/>
              <a:defRPr>
                <a:solidFill>
                  <a:srgbClr val="FFFFFF"/>
                </a:solidFill>
                <a:latin typeface="Krona One"/>
                <a:ea typeface="Krona One"/>
                <a:cs typeface="Krona One"/>
                <a:sym typeface="Krona One"/>
              </a:defRPr>
            </a:lvl3pPr>
            <a:lvl4pPr lvl="3" rtl="0">
              <a:lnSpc>
                <a:spcPct val="100000"/>
              </a:lnSpc>
              <a:spcBef>
                <a:spcPts val="0"/>
              </a:spcBef>
              <a:spcAft>
                <a:spcPts val="0"/>
              </a:spcAft>
              <a:buNone/>
              <a:defRPr>
                <a:solidFill>
                  <a:srgbClr val="FFFFFF"/>
                </a:solidFill>
                <a:latin typeface="Krona One"/>
                <a:ea typeface="Krona One"/>
                <a:cs typeface="Krona One"/>
                <a:sym typeface="Krona One"/>
              </a:defRPr>
            </a:lvl4pPr>
            <a:lvl5pPr lvl="4" rtl="0">
              <a:lnSpc>
                <a:spcPct val="100000"/>
              </a:lnSpc>
              <a:spcBef>
                <a:spcPts val="0"/>
              </a:spcBef>
              <a:spcAft>
                <a:spcPts val="0"/>
              </a:spcAft>
              <a:buNone/>
              <a:defRPr>
                <a:solidFill>
                  <a:srgbClr val="FFFFFF"/>
                </a:solidFill>
                <a:latin typeface="Krona One"/>
                <a:ea typeface="Krona One"/>
                <a:cs typeface="Krona One"/>
                <a:sym typeface="Krona One"/>
              </a:defRPr>
            </a:lvl5pPr>
            <a:lvl6pPr lvl="5" rtl="0">
              <a:lnSpc>
                <a:spcPct val="100000"/>
              </a:lnSpc>
              <a:spcBef>
                <a:spcPts val="0"/>
              </a:spcBef>
              <a:spcAft>
                <a:spcPts val="0"/>
              </a:spcAft>
              <a:buNone/>
              <a:defRPr>
                <a:solidFill>
                  <a:srgbClr val="FFFFFF"/>
                </a:solidFill>
                <a:latin typeface="Krona One"/>
                <a:ea typeface="Krona One"/>
                <a:cs typeface="Krona One"/>
                <a:sym typeface="Krona One"/>
              </a:defRPr>
            </a:lvl6pPr>
            <a:lvl7pPr lvl="6" rtl="0">
              <a:lnSpc>
                <a:spcPct val="100000"/>
              </a:lnSpc>
              <a:spcBef>
                <a:spcPts val="0"/>
              </a:spcBef>
              <a:spcAft>
                <a:spcPts val="0"/>
              </a:spcAft>
              <a:buNone/>
              <a:defRPr>
                <a:solidFill>
                  <a:srgbClr val="FFFFFF"/>
                </a:solidFill>
                <a:latin typeface="Krona One"/>
                <a:ea typeface="Krona One"/>
                <a:cs typeface="Krona One"/>
                <a:sym typeface="Krona One"/>
              </a:defRPr>
            </a:lvl7pPr>
            <a:lvl8pPr lvl="7" rtl="0">
              <a:lnSpc>
                <a:spcPct val="100000"/>
              </a:lnSpc>
              <a:spcBef>
                <a:spcPts val="0"/>
              </a:spcBef>
              <a:spcAft>
                <a:spcPts val="0"/>
              </a:spcAft>
              <a:buNone/>
              <a:defRPr>
                <a:solidFill>
                  <a:srgbClr val="FFFFFF"/>
                </a:solidFill>
                <a:latin typeface="Krona One"/>
                <a:ea typeface="Krona One"/>
                <a:cs typeface="Krona One"/>
                <a:sym typeface="Krona One"/>
              </a:defRPr>
            </a:lvl8pPr>
            <a:lvl9pPr lvl="8" rtl="0">
              <a:lnSpc>
                <a:spcPct val="100000"/>
              </a:lnSpc>
              <a:spcBef>
                <a:spcPts val="0"/>
              </a:spcBef>
              <a:spcAft>
                <a:spcPts val="0"/>
              </a:spcAft>
              <a:buNone/>
              <a:defRPr>
                <a:solidFill>
                  <a:srgbClr val="FFFFFF"/>
                </a:solidFill>
                <a:latin typeface="Krona One"/>
                <a:ea typeface="Krona One"/>
                <a:cs typeface="Krona One"/>
                <a:sym typeface="Krona One"/>
              </a:defRPr>
            </a:lvl9pPr>
          </a:lstStyle>
          <a:p>
            <a:endParaRPr/>
          </a:p>
        </p:txBody>
      </p:sp>
      <p:sp>
        <p:nvSpPr>
          <p:cNvPr id="477" name="Google Shape;477;p19"/>
          <p:cNvSpPr txBox="1">
            <a:spLocks noGrp="1"/>
          </p:cNvSpPr>
          <p:nvPr>
            <p:ph type="subTitle" idx="6"/>
          </p:nvPr>
        </p:nvSpPr>
        <p:spPr>
          <a:xfrm>
            <a:off x="6762707" y="4998720"/>
            <a:ext cx="3450400" cy="851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a:solidFill>
                  <a:srgbClr val="FFFFFF"/>
                </a:solidFill>
              </a:defRPr>
            </a:lvl1pPr>
            <a:lvl2pPr lvl="1" rtl="0">
              <a:lnSpc>
                <a:spcPct val="100000"/>
              </a:lnSpc>
              <a:spcBef>
                <a:spcPts val="0"/>
              </a:spcBef>
              <a:spcAft>
                <a:spcPts val="0"/>
              </a:spcAft>
              <a:buNone/>
              <a:defRPr>
                <a:solidFill>
                  <a:srgbClr val="FFFFFF"/>
                </a:solidFill>
              </a:defRPr>
            </a:lvl2pPr>
            <a:lvl3pPr lvl="2" rtl="0">
              <a:lnSpc>
                <a:spcPct val="100000"/>
              </a:lnSpc>
              <a:spcBef>
                <a:spcPts val="0"/>
              </a:spcBef>
              <a:spcAft>
                <a:spcPts val="0"/>
              </a:spcAft>
              <a:buNone/>
              <a:defRPr>
                <a:solidFill>
                  <a:srgbClr val="FFFFFF"/>
                </a:solidFill>
              </a:defRPr>
            </a:lvl3pPr>
            <a:lvl4pPr lvl="3" rtl="0">
              <a:lnSpc>
                <a:spcPct val="100000"/>
              </a:lnSpc>
              <a:spcBef>
                <a:spcPts val="0"/>
              </a:spcBef>
              <a:spcAft>
                <a:spcPts val="0"/>
              </a:spcAft>
              <a:buNone/>
              <a:defRPr>
                <a:solidFill>
                  <a:srgbClr val="FFFFFF"/>
                </a:solidFill>
              </a:defRPr>
            </a:lvl4pPr>
            <a:lvl5pPr lvl="4" rtl="0">
              <a:lnSpc>
                <a:spcPct val="100000"/>
              </a:lnSpc>
              <a:spcBef>
                <a:spcPts val="0"/>
              </a:spcBef>
              <a:spcAft>
                <a:spcPts val="0"/>
              </a:spcAft>
              <a:buNone/>
              <a:defRPr>
                <a:solidFill>
                  <a:srgbClr val="FFFFFF"/>
                </a:solidFill>
              </a:defRPr>
            </a:lvl5pPr>
            <a:lvl6pPr lvl="5" rtl="0">
              <a:lnSpc>
                <a:spcPct val="100000"/>
              </a:lnSpc>
              <a:spcBef>
                <a:spcPts val="0"/>
              </a:spcBef>
              <a:spcAft>
                <a:spcPts val="0"/>
              </a:spcAft>
              <a:buNone/>
              <a:defRPr>
                <a:solidFill>
                  <a:srgbClr val="FFFFFF"/>
                </a:solidFill>
              </a:defRPr>
            </a:lvl6pPr>
            <a:lvl7pPr lvl="6" rtl="0">
              <a:lnSpc>
                <a:spcPct val="100000"/>
              </a:lnSpc>
              <a:spcBef>
                <a:spcPts val="0"/>
              </a:spcBef>
              <a:spcAft>
                <a:spcPts val="0"/>
              </a:spcAft>
              <a:buNone/>
              <a:defRPr>
                <a:solidFill>
                  <a:srgbClr val="FFFFFF"/>
                </a:solidFill>
              </a:defRPr>
            </a:lvl7pPr>
            <a:lvl8pPr lvl="7" rtl="0">
              <a:lnSpc>
                <a:spcPct val="100000"/>
              </a:lnSpc>
              <a:spcBef>
                <a:spcPts val="0"/>
              </a:spcBef>
              <a:spcAft>
                <a:spcPts val="0"/>
              </a:spcAft>
              <a:buNone/>
              <a:defRPr>
                <a:solidFill>
                  <a:srgbClr val="FFFFFF"/>
                </a:solidFill>
              </a:defRPr>
            </a:lvl8pPr>
            <a:lvl9pPr lvl="8" rtl="0">
              <a:lnSpc>
                <a:spcPct val="100000"/>
              </a:lnSpc>
              <a:spcBef>
                <a:spcPts val="0"/>
              </a:spcBef>
              <a:spcAft>
                <a:spcPts val="0"/>
              </a:spcAft>
              <a:buNone/>
              <a:defRPr>
                <a:solidFill>
                  <a:srgbClr val="FFFFFF"/>
                </a:solidFill>
              </a:defRPr>
            </a:lvl9pPr>
          </a:lstStyle>
          <a:p>
            <a:endParaRPr/>
          </a:p>
        </p:txBody>
      </p:sp>
      <p:sp>
        <p:nvSpPr>
          <p:cNvPr id="478" name="Google Shape;478;p19"/>
          <p:cNvSpPr txBox="1">
            <a:spLocks noGrp="1"/>
          </p:cNvSpPr>
          <p:nvPr>
            <p:ph type="subTitle" idx="7"/>
          </p:nvPr>
        </p:nvSpPr>
        <p:spPr>
          <a:xfrm>
            <a:off x="2000103" y="5003985"/>
            <a:ext cx="3450400" cy="851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a:solidFill>
                  <a:srgbClr val="FFFFFF"/>
                </a:solidFill>
              </a:defRPr>
            </a:lvl1pPr>
            <a:lvl2pPr lvl="1" rtl="0">
              <a:lnSpc>
                <a:spcPct val="100000"/>
              </a:lnSpc>
              <a:spcBef>
                <a:spcPts val="0"/>
              </a:spcBef>
              <a:spcAft>
                <a:spcPts val="0"/>
              </a:spcAft>
              <a:buNone/>
              <a:defRPr>
                <a:solidFill>
                  <a:srgbClr val="FFFFFF"/>
                </a:solidFill>
              </a:defRPr>
            </a:lvl2pPr>
            <a:lvl3pPr lvl="2" rtl="0">
              <a:lnSpc>
                <a:spcPct val="100000"/>
              </a:lnSpc>
              <a:spcBef>
                <a:spcPts val="0"/>
              </a:spcBef>
              <a:spcAft>
                <a:spcPts val="0"/>
              </a:spcAft>
              <a:buNone/>
              <a:defRPr>
                <a:solidFill>
                  <a:srgbClr val="FFFFFF"/>
                </a:solidFill>
              </a:defRPr>
            </a:lvl3pPr>
            <a:lvl4pPr lvl="3" rtl="0">
              <a:lnSpc>
                <a:spcPct val="100000"/>
              </a:lnSpc>
              <a:spcBef>
                <a:spcPts val="0"/>
              </a:spcBef>
              <a:spcAft>
                <a:spcPts val="0"/>
              </a:spcAft>
              <a:buNone/>
              <a:defRPr>
                <a:solidFill>
                  <a:srgbClr val="FFFFFF"/>
                </a:solidFill>
              </a:defRPr>
            </a:lvl4pPr>
            <a:lvl5pPr lvl="4" rtl="0">
              <a:lnSpc>
                <a:spcPct val="100000"/>
              </a:lnSpc>
              <a:spcBef>
                <a:spcPts val="0"/>
              </a:spcBef>
              <a:spcAft>
                <a:spcPts val="0"/>
              </a:spcAft>
              <a:buNone/>
              <a:defRPr>
                <a:solidFill>
                  <a:srgbClr val="FFFFFF"/>
                </a:solidFill>
              </a:defRPr>
            </a:lvl5pPr>
            <a:lvl6pPr lvl="5" rtl="0">
              <a:lnSpc>
                <a:spcPct val="100000"/>
              </a:lnSpc>
              <a:spcBef>
                <a:spcPts val="0"/>
              </a:spcBef>
              <a:spcAft>
                <a:spcPts val="0"/>
              </a:spcAft>
              <a:buNone/>
              <a:defRPr>
                <a:solidFill>
                  <a:srgbClr val="FFFFFF"/>
                </a:solidFill>
              </a:defRPr>
            </a:lvl6pPr>
            <a:lvl7pPr lvl="6" rtl="0">
              <a:lnSpc>
                <a:spcPct val="100000"/>
              </a:lnSpc>
              <a:spcBef>
                <a:spcPts val="0"/>
              </a:spcBef>
              <a:spcAft>
                <a:spcPts val="0"/>
              </a:spcAft>
              <a:buNone/>
              <a:defRPr>
                <a:solidFill>
                  <a:srgbClr val="FFFFFF"/>
                </a:solidFill>
              </a:defRPr>
            </a:lvl7pPr>
            <a:lvl8pPr lvl="7" rtl="0">
              <a:lnSpc>
                <a:spcPct val="100000"/>
              </a:lnSpc>
              <a:spcBef>
                <a:spcPts val="0"/>
              </a:spcBef>
              <a:spcAft>
                <a:spcPts val="0"/>
              </a:spcAft>
              <a:buNone/>
              <a:defRPr>
                <a:solidFill>
                  <a:srgbClr val="FFFFFF"/>
                </a:solidFill>
              </a:defRPr>
            </a:lvl8pPr>
            <a:lvl9pPr lvl="8" rtl="0">
              <a:lnSpc>
                <a:spcPct val="100000"/>
              </a:lnSpc>
              <a:spcBef>
                <a:spcPts val="0"/>
              </a:spcBef>
              <a:spcAft>
                <a:spcPts val="0"/>
              </a:spcAft>
              <a:buNone/>
              <a:defRPr>
                <a:solidFill>
                  <a:srgbClr val="FFFFFF"/>
                </a:solidFill>
              </a:defRPr>
            </a:lvl9pPr>
          </a:lstStyle>
          <a:p>
            <a:endParaRPr/>
          </a:p>
        </p:txBody>
      </p:sp>
      <p:sp>
        <p:nvSpPr>
          <p:cNvPr id="479" name="Google Shape;479;p19"/>
          <p:cNvSpPr txBox="1">
            <a:spLocks noGrp="1"/>
          </p:cNvSpPr>
          <p:nvPr>
            <p:ph type="subTitle" idx="8"/>
          </p:nvPr>
        </p:nvSpPr>
        <p:spPr>
          <a:xfrm>
            <a:off x="8326604" y="4142947"/>
            <a:ext cx="1889600" cy="851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a:solidFill>
                  <a:srgbClr val="FFFFFF"/>
                </a:solidFill>
                <a:latin typeface="Krona One"/>
                <a:ea typeface="Krona One"/>
                <a:cs typeface="Krona One"/>
                <a:sym typeface="Krona One"/>
              </a:defRPr>
            </a:lvl1pPr>
            <a:lvl2pPr lvl="1" rtl="0">
              <a:lnSpc>
                <a:spcPct val="100000"/>
              </a:lnSpc>
              <a:spcBef>
                <a:spcPts val="0"/>
              </a:spcBef>
              <a:spcAft>
                <a:spcPts val="0"/>
              </a:spcAft>
              <a:buNone/>
              <a:defRPr>
                <a:solidFill>
                  <a:srgbClr val="FFFFFF"/>
                </a:solidFill>
                <a:latin typeface="Krona One"/>
                <a:ea typeface="Krona One"/>
                <a:cs typeface="Krona One"/>
                <a:sym typeface="Krona One"/>
              </a:defRPr>
            </a:lvl2pPr>
            <a:lvl3pPr lvl="2" rtl="0">
              <a:lnSpc>
                <a:spcPct val="100000"/>
              </a:lnSpc>
              <a:spcBef>
                <a:spcPts val="0"/>
              </a:spcBef>
              <a:spcAft>
                <a:spcPts val="0"/>
              </a:spcAft>
              <a:buNone/>
              <a:defRPr>
                <a:solidFill>
                  <a:srgbClr val="FFFFFF"/>
                </a:solidFill>
                <a:latin typeface="Krona One"/>
                <a:ea typeface="Krona One"/>
                <a:cs typeface="Krona One"/>
                <a:sym typeface="Krona One"/>
              </a:defRPr>
            </a:lvl3pPr>
            <a:lvl4pPr lvl="3" rtl="0">
              <a:lnSpc>
                <a:spcPct val="100000"/>
              </a:lnSpc>
              <a:spcBef>
                <a:spcPts val="0"/>
              </a:spcBef>
              <a:spcAft>
                <a:spcPts val="0"/>
              </a:spcAft>
              <a:buNone/>
              <a:defRPr>
                <a:solidFill>
                  <a:srgbClr val="FFFFFF"/>
                </a:solidFill>
                <a:latin typeface="Krona One"/>
                <a:ea typeface="Krona One"/>
                <a:cs typeface="Krona One"/>
                <a:sym typeface="Krona One"/>
              </a:defRPr>
            </a:lvl4pPr>
            <a:lvl5pPr lvl="4" rtl="0">
              <a:lnSpc>
                <a:spcPct val="100000"/>
              </a:lnSpc>
              <a:spcBef>
                <a:spcPts val="0"/>
              </a:spcBef>
              <a:spcAft>
                <a:spcPts val="0"/>
              </a:spcAft>
              <a:buNone/>
              <a:defRPr>
                <a:solidFill>
                  <a:srgbClr val="FFFFFF"/>
                </a:solidFill>
                <a:latin typeface="Krona One"/>
                <a:ea typeface="Krona One"/>
                <a:cs typeface="Krona One"/>
                <a:sym typeface="Krona One"/>
              </a:defRPr>
            </a:lvl5pPr>
            <a:lvl6pPr lvl="5" rtl="0">
              <a:lnSpc>
                <a:spcPct val="100000"/>
              </a:lnSpc>
              <a:spcBef>
                <a:spcPts val="0"/>
              </a:spcBef>
              <a:spcAft>
                <a:spcPts val="0"/>
              </a:spcAft>
              <a:buNone/>
              <a:defRPr>
                <a:solidFill>
                  <a:srgbClr val="FFFFFF"/>
                </a:solidFill>
                <a:latin typeface="Krona One"/>
                <a:ea typeface="Krona One"/>
                <a:cs typeface="Krona One"/>
                <a:sym typeface="Krona One"/>
              </a:defRPr>
            </a:lvl6pPr>
            <a:lvl7pPr lvl="6" rtl="0">
              <a:lnSpc>
                <a:spcPct val="100000"/>
              </a:lnSpc>
              <a:spcBef>
                <a:spcPts val="0"/>
              </a:spcBef>
              <a:spcAft>
                <a:spcPts val="0"/>
              </a:spcAft>
              <a:buNone/>
              <a:defRPr>
                <a:solidFill>
                  <a:srgbClr val="FFFFFF"/>
                </a:solidFill>
                <a:latin typeface="Krona One"/>
                <a:ea typeface="Krona One"/>
                <a:cs typeface="Krona One"/>
                <a:sym typeface="Krona One"/>
              </a:defRPr>
            </a:lvl7pPr>
            <a:lvl8pPr lvl="7" rtl="0">
              <a:lnSpc>
                <a:spcPct val="100000"/>
              </a:lnSpc>
              <a:spcBef>
                <a:spcPts val="0"/>
              </a:spcBef>
              <a:spcAft>
                <a:spcPts val="0"/>
              </a:spcAft>
              <a:buNone/>
              <a:defRPr>
                <a:solidFill>
                  <a:srgbClr val="FFFFFF"/>
                </a:solidFill>
                <a:latin typeface="Krona One"/>
                <a:ea typeface="Krona One"/>
                <a:cs typeface="Krona One"/>
                <a:sym typeface="Krona One"/>
              </a:defRPr>
            </a:lvl8pPr>
            <a:lvl9pPr lvl="8" rtl="0">
              <a:lnSpc>
                <a:spcPct val="100000"/>
              </a:lnSpc>
              <a:spcBef>
                <a:spcPts val="0"/>
              </a:spcBef>
              <a:spcAft>
                <a:spcPts val="0"/>
              </a:spcAft>
              <a:buNone/>
              <a:defRPr>
                <a:solidFill>
                  <a:srgbClr val="FFFFFF"/>
                </a:solidFill>
                <a:latin typeface="Krona One"/>
                <a:ea typeface="Krona One"/>
                <a:cs typeface="Krona One"/>
                <a:sym typeface="Krona One"/>
              </a:defRPr>
            </a:lvl9pPr>
          </a:lstStyle>
          <a:p>
            <a:endParaRPr/>
          </a:p>
        </p:txBody>
      </p:sp>
      <p:grpSp>
        <p:nvGrpSpPr>
          <p:cNvPr id="480" name="Google Shape;480;p19"/>
          <p:cNvGrpSpPr/>
          <p:nvPr/>
        </p:nvGrpSpPr>
        <p:grpSpPr>
          <a:xfrm rot="-748857">
            <a:off x="9559115" y="4806629"/>
            <a:ext cx="3214743" cy="2120352"/>
            <a:chOff x="7513054" y="3864348"/>
            <a:chExt cx="2411225" cy="1590375"/>
          </a:xfrm>
        </p:grpSpPr>
        <p:sp>
          <p:nvSpPr>
            <p:cNvPr id="481" name="Google Shape;481;p19"/>
            <p:cNvSpPr/>
            <p:nvPr/>
          </p:nvSpPr>
          <p:spPr>
            <a:xfrm rot="-1800015">
              <a:off x="7532258" y="4844220"/>
              <a:ext cx="1076992" cy="365707"/>
            </a:xfrm>
            <a:prstGeom prst="rect">
              <a:avLst/>
            </a:prstGeom>
            <a:solidFill>
              <a:srgbClr val="FFFFFF">
                <a:alpha val="558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2" name="Google Shape;482;p19"/>
            <p:cNvSpPr/>
            <p:nvPr/>
          </p:nvSpPr>
          <p:spPr>
            <a:xfrm rot="-1800015">
              <a:off x="8828083" y="4109145"/>
              <a:ext cx="1076992" cy="365707"/>
            </a:xfrm>
            <a:prstGeom prst="rect">
              <a:avLst/>
            </a:prstGeom>
            <a:solidFill>
              <a:srgbClr val="FFFFFF">
                <a:alpha val="558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483" name="Google Shape;483;p19"/>
          <p:cNvSpPr txBox="1">
            <a:spLocks noGrp="1"/>
          </p:cNvSpPr>
          <p:nvPr>
            <p:ph type="title" idx="9" hasCustomPrompt="1"/>
          </p:nvPr>
        </p:nvSpPr>
        <p:spPr>
          <a:xfrm>
            <a:off x="1993984" y="1892533"/>
            <a:ext cx="1473200" cy="867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12000"/>
              <a:buNone/>
              <a:defRPr sz="4800">
                <a:solidFill>
                  <a:schemeClr val="accent4"/>
                </a:solidFill>
              </a:defRPr>
            </a:lvl1pPr>
            <a:lvl2pPr lvl="1" algn="ctr" rtl="0">
              <a:spcBef>
                <a:spcPts val="0"/>
              </a:spcBef>
              <a:spcAft>
                <a:spcPts val="0"/>
              </a:spcAft>
              <a:buSzPts val="12000"/>
              <a:buNone/>
              <a:defRPr sz="16000"/>
            </a:lvl2pPr>
            <a:lvl3pPr lvl="2" algn="ctr" rtl="0">
              <a:spcBef>
                <a:spcPts val="0"/>
              </a:spcBef>
              <a:spcAft>
                <a:spcPts val="0"/>
              </a:spcAft>
              <a:buSzPts val="12000"/>
              <a:buNone/>
              <a:defRPr sz="16000"/>
            </a:lvl3pPr>
            <a:lvl4pPr lvl="3" algn="ctr" rtl="0">
              <a:spcBef>
                <a:spcPts val="0"/>
              </a:spcBef>
              <a:spcAft>
                <a:spcPts val="0"/>
              </a:spcAft>
              <a:buSzPts val="12000"/>
              <a:buNone/>
              <a:defRPr sz="16000"/>
            </a:lvl4pPr>
            <a:lvl5pPr lvl="4" algn="ctr" rtl="0">
              <a:spcBef>
                <a:spcPts val="0"/>
              </a:spcBef>
              <a:spcAft>
                <a:spcPts val="0"/>
              </a:spcAft>
              <a:buSzPts val="12000"/>
              <a:buNone/>
              <a:defRPr sz="16000"/>
            </a:lvl5pPr>
            <a:lvl6pPr lvl="5" algn="ctr" rtl="0">
              <a:spcBef>
                <a:spcPts val="0"/>
              </a:spcBef>
              <a:spcAft>
                <a:spcPts val="0"/>
              </a:spcAft>
              <a:buSzPts val="12000"/>
              <a:buNone/>
              <a:defRPr sz="16000"/>
            </a:lvl6pPr>
            <a:lvl7pPr lvl="6" algn="ctr" rtl="0">
              <a:spcBef>
                <a:spcPts val="0"/>
              </a:spcBef>
              <a:spcAft>
                <a:spcPts val="0"/>
              </a:spcAft>
              <a:buSzPts val="12000"/>
              <a:buNone/>
              <a:defRPr sz="16000"/>
            </a:lvl7pPr>
            <a:lvl8pPr lvl="7" algn="ctr" rtl="0">
              <a:spcBef>
                <a:spcPts val="0"/>
              </a:spcBef>
              <a:spcAft>
                <a:spcPts val="0"/>
              </a:spcAft>
              <a:buSzPts val="12000"/>
              <a:buNone/>
              <a:defRPr sz="16000"/>
            </a:lvl8pPr>
            <a:lvl9pPr lvl="8" algn="ctr" rtl="0">
              <a:spcBef>
                <a:spcPts val="0"/>
              </a:spcBef>
              <a:spcAft>
                <a:spcPts val="0"/>
              </a:spcAft>
              <a:buSzPts val="12000"/>
              <a:buNone/>
              <a:defRPr sz="16000"/>
            </a:lvl9pPr>
          </a:lstStyle>
          <a:p>
            <a:r>
              <a:t>xx%</a:t>
            </a:r>
          </a:p>
        </p:txBody>
      </p:sp>
      <p:sp>
        <p:nvSpPr>
          <p:cNvPr id="484" name="Google Shape;484;p19"/>
          <p:cNvSpPr txBox="1">
            <a:spLocks noGrp="1"/>
          </p:cNvSpPr>
          <p:nvPr>
            <p:ph type="title" idx="13" hasCustomPrompt="1"/>
          </p:nvPr>
        </p:nvSpPr>
        <p:spPr>
          <a:xfrm>
            <a:off x="1993984" y="4142933"/>
            <a:ext cx="1473200" cy="867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12000"/>
              <a:buNone/>
              <a:defRPr sz="4800">
                <a:solidFill>
                  <a:schemeClr val="accent4"/>
                </a:solidFill>
              </a:defRPr>
            </a:lvl1pPr>
            <a:lvl2pPr lvl="1" algn="ctr" rtl="0">
              <a:spcBef>
                <a:spcPts val="0"/>
              </a:spcBef>
              <a:spcAft>
                <a:spcPts val="0"/>
              </a:spcAft>
              <a:buSzPts val="12000"/>
              <a:buNone/>
              <a:defRPr sz="16000"/>
            </a:lvl2pPr>
            <a:lvl3pPr lvl="2" algn="ctr" rtl="0">
              <a:spcBef>
                <a:spcPts val="0"/>
              </a:spcBef>
              <a:spcAft>
                <a:spcPts val="0"/>
              </a:spcAft>
              <a:buSzPts val="12000"/>
              <a:buNone/>
              <a:defRPr sz="16000"/>
            </a:lvl3pPr>
            <a:lvl4pPr lvl="3" algn="ctr" rtl="0">
              <a:spcBef>
                <a:spcPts val="0"/>
              </a:spcBef>
              <a:spcAft>
                <a:spcPts val="0"/>
              </a:spcAft>
              <a:buSzPts val="12000"/>
              <a:buNone/>
              <a:defRPr sz="16000"/>
            </a:lvl4pPr>
            <a:lvl5pPr lvl="4" algn="ctr" rtl="0">
              <a:spcBef>
                <a:spcPts val="0"/>
              </a:spcBef>
              <a:spcAft>
                <a:spcPts val="0"/>
              </a:spcAft>
              <a:buSzPts val="12000"/>
              <a:buNone/>
              <a:defRPr sz="16000"/>
            </a:lvl5pPr>
            <a:lvl6pPr lvl="5" algn="ctr" rtl="0">
              <a:spcBef>
                <a:spcPts val="0"/>
              </a:spcBef>
              <a:spcAft>
                <a:spcPts val="0"/>
              </a:spcAft>
              <a:buSzPts val="12000"/>
              <a:buNone/>
              <a:defRPr sz="16000"/>
            </a:lvl6pPr>
            <a:lvl7pPr lvl="6" algn="ctr" rtl="0">
              <a:spcBef>
                <a:spcPts val="0"/>
              </a:spcBef>
              <a:spcAft>
                <a:spcPts val="0"/>
              </a:spcAft>
              <a:buSzPts val="12000"/>
              <a:buNone/>
              <a:defRPr sz="16000"/>
            </a:lvl7pPr>
            <a:lvl8pPr lvl="7" algn="ctr" rtl="0">
              <a:spcBef>
                <a:spcPts val="0"/>
              </a:spcBef>
              <a:spcAft>
                <a:spcPts val="0"/>
              </a:spcAft>
              <a:buSzPts val="12000"/>
              <a:buNone/>
              <a:defRPr sz="16000"/>
            </a:lvl8pPr>
            <a:lvl9pPr lvl="8" algn="ctr" rtl="0">
              <a:spcBef>
                <a:spcPts val="0"/>
              </a:spcBef>
              <a:spcAft>
                <a:spcPts val="0"/>
              </a:spcAft>
              <a:buSzPts val="12000"/>
              <a:buNone/>
              <a:defRPr sz="16000"/>
            </a:lvl9pPr>
          </a:lstStyle>
          <a:p>
            <a:r>
              <a:t>xx%</a:t>
            </a:r>
          </a:p>
        </p:txBody>
      </p:sp>
      <p:sp>
        <p:nvSpPr>
          <p:cNvPr id="485" name="Google Shape;485;p19"/>
          <p:cNvSpPr txBox="1">
            <a:spLocks noGrp="1"/>
          </p:cNvSpPr>
          <p:nvPr>
            <p:ph type="title" idx="14" hasCustomPrompt="1"/>
          </p:nvPr>
        </p:nvSpPr>
        <p:spPr>
          <a:xfrm>
            <a:off x="6758933" y="1892533"/>
            <a:ext cx="1473200" cy="867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12000"/>
              <a:buNone/>
              <a:defRPr sz="4800">
                <a:solidFill>
                  <a:schemeClr val="accent4"/>
                </a:solidFill>
              </a:defRPr>
            </a:lvl1pPr>
            <a:lvl2pPr lvl="1" algn="ctr" rtl="0">
              <a:spcBef>
                <a:spcPts val="0"/>
              </a:spcBef>
              <a:spcAft>
                <a:spcPts val="0"/>
              </a:spcAft>
              <a:buSzPts val="12000"/>
              <a:buNone/>
              <a:defRPr sz="16000"/>
            </a:lvl2pPr>
            <a:lvl3pPr lvl="2" algn="ctr" rtl="0">
              <a:spcBef>
                <a:spcPts val="0"/>
              </a:spcBef>
              <a:spcAft>
                <a:spcPts val="0"/>
              </a:spcAft>
              <a:buSzPts val="12000"/>
              <a:buNone/>
              <a:defRPr sz="16000"/>
            </a:lvl3pPr>
            <a:lvl4pPr lvl="3" algn="ctr" rtl="0">
              <a:spcBef>
                <a:spcPts val="0"/>
              </a:spcBef>
              <a:spcAft>
                <a:spcPts val="0"/>
              </a:spcAft>
              <a:buSzPts val="12000"/>
              <a:buNone/>
              <a:defRPr sz="16000"/>
            </a:lvl4pPr>
            <a:lvl5pPr lvl="4" algn="ctr" rtl="0">
              <a:spcBef>
                <a:spcPts val="0"/>
              </a:spcBef>
              <a:spcAft>
                <a:spcPts val="0"/>
              </a:spcAft>
              <a:buSzPts val="12000"/>
              <a:buNone/>
              <a:defRPr sz="16000"/>
            </a:lvl5pPr>
            <a:lvl6pPr lvl="5" algn="ctr" rtl="0">
              <a:spcBef>
                <a:spcPts val="0"/>
              </a:spcBef>
              <a:spcAft>
                <a:spcPts val="0"/>
              </a:spcAft>
              <a:buSzPts val="12000"/>
              <a:buNone/>
              <a:defRPr sz="16000"/>
            </a:lvl6pPr>
            <a:lvl7pPr lvl="6" algn="ctr" rtl="0">
              <a:spcBef>
                <a:spcPts val="0"/>
              </a:spcBef>
              <a:spcAft>
                <a:spcPts val="0"/>
              </a:spcAft>
              <a:buSzPts val="12000"/>
              <a:buNone/>
              <a:defRPr sz="16000"/>
            </a:lvl7pPr>
            <a:lvl8pPr lvl="7" algn="ctr" rtl="0">
              <a:spcBef>
                <a:spcPts val="0"/>
              </a:spcBef>
              <a:spcAft>
                <a:spcPts val="0"/>
              </a:spcAft>
              <a:buSzPts val="12000"/>
              <a:buNone/>
              <a:defRPr sz="16000"/>
            </a:lvl8pPr>
            <a:lvl9pPr lvl="8" algn="ctr" rtl="0">
              <a:spcBef>
                <a:spcPts val="0"/>
              </a:spcBef>
              <a:spcAft>
                <a:spcPts val="0"/>
              </a:spcAft>
              <a:buSzPts val="12000"/>
              <a:buNone/>
              <a:defRPr sz="16000"/>
            </a:lvl9pPr>
          </a:lstStyle>
          <a:p>
            <a:r>
              <a:t>xx%</a:t>
            </a:r>
          </a:p>
        </p:txBody>
      </p:sp>
      <p:sp>
        <p:nvSpPr>
          <p:cNvPr id="486" name="Google Shape;486;p19"/>
          <p:cNvSpPr txBox="1">
            <a:spLocks noGrp="1"/>
          </p:cNvSpPr>
          <p:nvPr>
            <p:ph type="title" idx="15" hasCustomPrompt="1"/>
          </p:nvPr>
        </p:nvSpPr>
        <p:spPr>
          <a:xfrm>
            <a:off x="6758933" y="4142933"/>
            <a:ext cx="1473200" cy="867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12000"/>
              <a:buNone/>
              <a:defRPr sz="4800">
                <a:solidFill>
                  <a:schemeClr val="accent4"/>
                </a:solidFill>
              </a:defRPr>
            </a:lvl1pPr>
            <a:lvl2pPr lvl="1" algn="ctr" rtl="0">
              <a:spcBef>
                <a:spcPts val="0"/>
              </a:spcBef>
              <a:spcAft>
                <a:spcPts val="0"/>
              </a:spcAft>
              <a:buSzPts val="12000"/>
              <a:buNone/>
              <a:defRPr sz="16000"/>
            </a:lvl2pPr>
            <a:lvl3pPr lvl="2" algn="ctr" rtl="0">
              <a:spcBef>
                <a:spcPts val="0"/>
              </a:spcBef>
              <a:spcAft>
                <a:spcPts val="0"/>
              </a:spcAft>
              <a:buSzPts val="12000"/>
              <a:buNone/>
              <a:defRPr sz="16000"/>
            </a:lvl3pPr>
            <a:lvl4pPr lvl="3" algn="ctr" rtl="0">
              <a:spcBef>
                <a:spcPts val="0"/>
              </a:spcBef>
              <a:spcAft>
                <a:spcPts val="0"/>
              </a:spcAft>
              <a:buSzPts val="12000"/>
              <a:buNone/>
              <a:defRPr sz="16000"/>
            </a:lvl4pPr>
            <a:lvl5pPr lvl="4" algn="ctr" rtl="0">
              <a:spcBef>
                <a:spcPts val="0"/>
              </a:spcBef>
              <a:spcAft>
                <a:spcPts val="0"/>
              </a:spcAft>
              <a:buSzPts val="12000"/>
              <a:buNone/>
              <a:defRPr sz="16000"/>
            </a:lvl5pPr>
            <a:lvl6pPr lvl="5" algn="ctr" rtl="0">
              <a:spcBef>
                <a:spcPts val="0"/>
              </a:spcBef>
              <a:spcAft>
                <a:spcPts val="0"/>
              </a:spcAft>
              <a:buSzPts val="12000"/>
              <a:buNone/>
              <a:defRPr sz="16000"/>
            </a:lvl6pPr>
            <a:lvl7pPr lvl="6" algn="ctr" rtl="0">
              <a:spcBef>
                <a:spcPts val="0"/>
              </a:spcBef>
              <a:spcAft>
                <a:spcPts val="0"/>
              </a:spcAft>
              <a:buSzPts val="12000"/>
              <a:buNone/>
              <a:defRPr sz="16000"/>
            </a:lvl7pPr>
            <a:lvl8pPr lvl="7" algn="ctr" rtl="0">
              <a:spcBef>
                <a:spcPts val="0"/>
              </a:spcBef>
              <a:spcAft>
                <a:spcPts val="0"/>
              </a:spcAft>
              <a:buSzPts val="12000"/>
              <a:buNone/>
              <a:defRPr sz="16000"/>
            </a:lvl8pPr>
            <a:lvl9pPr lvl="8" algn="ctr" rtl="0">
              <a:spcBef>
                <a:spcPts val="0"/>
              </a:spcBef>
              <a:spcAft>
                <a:spcPts val="0"/>
              </a:spcAft>
              <a:buSzPts val="12000"/>
              <a:buNone/>
              <a:defRPr sz="16000"/>
            </a:lvl9pPr>
          </a:lstStyle>
          <a:p>
            <a:r>
              <a:t>xx%</a:t>
            </a:r>
          </a:p>
        </p:txBody>
      </p:sp>
    </p:spTree>
    <p:extLst>
      <p:ext uri="{BB962C8B-B14F-4D97-AF65-F5344CB8AC3E}">
        <p14:creationId xmlns:p14="http://schemas.microsoft.com/office/powerpoint/2010/main" val="9524819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ig Picture">
  <p:cSld name="Big Picture">
    <p:bg>
      <p:bgPr>
        <a:solidFill>
          <a:schemeClr val="accent4"/>
        </a:solidFill>
        <a:effectLst/>
      </p:bgPr>
    </p:bg>
    <p:spTree>
      <p:nvGrpSpPr>
        <p:cNvPr id="1" name="Shape 487"/>
        <p:cNvGrpSpPr/>
        <p:nvPr/>
      </p:nvGrpSpPr>
      <p:grpSpPr>
        <a:xfrm>
          <a:off x="0" y="0"/>
          <a:ext cx="0" cy="0"/>
          <a:chOff x="0" y="0"/>
          <a:chExt cx="0" cy="0"/>
        </a:xfrm>
      </p:grpSpPr>
      <p:sp>
        <p:nvSpPr>
          <p:cNvPr id="488" name="Google Shape;488;p20"/>
          <p:cNvSpPr/>
          <p:nvPr/>
        </p:nvSpPr>
        <p:spPr>
          <a:xfrm rot="10800000" flipH="1">
            <a:off x="-22867" y="5400"/>
            <a:ext cx="12249200" cy="6888000"/>
          </a:xfrm>
          <a:prstGeom prst="rect">
            <a:avLst/>
          </a:prstGeom>
          <a:solidFill>
            <a:srgbClr val="00ABBF">
              <a:alpha val="3616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89" name="Google Shape;489;p20"/>
          <p:cNvSpPr txBox="1">
            <a:spLocks noGrp="1"/>
          </p:cNvSpPr>
          <p:nvPr>
            <p:ph type="title"/>
          </p:nvPr>
        </p:nvSpPr>
        <p:spPr>
          <a:xfrm>
            <a:off x="4274233" y="1125733"/>
            <a:ext cx="6966800" cy="4766400"/>
          </a:xfrm>
          <a:prstGeom prst="rect">
            <a:avLst/>
          </a:prstGeom>
        </p:spPr>
        <p:txBody>
          <a:bodyPr spcFirstLastPara="1" wrap="square" lIns="91425" tIns="91425" rIns="91425" bIns="91425" anchor="t" anchorCtr="0">
            <a:noAutofit/>
          </a:bodyPr>
          <a:lstStyle>
            <a:lvl1pPr lvl="0" algn="r">
              <a:spcBef>
                <a:spcPts val="0"/>
              </a:spcBef>
              <a:spcAft>
                <a:spcPts val="0"/>
              </a:spcAft>
              <a:buNone/>
              <a:defRPr sz="6667"/>
            </a:lvl1pPr>
            <a:lvl2pPr lvl="1" algn="r">
              <a:spcBef>
                <a:spcPts val="0"/>
              </a:spcBef>
              <a:spcAft>
                <a:spcPts val="0"/>
              </a:spcAft>
              <a:buNone/>
              <a:defRPr sz="6667"/>
            </a:lvl2pPr>
            <a:lvl3pPr lvl="2" algn="r">
              <a:spcBef>
                <a:spcPts val="0"/>
              </a:spcBef>
              <a:spcAft>
                <a:spcPts val="0"/>
              </a:spcAft>
              <a:buNone/>
              <a:defRPr sz="6667"/>
            </a:lvl3pPr>
            <a:lvl4pPr lvl="3" algn="r">
              <a:spcBef>
                <a:spcPts val="0"/>
              </a:spcBef>
              <a:spcAft>
                <a:spcPts val="0"/>
              </a:spcAft>
              <a:buNone/>
              <a:defRPr sz="6667"/>
            </a:lvl4pPr>
            <a:lvl5pPr lvl="4" algn="r">
              <a:spcBef>
                <a:spcPts val="0"/>
              </a:spcBef>
              <a:spcAft>
                <a:spcPts val="0"/>
              </a:spcAft>
              <a:buNone/>
              <a:defRPr sz="6667"/>
            </a:lvl5pPr>
            <a:lvl6pPr lvl="5" algn="r">
              <a:spcBef>
                <a:spcPts val="0"/>
              </a:spcBef>
              <a:spcAft>
                <a:spcPts val="0"/>
              </a:spcAft>
              <a:buNone/>
              <a:defRPr sz="6667"/>
            </a:lvl6pPr>
            <a:lvl7pPr lvl="6" algn="r">
              <a:spcBef>
                <a:spcPts val="0"/>
              </a:spcBef>
              <a:spcAft>
                <a:spcPts val="0"/>
              </a:spcAft>
              <a:buNone/>
              <a:defRPr sz="6667"/>
            </a:lvl7pPr>
            <a:lvl8pPr lvl="7" algn="r">
              <a:spcBef>
                <a:spcPts val="0"/>
              </a:spcBef>
              <a:spcAft>
                <a:spcPts val="0"/>
              </a:spcAft>
              <a:buNone/>
              <a:defRPr sz="6667"/>
            </a:lvl8pPr>
            <a:lvl9pPr lvl="8" algn="r">
              <a:spcBef>
                <a:spcPts val="0"/>
              </a:spcBef>
              <a:spcAft>
                <a:spcPts val="0"/>
              </a:spcAft>
              <a:buNone/>
              <a:defRPr sz="6667"/>
            </a:lvl9pPr>
          </a:lstStyle>
          <a:p>
            <a:endParaRPr/>
          </a:p>
        </p:txBody>
      </p:sp>
      <p:grpSp>
        <p:nvGrpSpPr>
          <p:cNvPr id="490" name="Google Shape;490;p20"/>
          <p:cNvGrpSpPr/>
          <p:nvPr/>
        </p:nvGrpSpPr>
        <p:grpSpPr>
          <a:xfrm>
            <a:off x="0" y="-5566"/>
            <a:ext cx="2451000" cy="6874167"/>
            <a:chOff x="0" y="-4175"/>
            <a:chExt cx="1838250" cy="5155625"/>
          </a:xfrm>
        </p:grpSpPr>
        <p:sp>
          <p:nvSpPr>
            <p:cNvPr id="491" name="Google Shape;491;p20"/>
            <p:cNvSpPr/>
            <p:nvPr/>
          </p:nvSpPr>
          <p:spPr>
            <a:xfrm>
              <a:off x="0" y="7950"/>
              <a:ext cx="7131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2" name="Google Shape;492;p20"/>
            <p:cNvSpPr/>
            <p:nvPr/>
          </p:nvSpPr>
          <p:spPr>
            <a:xfrm>
              <a:off x="704850" y="-4175"/>
              <a:ext cx="1133400" cy="51435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80275363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Only Title 1">
  <p:cSld name="Only Title 1">
    <p:spTree>
      <p:nvGrpSpPr>
        <p:cNvPr id="1" name="Shape 493"/>
        <p:cNvGrpSpPr/>
        <p:nvPr/>
      </p:nvGrpSpPr>
      <p:grpSpPr>
        <a:xfrm>
          <a:off x="0" y="0"/>
          <a:ext cx="0" cy="0"/>
          <a:chOff x="0" y="0"/>
          <a:chExt cx="0" cy="0"/>
        </a:xfrm>
      </p:grpSpPr>
      <p:sp>
        <p:nvSpPr>
          <p:cNvPr id="494" name="Google Shape;494;p21"/>
          <p:cNvSpPr/>
          <p:nvPr/>
        </p:nvSpPr>
        <p:spPr>
          <a:xfrm flipH="1">
            <a:off x="0" y="-104"/>
            <a:ext cx="12192000" cy="6852000"/>
          </a:xfrm>
          <a:prstGeom prst="rtTriangle">
            <a:avLst/>
          </a:prstGeom>
          <a:solidFill>
            <a:srgbClr val="336574">
              <a:alpha val="3240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495" name="Google Shape;495;p21"/>
          <p:cNvGrpSpPr/>
          <p:nvPr/>
        </p:nvGrpSpPr>
        <p:grpSpPr>
          <a:xfrm rot="-748857">
            <a:off x="9559115" y="4806629"/>
            <a:ext cx="3214743" cy="2120352"/>
            <a:chOff x="7513054" y="3864348"/>
            <a:chExt cx="2411225" cy="1590375"/>
          </a:xfrm>
        </p:grpSpPr>
        <p:sp>
          <p:nvSpPr>
            <p:cNvPr id="496" name="Google Shape;496;p21"/>
            <p:cNvSpPr/>
            <p:nvPr/>
          </p:nvSpPr>
          <p:spPr>
            <a:xfrm rot="-1800015">
              <a:off x="7532258" y="4844220"/>
              <a:ext cx="1076992" cy="365707"/>
            </a:xfrm>
            <a:prstGeom prst="rect">
              <a:avLst/>
            </a:prstGeom>
            <a:solidFill>
              <a:srgbClr val="FFFFFF">
                <a:alpha val="558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7" name="Google Shape;497;p21"/>
            <p:cNvSpPr/>
            <p:nvPr/>
          </p:nvSpPr>
          <p:spPr>
            <a:xfrm rot="-1800015">
              <a:off x="8828083" y="4109145"/>
              <a:ext cx="1076992" cy="365707"/>
            </a:xfrm>
            <a:prstGeom prst="rect">
              <a:avLst/>
            </a:prstGeom>
            <a:solidFill>
              <a:srgbClr val="FFFFFF">
                <a:alpha val="558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498" name="Google Shape;498;p21"/>
          <p:cNvSpPr txBox="1">
            <a:spLocks noGrp="1"/>
          </p:cNvSpPr>
          <p:nvPr>
            <p:ph type="title"/>
          </p:nvPr>
        </p:nvSpPr>
        <p:spPr>
          <a:xfrm>
            <a:off x="950976" y="522759"/>
            <a:ext cx="10290000" cy="768000"/>
          </a:xfrm>
          <a:prstGeom prst="rect">
            <a:avLst/>
          </a:prstGeom>
        </p:spPr>
        <p:txBody>
          <a:bodyPr spcFirstLastPara="1" wrap="square" lIns="91425" tIns="91425" rIns="91425" bIns="91425" anchor="ctr" anchorCtr="0">
            <a:noAutofit/>
          </a:bodyPr>
          <a:lstStyle>
            <a:lvl1pPr lvl="0">
              <a:spcBef>
                <a:spcPts val="0"/>
              </a:spcBef>
              <a:spcAft>
                <a:spcPts val="0"/>
              </a:spcAft>
              <a:buNone/>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a:endParaRPr/>
          </a:p>
        </p:txBody>
      </p:sp>
    </p:spTree>
    <p:extLst>
      <p:ext uri="{BB962C8B-B14F-4D97-AF65-F5344CB8AC3E}">
        <p14:creationId xmlns:p14="http://schemas.microsoft.com/office/powerpoint/2010/main" val="200431014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Only Title 2">
  <p:cSld name="Only Title 2">
    <p:spTree>
      <p:nvGrpSpPr>
        <p:cNvPr id="1" name="Shape 499"/>
        <p:cNvGrpSpPr/>
        <p:nvPr/>
      </p:nvGrpSpPr>
      <p:grpSpPr>
        <a:xfrm>
          <a:off x="0" y="0"/>
          <a:ext cx="0" cy="0"/>
          <a:chOff x="0" y="0"/>
          <a:chExt cx="0" cy="0"/>
        </a:xfrm>
      </p:grpSpPr>
      <p:sp>
        <p:nvSpPr>
          <p:cNvPr id="500" name="Google Shape;500;p22"/>
          <p:cNvSpPr/>
          <p:nvPr/>
        </p:nvSpPr>
        <p:spPr>
          <a:xfrm rot="10800000">
            <a:off x="7994400" y="0"/>
            <a:ext cx="4197600" cy="1617200"/>
          </a:xfrm>
          <a:prstGeom prst="rtTriangle">
            <a:avLst/>
          </a:prstGeom>
          <a:solidFill>
            <a:srgbClr val="336574">
              <a:alpha val="3240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01" name="Google Shape;501;p22"/>
          <p:cNvSpPr/>
          <p:nvPr/>
        </p:nvSpPr>
        <p:spPr>
          <a:xfrm rot="3327516" flipH="1">
            <a:off x="-6745191" y="2591131"/>
            <a:ext cx="11633125" cy="5211757"/>
          </a:xfrm>
          <a:prstGeom prst="ellipse">
            <a:avLst/>
          </a:prstGeom>
          <a:solidFill>
            <a:srgbClr val="336574">
              <a:alpha val="2291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02" name="Google Shape;502;p22"/>
          <p:cNvSpPr txBox="1">
            <a:spLocks noGrp="1"/>
          </p:cNvSpPr>
          <p:nvPr>
            <p:ph type="title"/>
          </p:nvPr>
        </p:nvSpPr>
        <p:spPr>
          <a:xfrm>
            <a:off x="950967" y="524256"/>
            <a:ext cx="10290000" cy="768000"/>
          </a:xfrm>
          <a:prstGeom prst="rect">
            <a:avLst/>
          </a:prstGeom>
        </p:spPr>
        <p:txBody>
          <a:bodyPr spcFirstLastPara="1" wrap="square" lIns="91425" tIns="91425" rIns="91425" bIns="91425" anchor="ctr" anchorCtr="0">
            <a:noAutofit/>
          </a:bodyPr>
          <a:lstStyle>
            <a:lvl1pPr lvl="0">
              <a:spcBef>
                <a:spcPts val="0"/>
              </a:spcBef>
              <a:spcAft>
                <a:spcPts val="0"/>
              </a:spcAft>
              <a:buNone/>
              <a:defRPr>
                <a:solidFill>
                  <a:schemeClr val="lt1"/>
                </a:solidFill>
              </a:defRPr>
            </a:lvl1pPr>
            <a:lvl2pPr lvl="1">
              <a:spcBef>
                <a:spcPts val="0"/>
              </a:spcBef>
              <a:spcAft>
                <a:spcPts val="0"/>
              </a:spcAft>
              <a:buNone/>
              <a:defRPr>
                <a:solidFill>
                  <a:schemeClr val="lt1"/>
                </a:solidFill>
              </a:defRPr>
            </a:lvl2pPr>
            <a:lvl3pPr lvl="2">
              <a:spcBef>
                <a:spcPts val="0"/>
              </a:spcBef>
              <a:spcAft>
                <a:spcPts val="0"/>
              </a:spcAft>
              <a:buNone/>
              <a:defRPr>
                <a:solidFill>
                  <a:schemeClr val="lt1"/>
                </a:solidFill>
              </a:defRPr>
            </a:lvl3pPr>
            <a:lvl4pPr lvl="3">
              <a:spcBef>
                <a:spcPts val="0"/>
              </a:spcBef>
              <a:spcAft>
                <a:spcPts val="0"/>
              </a:spcAft>
              <a:buNone/>
              <a:defRPr>
                <a:solidFill>
                  <a:schemeClr val="lt1"/>
                </a:solidFill>
              </a:defRPr>
            </a:lvl4pPr>
            <a:lvl5pPr lvl="4">
              <a:spcBef>
                <a:spcPts val="0"/>
              </a:spcBef>
              <a:spcAft>
                <a:spcPts val="0"/>
              </a:spcAft>
              <a:buNone/>
              <a:defRPr>
                <a:solidFill>
                  <a:schemeClr val="lt1"/>
                </a:solidFill>
              </a:defRPr>
            </a:lvl5pPr>
            <a:lvl6pPr lvl="5">
              <a:spcBef>
                <a:spcPts val="0"/>
              </a:spcBef>
              <a:spcAft>
                <a:spcPts val="0"/>
              </a:spcAft>
              <a:buNone/>
              <a:defRPr>
                <a:solidFill>
                  <a:schemeClr val="lt1"/>
                </a:solidFill>
              </a:defRPr>
            </a:lvl6pPr>
            <a:lvl7pPr lvl="6">
              <a:spcBef>
                <a:spcPts val="0"/>
              </a:spcBef>
              <a:spcAft>
                <a:spcPts val="0"/>
              </a:spcAft>
              <a:buNone/>
              <a:defRPr>
                <a:solidFill>
                  <a:schemeClr val="lt1"/>
                </a:solidFill>
              </a:defRPr>
            </a:lvl7pPr>
            <a:lvl8pPr lvl="7">
              <a:spcBef>
                <a:spcPts val="0"/>
              </a:spcBef>
              <a:spcAft>
                <a:spcPts val="0"/>
              </a:spcAft>
              <a:buNone/>
              <a:defRPr>
                <a:solidFill>
                  <a:schemeClr val="lt1"/>
                </a:solidFill>
              </a:defRPr>
            </a:lvl8pPr>
            <a:lvl9pPr lvl="8">
              <a:spcBef>
                <a:spcPts val="0"/>
              </a:spcBef>
              <a:spcAft>
                <a:spcPts val="0"/>
              </a:spcAft>
              <a:buNone/>
              <a:defRPr>
                <a:solidFill>
                  <a:schemeClr val="lt1"/>
                </a:solidFill>
              </a:defRPr>
            </a:lvl9pPr>
          </a:lstStyle>
          <a:p>
            <a:endParaRPr/>
          </a:p>
        </p:txBody>
      </p:sp>
    </p:spTree>
    <p:extLst>
      <p:ext uri="{BB962C8B-B14F-4D97-AF65-F5344CB8AC3E}">
        <p14:creationId xmlns:p14="http://schemas.microsoft.com/office/powerpoint/2010/main" val="9651236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28"/>
        <p:cNvGrpSpPr/>
        <p:nvPr/>
      </p:nvGrpSpPr>
      <p:grpSpPr>
        <a:xfrm>
          <a:off x="0" y="0"/>
          <a:ext cx="0" cy="0"/>
          <a:chOff x="0" y="0"/>
          <a:chExt cx="0" cy="0"/>
        </a:xfrm>
      </p:grpSpPr>
      <p:sp>
        <p:nvSpPr>
          <p:cNvPr id="29" name="Google Shape;29;p3"/>
          <p:cNvSpPr/>
          <p:nvPr/>
        </p:nvSpPr>
        <p:spPr>
          <a:xfrm>
            <a:off x="6096000" y="-167"/>
            <a:ext cx="6096000" cy="68580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0" name="Google Shape;30;p3"/>
          <p:cNvSpPr txBox="1">
            <a:spLocks noGrp="1"/>
          </p:cNvSpPr>
          <p:nvPr>
            <p:ph type="subTitle" idx="1"/>
          </p:nvPr>
        </p:nvSpPr>
        <p:spPr>
          <a:xfrm>
            <a:off x="1169167" y="2046051"/>
            <a:ext cx="4052000" cy="1420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4000">
                <a:solidFill>
                  <a:srgbClr val="FFFFFF"/>
                </a:solidFill>
                <a:latin typeface="Krona One"/>
                <a:ea typeface="Krona One"/>
                <a:cs typeface="Krona One"/>
                <a:sym typeface="Krona One"/>
              </a:defRPr>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endParaRPr/>
          </a:p>
        </p:txBody>
      </p:sp>
      <p:sp>
        <p:nvSpPr>
          <p:cNvPr id="31" name="Google Shape;31;p3"/>
          <p:cNvSpPr/>
          <p:nvPr/>
        </p:nvSpPr>
        <p:spPr>
          <a:xfrm>
            <a:off x="6085384" y="0"/>
            <a:ext cx="1081200" cy="6858000"/>
          </a:xfrm>
          <a:prstGeom prst="rtTriangle">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 name="Google Shape;32;p3"/>
          <p:cNvSpPr txBox="1">
            <a:spLocks noGrp="1"/>
          </p:cNvSpPr>
          <p:nvPr>
            <p:ph type="title" hasCustomPrompt="1"/>
          </p:nvPr>
        </p:nvSpPr>
        <p:spPr>
          <a:xfrm>
            <a:off x="2411600" y="795752"/>
            <a:ext cx="1592800" cy="928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5333">
                <a:solidFill>
                  <a:schemeClr val="dk1"/>
                </a:solidFill>
              </a:defRPr>
            </a:lvl1pPr>
            <a:lvl2pPr lvl="1" algn="ctr" rtl="0">
              <a:spcBef>
                <a:spcPts val="0"/>
              </a:spcBef>
              <a:spcAft>
                <a:spcPts val="0"/>
              </a:spcAft>
              <a:buSzPts val="12000"/>
              <a:buNone/>
              <a:defRPr sz="16000"/>
            </a:lvl2pPr>
            <a:lvl3pPr lvl="2" algn="ctr" rtl="0">
              <a:spcBef>
                <a:spcPts val="0"/>
              </a:spcBef>
              <a:spcAft>
                <a:spcPts val="0"/>
              </a:spcAft>
              <a:buSzPts val="12000"/>
              <a:buNone/>
              <a:defRPr sz="16000"/>
            </a:lvl3pPr>
            <a:lvl4pPr lvl="3" algn="ctr" rtl="0">
              <a:spcBef>
                <a:spcPts val="0"/>
              </a:spcBef>
              <a:spcAft>
                <a:spcPts val="0"/>
              </a:spcAft>
              <a:buSzPts val="12000"/>
              <a:buNone/>
              <a:defRPr sz="16000"/>
            </a:lvl4pPr>
            <a:lvl5pPr lvl="4" algn="ctr" rtl="0">
              <a:spcBef>
                <a:spcPts val="0"/>
              </a:spcBef>
              <a:spcAft>
                <a:spcPts val="0"/>
              </a:spcAft>
              <a:buSzPts val="12000"/>
              <a:buNone/>
              <a:defRPr sz="16000"/>
            </a:lvl5pPr>
            <a:lvl6pPr lvl="5" algn="ctr" rtl="0">
              <a:spcBef>
                <a:spcPts val="0"/>
              </a:spcBef>
              <a:spcAft>
                <a:spcPts val="0"/>
              </a:spcAft>
              <a:buSzPts val="12000"/>
              <a:buNone/>
              <a:defRPr sz="16000"/>
            </a:lvl6pPr>
            <a:lvl7pPr lvl="6" algn="ctr" rtl="0">
              <a:spcBef>
                <a:spcPts val="0"/>
              </a:spcBef>
              <a:spcAft>
                <a:spcPts val="0"/>
              </a:spcAft>
              <a:buSzPts val="12000"/>
              <a:buNone/>
              <a:defRPr sz="16000"/>
            </a:lvl7pPr>
            <a:lvl8pPr lvl="7" algn="ctr" rtl="0">
              <a:spcBef>
                <a:spcPts val="0"/>
              </a:spcBef>
              <a:spcAft>
                <a:spcPts val="0"/>
              </a:spcAft>
              <a:buSzPts val="12000"/>
              <a:buNone/>
              <a:defRPr sz="16000"/>
            </a:lvl8pPr>
            <a:lvl9pPr lvl="8" algn="ctr" rtl="0">
              <a:spcBef>
                <a:spcPts val="0"/>
              </a:spcBef>
              <a:spcAft>
                <a:spcPts val="0"/>
              </a:spcAft>
              <a:buSzPts val="12000"/>
              <a:buNone/>
              <a:defRPr sz="16000"/>
            </a:lvl9pPr>
          </a:lstStyle>
          <a:p>
            <a:r>
              <a:t>xx%</a:t>
            </a:r>
          </a:p>
        </p:txBody>
      </p:sp>
      <p:sp>
        <p:nvSpPr>
          <p:cNvPr id="33" name="Google Shape;33;p3"/>
          <p:cNvSpPr/>
          <p:nvPr/>
        </p:nvSpPr>
        <p:spPr>
          <a:xfrm>
            <a:off x="175999" y="5539000"/>
            <a:ext cx="6064000" cy="2961600"/>
          </a:xfrm>
          <a:prstGeom prst="ellipse">
            <a:avLst/>
          </a:prstGeom>
          <a:solidFill>
            <a:srgbClr val="336574">
              <a:alpha val="2291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40985493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Only Title 3">
  <p:cSld name="Only Title 3">
    <p:spTree>
      <p:nvGrpSpPr>
        <p:cNvPr id="1" name="Shape 503"/>
        <p:cNvGrpSpPr/>
        <p:nvPr/>
      </p:nvGrpSpPr>
      <p:grpSpPr>
        <a:xfrm>
          <a:off x="0" y="0"/>
          <a:ext cx="0" cy="0"/>
          <a:chOff x="0" y="0"/>
          <a:chExt cx="0" cy="0"/>
        </a:xfrm>
      </p:grpSpPr>
      <p:sp>
        <p:nvSpPr>
          <p:cNvPr id="504" name="Google Shape;504;p23"/>
          <p:cNvSpPr txBox="1">
            <a:spLocks noGrp="1"/>
          </p:cNvSpPr>
          <p:nvPr>
            <p:ph type="title"/>
          </p:nvPr>
        </p:nvSpPr>
        <p:spPr>
          <a:xfrm>
            <a:off x="950967" y="524256"/>
            <a:ext cx="10290000" cy="768000"/>
          </a:xfrm>
          <a:prstGeom prst="rect">
            <a:avLst/>
          </a:prstGeom>
        </p:spPr>
        <p:txBody>
          <a:bodyPr spcFirstLastPara="1" wrap="square" lIns="91425" tIns="91425" rIns="91425" bIns="91425" anchor="ctr" anchorCtr="0">
            <a:noAutofit/>
          </a:bodyPr>
          <a:lstStyle>
            <a:lvl1pPr lvl="0" rtl="0">
              <a:spcBef>
                <a:spcPts val="0"/>
              </a:spcBef>
              <a:spcAft>
                <a:spcPts val="0"/>
              </a:spcAft>
              <a:buNone/>
              <a:defRPr>
                <a:solidFill>
                  <a:schemeClr val="lt1"/>
                </a:solidFill>
              </a:defRPr>
            </a:lvl1pPr>
            <a:lvl2pPr lvl="1" rtl="0">
              <a:spcBef>
                <a:spcPts val="0"/>
              </a:spcBef>
              <a:spcAft>
                <a:spcPts val="0"/>
              </a:spcAft>
              <a:buNone/>
              <a:defRPr>
                <a:solidFill>
                  <a:schemeClr val="lt1"/>
                </a:solidFill>
              </a:defRPr>
            </a:lvl2pPr>
            <a:lvl3pPr lvl="2" rtl="0">
              <a:spcBef>
                <a:spcPts val="0"/>
              </a:spcBef>
              <a:spcAft>
                <a:spcPts val="0"/>
              </a:spcAft>
              <a:buNone/>
              <a:defRPr>
                <a:solidFill>
                  <a:schemeClr val="lt1"/>
                </a:solidFill>
              </a:defRPr>
            </a:lvl3pPr>
            <a:lvl4pPr lvl="3" rtl="0">
              <a:spcBef>
                <a:spcPts val="0"/>
              </a:spcBef>
              <a:spcAft>
                <a:spcPts val="0"/>
              </a:spcAft>
              <a:buNone/>
              <a:defRPr>
                <a:solidFill>
                  <a:schemeClr val="lt1"/>
                </a:solidFill>
              </a:defRPr>
            </a:lvl4pPr>
            <a:lvl5pPr lvl="4" rtl="0">
              <a:spcBef>
                <a:spcPts val="0"/>
              </a:spcBef>
              <a:spcAft>
                <a:spcPts val="0"/>
              </a:spcAft>
              <a:buNone/>
              <a:defRPr>
                <a:solidFill>
                  <a:schemeClr val="lt1"/>
                </a:solidFill>
              </a:defRPr>
            </a:lvl5pPr>
            <a:lvl6pPr lvl="5" rtl="0">
              <a:spcBef>
                <a:spcPts val="0"/>
              </a:spcBef>
              <a:spcAft>
                <a:spcPts val="0"/>
              </a:spcAft>
              <a:buNone/>
              <a:defRPr>
                <a:solidFill>
                  <a:schemeClr val="lt1"/>
                </a:solidFill>
              </a:defRPr>
            </a:lvl6pPr>
            <a:lvl7pPr lvl="6" rtl="0">
              <a:spcBef>
                <a:spcPts val="0"/>
              </a:spcBef>
              <a:spcAft>
                <a:spcPts val="0"/>
              </a:spcAft>
              <a:buNone/>
              <a:defRPr>
                <a:solidFill>
                  <a:schemeClr val="lt1"/>
                </a:solidFill>
              </a:defRPr>
            </a:lvl7pPr>
            <a:lvl8pPr lvl="7" rtl="0">
              <a:spcBef>
                <a:spcPts val="0"/>
              </a:spcBef>
              <a:spcAft>
                <a:spcPts val="0"/>
              </a:spcAft>
              <a:buNone/>
              <a:defRPr>
                <a:solidFill>
                  <a:schemeClr val="lt1"/>
                </a:solidFill>
              </a:defRPr>
            </a:lvl8pPr>
            <a:lvl9pPr lvl="8" rtl="0">
              <a:spcBef>
                <a:spcPts val="0"/>
              </a:spcBef>
              <a:spcAft>
                <a:spcPts val="0"/>
              </a:spcAft>
              <a:buNone/>
              <a:defRPr>
                <a:solidFill>
                  <a:schemeClr val="lt1"/>
                </a:solidFill>
              </a:defRPr>
            </a:lvl9pPr>
          </a:lstStyle>
          <a:p>
            <a:endParaRPr/>
          </a:p>
        </p:txBody>
      </p:sp>
      <p:sp>
        <p:nvSpPr>
          <p:cNvPr id="505" name="Google Shape;505;p23"/>
          <p:cNvSpPr/>
          <p:nvPr/>
        </p:nvSpPr>
        <p:spPr>
          <a:xfrm rot="3327516" flipH="1">
            <a:off x="7556810" y="-1886536"/>
            <a:ext cx="11633125" cy="5211757"/>
          </a:xfrm>
          <a:prstGeom prst="ellipse">
            <a:avLst/>
          </a:prstGeom>
          <a:solidFill>
            <a:srgbClr val="336574">
              <a:alpha val="2291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06" name="Google Shape;506;p23"/>
          <p:cNvSpPr/>
          <p:nvPr/>
        </p:nvSpPr>
        <p:spPr>
          <a:xfrm>
            <a:off x="950957" y="6262900"/>
            <a:ext cx="4742800" cy="2458800"/>
          </a:xfrm>
          <a:prstGeom prst="ellipse">
            <a:avLst/>
          </a:prstGeom>
          <a:solidFill>
            <a:srgbClr val="336574">
              <a:alpha val="2291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07" name="Google Shape;507;p23"/>
          <p:cNvSpPr/>
          <p:nvPr/>
        </p:nvSpPr>
        <p:spPr>
          <a:xfrm>
            <a:off x="6498019" y="6262900"/>
            <a:ext cx="4742800" cy="2458800"/>
          </a:xfrm>
          <a:prstGeom prst="ellipse">
            <a:avLst/>
          </a:prstGeom>
          <a:solidFill>
            <a:srgbClr val="336574">
              <a:alpha val="2291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79531448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Only Title 4">
  <p:cSld name="Only Title 4">
    <p:spTree>
      <p:nvGrpSpPr>
        <p:cNvPr id="1" name="Shape 508"/>
        <p:cNvGrpSpPr/>
        <p:nvPr/>
      </p:nvGrpSpPr>
      <p:grpSpPr>
        <a:xfrm>
          <a:off x="0" y="0"/>
          <a:ext cx="0" cy="0"/>
          <a:chOff x="0" y="0"/>
          <a:chExt cx="0" cy="0"/>
        </a:xfrm>
      </p:grpSpPr>
      <p:sp>
        <p:nvSpPr>
          <p:cNvPr id="509" name="Google Shape;509;p24"/>
          <p:cNvSpPr/>
          <p:nvPr/>
        </p:nvSpPr>
        <p:spPr>
          <a:xfrm rot="10800000">
            <a:off x="7994400" y="0"/>
            <a:ext cx="4197600" cy="1617200"/>
          </a:xfrm>
          <a:prstGeom prst="rtTriangle">
            <a:avLst/>
          </a:prstGeom>
          <a:solidFill>
            <a:srgbClr val="336574">
              <a:alpha val="3240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10" name="Google Shape;510;p24"/>
          <p:cNvSpPr txBox="1">
            <a:spLocks noGrp="1"/>
          </p:cNvSpPr>
          <p:nvPr>
            <p:ph type="title"/>
          </p:nvPr>
        </p:nvSpPr>
        <p:spPr>
          <a:xfrm>
            <a:off x="950967" y="524256"/>
            <a:ext cx="10290000" cy="768000"/>
          </a:xfrm>
          <a:prstGeom prst="rect">
            <a:avLst/>
          </a:prstGeom>
        </p:spPr>
        <p:txBody>
          <a:bodyPr spcFirstLastPara="1" wrap="square" lIns="91425" tIns="91425" rIns="91425" bIns="91425" anchor="ctr" anchorCtr="0">
            <a:noAutofit/>
          </a:bodyPr>
          <a:lstStyle>
            <a:lvl1pPr lvl="0" rtl="0">
              <a:spcBef>
                <a:spcPts val="0"/>
              </a:spcBef>
              <a:spcAft>
                <a:spcPts val="0"/>
              </a:spcAft>
              <a:buNone/>
              <a:defRPr>
                <a:solidFill>
                  <a:schemeClr val="lt1"/>
                </a:solidFill>
              </a:defRPr>
            </a:lvl1pPr>
            <a:lvl2pPr lvl="1" rtl="0">
              <a:spcBef>
                <a:spcPts val="0"/>
              </a:spcBef>
              <a:spcAft>
                <a:spcPts val="0"/>
              </a:spcAft>
              <a:buNone/>
              <a:defRPr>
                <a:solidFill>
                  <a:schemeClr val="lt1"/>
                </a:solidFill>
              </a:defRPr>
            </a:lvl2pPr>
            <a:lvl3pPr lvl="2" rtl="0">
              <a:spcBef>
                <a:spcPts val="0"/>
              </a:spcBef>
              <a:spcAft>
                <a:spcPts val="0"/>
              </a:spcAft>
              <a:buNone/>
              <a:defRPr>
                <a:solidFill>
                  <a:schemeClr val="lt1"/>
                </a:solidFill>
              </a:defRPr>
            </a:lvl3pPr>
            <a:lvl4pPr lvl="3" rtl="0">
              <a:spcBef>
                <a:spcPts val="0"/>
              </a:spcBef>
              <a:spcAft>
                <a:spcPts val="0"/>
              </a:spcAft>
              <a:buNone/>
              <a:defRPr>
                <a:solidFill>
                  <a:schemeClr val="lt1"/>
                </a:solidFill>
              </a:defRPr>
            </a:lvl4pPr>
            <a:lvl5pPr lvl="4" rtl="0">
              <a:spcBef>
                <a:spcPts val="0"/>
              </a:spcBef>
              <a:spcAft>
                <a:spcPts val="0"/>
              </a:spcAft>
              <a:buNone/>
              <a:defRPr>
                <a:solidFill>
                  <a:schemeClr val="lt1"/>
                </a:solidFill>
              </a:defRPr>
            </a:lvl5pPr>
            <a:lvl6pPr lvl="5" rtl="0">
              <a:spcBef>
                <a:spcPts val="0"/>
              </a:spcBef>
              <a:spcAft>
                <a:spcPts val="0"/>
              </a:spcAft>
              <a:buNone/>
              <a:defRPr>
                <a:solidFill>
                  <a:schemeClr val="lt1"/>
                </a:solidFill>
              </a:defRPr>
            </a:lvl6pPr>
            <a:lvl7pPr lvl="6" rtl="0">
              <a:spcBef>
                <a:spcPts val="0"/>
              </a:spcBef>
              <a:spcAft>
                <a:spcPts val="0"/>
              </a:spcAft>
              <a:buNone/>
              <a:defRPr>
                <a:solidFill>
                  <a:schemeClr val="lt1"/>
                </a:solidFill>
              </a:defRPr>
            </a:lvl7pPr>
            <a:lvl8pPr lvl="7" rtl="0">
              <a:spcBef>
                <a:spcPts val="0"/>
              </a:spcBef>
              <a:spcAft>
                <a:spcPts val="0"/>
              </a:spcAft>
              <a:buNone/>
              <a:defRPr>
                <a:solidFill>
                  <a:schemeClr val="lt1"/>
                </a:solidFill>
              </a:defRPr>
            </a:lvl8pPr>
            <a:lvl9pPr lvl="8" rtl="0">
              <a:spcBef>
                <a:spcPts val="0"/>
              </a:spcBef>
              <a:spcAft>
                <a:spcPts val="0"/>
              </a:spcAft>
              <a:buNone/>
              <a:defRPr>
                <a:solidFill>
                  <a:schemeClr val="lt1"/>
                </a:solidFill>
              </a:defRPr>
            </a:lvl9pPr>
          </a:lstStyle>
          <a:p>
            <a:endParaRPr/>
          </a:p>
        </p:txBody>
      </p:sp>
      <p:sp>
        <p:nvSpPr>
          <p:cNvPr id="511" name="Google Shape;511;p24"/>
          <p:cNvSpPr/>
          <p:nvPr/>
        </p:nvSpPr>
        <p:spPr>
          <a:xfrm>
            <a:off x="3667" y="6132565"/>
            <a:ext cx="12192000" cy="7192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5809833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wo Numbers">
  <p:cSld name="Two Numbers">
    <p:spTree>
      <p:nvGrpSpPr>
        <p:cNvPr id="1" name="Shape 512"/>
        <p:cNvGrpSpPr/>
        <p:nvPr/>
      </p:nvGrpSpPr>
      <p:grpSpPr>
        <a:xfrm>
          <a:off x="0" y="0"/>
          <a:ext cx="0" cy="0"/>
          <a:chOff x="0" y="0"/>
          <a:chExt cx="0" cy="0"/>
        </a:xfrm>
      </p:grpSpPr>
      <p:sp>
        <p:nvSpPr>
          <p:cNvPr id="513" name="Google Shape;513;p25"/>
          <p:cNvSpPr/>
          <p:nvPr/>
        </p:nvSpPr>
        <p:spPr>
          <a:xfrm>
            <a:off x="10600" y="6130533"/>
            <a:ext cx="12192000" cy="721200"/>
          </a:xfrm>
          <a:prstGeom prst="rect">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14" name="Google Shape;514;p25"/>
          <p:cNvSpPr txBox="1">
            <a:spLocks noGrp="1"/>
          </p:cNvSpPr>
          <p:nvPr>
            <p:ph type="title"/>
          </p:nvPr>
        </p:nvSpPr>
        <p:spPr>
          <a:xfrm>
            <a:off x="950976" y="499872"/>
            <a:ext cx="10290000" cy="768000"/>
          </a:xfrm>
          <a:prstGeom prst="rect">
            <a:avLst/>
          </a:prstGeom>
        </p:spPr>
        <p:txBody>
          <a:bodyPr spcFirstLastPara="1" wrap="square" lIns="91425" tIns="91425" rIns="91425" bIns="91425" anchor="ctr" anchorCtr="0">
            <a:noAutofit/>
          </a:bodyPr>
          <a:lstStyle>
            <a:lvl1pPr lvl="0">
              <a:spcBef>
                <a:spcPts val="0"/>
              </a:spcBef>
              <a:spcAft>
                <a:spcPts val="0"/>
              </a:spcAft>
              <a:buNone/>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a:endParaRPr/>
          </a:p>
        </p:txBody>
      </p:sp>
      <p:sp>
        <p:nvSpPr>
          <p:cNvPr id="515" name="Google Shape;515;p25"/>
          <p:cNvSpPr txBox="1">
            <a:spLocks noGrp="1"/>
          </p:cNvSpPr>
          <p:nvPr>
            <p:ph type="subTitle" idx="1"/>
          </p:nvPr>
        </p:nvSpPr>
        <p:spPr>
          <a:xfrm>
            <a:off x="7054533" y="2639896"/>
            <a:ext cx="2438400" cy="853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None/>
              <a:defRPr>
                <a:solidFill>
                  <a:srgbClr val="FFFFFF"/>
                </a:solidFill>
              </a:defRPr>
            </a:lvl1pPr>
            <a:lvl2pPr lvl="1">
              <a:lnSpc>
                <a:spcPct val="100000"/>
              </a:lnSpc>
              <a:spcBef>
                <a:spcPts val="0"/>
              </a:spcBef>
              <a:spcAft>
                <a:spcPts val="0"/>
              </a:spcAft>
              <a:buNone/>
              <a:defRPr>
                <a:solidFill>
                  <a:srgbClr val="FFFFFF"/>
                </a:solidFill>
              </a:defRPr>
            </a:lvl2pPr>
            <a:lvl3pPr lvl="2">
              <a:lnSpc>
                <a:spcPct val="100000"/>
              </a:lnSpc>
              <a:spcBef>
                <a:spcPts val="0"/>
              </a:spcBef>
              <a:spcAft>
                <a:spcPts val="0"/>
              </a:spcAft>
              <a:buNone/>
              <a:defRPr>
                <a:solidFill>
                  <a:srgbClr val="FFFFFF"/>
                </a:solidFill>
              </a:defRPr>
            </a:lvl3pPr>
            <a:lvl4pPr lvl="3">
              <a:lnSpc>
                <a:spcPct val="100000"/>
              </a:lnSpc>
              <a:spcBef>
                <a:spcPts val="0"/>
              </a:spcBef>
              <a:spcAft>
                <a:spcPts val="0"/>
              </a:spcAft>
              <a:buNone/>
              <a:defRPr>
                <a:solidFill>
                  <a:srgbClr val="FFFFFF"/>
                </a:solidFill>
              </a:defRPr>
            </a:lvl4pPr>
            <a:lvl5pPr lvl="4">
              <a:lnSpc>
                <a:spcPct val="100000"/>
              </a:lnSpc>
              <a:spcBef>
                <a:spcPts val="0"/>
              </a:spcBef>
              <a:spcAft>
                <a:spcPts val="0"/>
              </a:spcAft>
              <a:buNone/>
              <a:defRPr>
                <a:solidFill>
                  <a:srgbClr val="FFFFFF"/>
                </a:solidFill>
              </a:defRPr>
            </a:lvl5pPr>
            <a:lvl6pPr lvl="5">
              <a:lnSpc>
                <a:spcPct val="100000"/>
              </a:lnSpc>
              <a:spcBef>
                <a:spcPts val="0"/>
              </a:spcBef>
              <a:spcAft>
                <a:spcPts val="0"/>
              </a:spcAft>
              <a:buNone/>
              <a:defRPr>
                <a:solidFill>
                  <a:srgbClr val="FFFFFF"/>
                </a:solidFill>
              </a:defRPr>
            </a:lvl6pPr>
            <a:lvl7pPr lvl="6">
              <a:lnSpc>
                <a:spcPct val="100000"/>
              </a:lnSpc>
              <a:spcBef>
                <a:spcPts val="0"/>
              </a:spcBef>
              <a:spcAft>
                <a:spcPts val="0"/>
              </a:spcAft>
              <a:buNone/>
              <a:defRPr>
                <a:solidFill>
                  <a:srgbClr val="FFFFFF"/>
                </a:solidFill>
              </a:defRPr>
            </a:lvl7pPr>
            <a:lvl8pPr lvl="7">
              <a:lnSpc>
                <a:spcPct val="100000"/>
              </a:lnSpc>
              <a:spcBef>
                <a:spcPts val="0"/>
              </a:spcBef>
              <a:spcAft>
                <a:spcPts val="0"/>
              </a:spcAft>
              <a:buNone/>
              <a:defRPr>
                <a:solidFill>
                  <a:srgbClr val="FFFFFF"/>
                </a:solidFill>
              </a:defRPr>
            </a:lvl8pPr>
            <a:lvl9pPr lvl="8">
              <a:lnSpc>
                <a:spcPct val="100000"/>
              </a:lnSpc>
              <a:spcBef>
                <a:spcPts val="0"/>
              </a:spcBef>
              <a:spcAft>
                <a:spcPts val="0"/>
              </a:spcAft>
              <a:buNone/>
              <a:defRPr>
                <a:solidFill>
                  <a:srgbClr val="FFFFFF"/>
                </a:solidFill>
              </a:defRPr>
            </a:lvl9pPr>
          </a:lstStyle>
          <a:p>
            <a:endParaRPr/>
          </a:p>
        </p:txBody>
      </p:sp>
      <p:sp>
        <p:nvSpPr>
          <p:cNvPr id="516" name="Google Shape;516;p25"/>
          <p:cNvSpPr txBox="1">
            <a:spLocks noGrp="1"/>
          </p:cNvSpPr>
          <p:nvPr>
            <p:ph type="subTitle" idx="2"/>
          </p:nvPr>
        </p:nvSpPr>
        <p:spPr>
          <a:xfrm>
            <a:off x="960985" y="5112433"/>
            <a:ext cx="5530000" cy="7680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600">
                <a:solidFill>
                  <a:srgbClr val="FFFFFF"/>
                </a:solidFill>
              </a:defRPr>
            </a:lvl1pPr>
            <a:lvl2pPr lvl="1" rtl="0">
              <a:spcBef>
                <a:spcPts val="2133"/>
              </a:spcBef>
              <a:spcAft>
                <a:spcPts val="0"/>
              </a:spcAft>
              <a:buNone/>
              <a:defRPr sz="1600">
                <a:solidFill>
                  <a:srgbClr val="FFFFFF"/>
                </a:solidFill>
              </a:defRPr>
            </a:lvl2pPr>
            <a:lvl3pPr lvl="2" rtl="0">
              <a:spcBef>
                <a:spcPts val="2133"/>
              </a:spcBef>
              <a:spcAft>
                <a:spcPts val="0"/>
              </a:spcAft>
              <a:buNone/>
              <a:defRPr sz="1600">
                <a:solidFill>
                  <a:srgbClr val="FFFFFF"/>
                </a:solidFill>
              </a:defRPr>
            </a:lvl3pPr>
            <a:lvl4pPr lvl="3" rtl="0">
              <a:spcBef>
                <a:spcPts val="2133"/>
              </a:spcBef>
              <a:spcAft>
                <a:spcPts val="0"/>
              </a:spcAft>
              <a:buNone/>
              <a:defRPr sz="1600">
                <a:solidFill>
                  <a:srgbClr val="FFFFFF"/>
                </a:solidFill>
              </a:defRPr>
            </a:lvl4pPr>
            <a:lvl5pPr lvl="4" rtl="0">
              <a:spcBef>
                <a:spcPts val="2133"/>
              </a:spcBef>
              <a:spcAft>
                <a:spcPts val="0"/>
              </a:spcAft>
              <a:buNone/>
              <a:defRPr sz="1600">
                <a:solidFill>
                  <a:srgbClr val="FFFFFF"/>
                </a:solidFill>
              </a:defRPr>
            </a:lvl5pPr>
            <a:lvl6pPr lvl="5" rtl="0">
              <a:spcBef>
                <a:spcPts val="2133"/>
              </a:spcBef>
              <a:spcAft>
                <a:spcPts val="0"/>
              </a:spcAft>
              <a:buNone/>
              <a:defRPr sz="1600">
                <a:solidFill>
                  <a:srgbClr val="FFFFFF"/>
                </a:solidFill>
              </a:defRPr>
            </a:lvl6pPr>
            <a:lvl7pPr lvl="6" rtl="0">
              <a:spcBef>
                <a:spcPts val="2133"/>
              </a:spcBef>
              <a:spcAft>
                <a:spcPts val="0"/>
              </a:spcAft>
              <a:buNone/>
              <a:defRPr sz="1600">
                <a:solidFill>
                  <a:srgbClr val="FFFFFF"/>
                </a:solidFill>
              </a:defRPr>
            </a:lvl7pPr>
            <a:lvl8pPr lvl="7" rtl="0">
              <a:spcBef>
                <a:spcPts val="2133"/>
              </a:spcBef>
              <a:spcAft>
                <a:spcPts val="0"/>
              </a:spcAft>
              <a:buNone/>
              <a:defRPr sz="1600">
                <a:solidFill>
                  <a:srgbClr val="FFFFFF"/>
                </a:solidFill>
              </a:defRPr>
            </a:lvl8pPr>
            <a:lvl9pPr lvl="8" rtl="0">
              <a:spcBef>
                <a:spcPts val="2133"/>
              </a:spcBef>
              <a:spcAft>
                <a:spcPts val="2133"/>
              </a:spcAft>
              <a:buNone/>
              <a:defRPr sz="1600">
                <a:solidFill>
                  <a:srgbClr val="FFFFFF"/>
                </a:solidFill>
              </a:defRPr>
            </a:lvl9pPr>
          </a:lstStyle>
          <a:p>
            <a:endParaRPr/>
          </a:p>
        </p:txBody>
      </p:sp>
      <p:sp>
        <p:nvSpPr>
          <p:cNvPr id="517" name="Google Shape;517;p25"/>
          <p:cNvSpPr txBox="1">
            <a:spLocks noGrp="1"/>
          </p:cNvSpPr>
          <p:nvPr>
            <p:ph type="subTitle" idx="3"/>
          </p:nvPr>
        </p:nvSpPr>
        <p:spPr>
          <a:xfrm>
            <a:off x="7048503" y="4479035"/>
            <a:ext cx="2438400" cy="853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solidFill>
                  <a:srgbClr val="FFFFFF"/>
                </a:solidFill>
              </a:defRPr>
            </a:lvl1pPr>
            <a:lvl2pPr lvl="1" rtl="0">
              <a:lnSpc>
                <a:spcPct val="100000"/>
              </a:lnSpc>
              <a:spcBef>
                <a:spcPts val="0"/>
              </a:spcBef>
              <a:spcAft>
                <a:spcPts val="0"/>
              </a:spcAft>
              <a:buNone/>
              <a:defRPr>
                <a:solidFill>
                  <a:srgbClr val="FFFFFF"/>
                </a:solidFill>
              </a:defRPr>
            </a:lvl2pPr>
            <a:lvl3pPr lvl="2" rtl="0">
              <a:lnSpc>
                <a:spcPct val="100000"/>
              </a:lnSpc>
              <a:spcBef>
                <a:spcPts val="0"/>
              </a:spcBef>
              <a:spcAft>
                <a:spcPts val="0"/>
              </a:spcAft>
              <a:buNone/>
              <a:defRPr>
                <a:solidFill>
                  <a:srgbClr val="FFFFFF"/>
                </a:solidFill>
              </a:defRPr>
            </a:lvl3pPr>
            <a:lvl4pPr lvl="3" rtl="0">
              <a:lnSpc>
                <a:spcPct val="100000"/>
              </a:lnSpc>
              <a:spcBef>
                <a:spcPts val="0"/>
              </a:spcBef>
              <a:spcAft>
                <a:spcPts val="0"/>
              </a:spcAft>
              <a:buNone/>
              <a:defRPr>
                <a:solidFill>
                  <a:srgbClr val="FFFFFF"/>
                </a:solidFill>
              </a:defRPr>
            </a:lvl4pPr>
            <a:lvl5pPr lvl="4" rtl="0">
              <a:lnSpc>
                <a:spcPct val="100000"/>
              </a:lnSpc>
              <a:spcBef>
                <a:spcPts val="0"/>
              </a:spcBef>
              <a:spcAft>
                <a:spcPts val="0"/>
              </a:spcAft>
              <a:buNone/>
              <a:defRPr>
                <a:solidFill>
                  <a:srgbClr val="FFFFFF"/>
                </a:solidFill>
              </a:defRPr>
            </a:lvl5pPr>
            <a:lvl6pPr lvl="5" rtl="0">
              <a:lnSpc>
                <a:spcPct val="100000"/>
              </a:lnSpc>
              <a:spcBef>
                <a:spcPts val="0"/>
              </a:spcBef>
              <a:spcAft>
                <a:spcPts val="0"/>
              </a:spcAft>
              <a:buNone/>
              <a:defRPr>
                <a:solidFill>
                  <a:srgbClr val="FFFFFF"/>
                </a:solidFill>
              </a:defRPr>
            </a:lvl6pPr>
            <a:lvl7pPr lvl="6" rtl="0">
              <a:lnSpc>
                <a:spcPct val="100000"/>
              </a:lnSpc>
              <a:spcBef>
                <a:spcPts val="0"/>
              </a:spcBef>
              <a:spcAft>
                <a:spcPts val="0"/>
              </a:spcAft>
              <a:buNone/>
              <a:defRPr>
                <a:solidFill>
                  <a:srgbClr val="FFFFFF"/>
                </a:solidFill>
              </a:defRPr>
            </a:lvl7pPr>
            <a:lvl8pPr lvl="7" rtl="0">
              <a:lnSpc>
                <a:spcPct val="100000"/>
              </a:lnSpc>
              <a:spcBef>
                <a:spcPts val="0"/>
              </a:spcBef>
              <a:spcAft>
                <a:spcPts val="0"/>
              </a:spcAft>
              <a:buNone/>
              <a:defRPr>
                <a:solidFill>
                  <a:srgbClr val="FFFFFF"/>
                </a:solidFill>
              </a:defRPr>
            </a:lvl8pPr>
            <a:lvl9pPr lvl="8" rtl="0">
              <a:lnSpc>
                <a:spcPct val="100000"/>
              </a:lnSpc>
              <a:spcBef>
                <a:spcPts val="0"/>
              </a:spcBef>
              <a:spcAft>
                <a:spcPts val="0"/>
              </a:spcAft>
              <a:buNone/>
              <a:defRPr>
                <a:solidFill>
                  <a:srgbClr val="FFFFFF"/>
                </a:solidFill>
              </a:defRPr>
            </a:lvl9pPr>
          </a:lstStyle>
          <a:p>
            <a:endParaRPr/>
          </a:p>
        </p:txBody>
      </p:sp>
      <p:sp>
        <p:nvSpPr>
          <p:cNvPr id="518" name="Google Shape;518;p25"/>
          <p:cNvSpPr txBox="1">
            <a:spLocks noGrp="1"/>
          </p:cNvSpPr>
          <p:nvPr>
            <p:ph type="title" idx="4" hasCustomPrompt="1"/>
          </p:nvPr>
        </p:nvSpPr>
        <p:spPr>
          <a:xfrm>
            <a:off x="7054039" y="1812760"/>
            <a:ext cx="2799200" cy="768000"/>
          </a:xfrm>
          <a:prstGeom prst="rect">
            <a:avLst/>
          </a:prstGeom>
          <a:solidFill>
            <a:srgbClr val="E83D3D"/>
          </a:solidFill>
        </p:spPr>
        <p:txBody>
          <a:bodyPr spcFirstLastPara="1" wrap="square" lIns="91425" tIns="91425" rIns="91425" bIns="91425" anchor="ctr" anchorCtr="0">
            <a:noAutofit/>
          </a:bodyPr>
          <a:lstStyle>
            <a:lvl1pPr lvl="0" rtl="0">
              <a:spcBef>
                <a:spcPts val="0"/>
              </a:spcBef>
              <a:spcAft>
                <a:spcPts val="0"/>
              </a:spcAft>
              <a:buSzPts val="12000"/>
              <a:buNone/>
              <a:defRPr sz="4000"/>
            </a:lvl1pPr>
            <a:lvl2pPr lvl="1" algn="ctr" rtl="0">
              <a:spcBef>
                <a:spcPts val="0"/>
              </a:spcBef>
              <a:spcAft>
                <a:spcPts val="0"/>
              </a:spcAft>
              <a:buSzPts val="12000"/>
              <a:buNone/>
              <a:defRPr sz="16000"/>
            </a:lvl2pPr>
            <a:lvl3pPr lvl="2" algn="ctr" rtl="0">
              <a:spcBef>
                <a:spcPts val="0"/>
              </a:spcBef>
              <a:spcAft>
                <a:spcPts val="0"/>
              </a:spcAft>
              <a:buSzPts val="12000"/>
              <a:buNone/>
              <a:defRPr sz="16000"/>
            </a:lvl3pPr>
            <a:lvl4pPr lvl="3" algn="ctr" rtl="0">
              <a:spcBef>
                <a:spcPts val="0"/>
              </a:spcBef>
              <a:spcAft>
                <a:spcPts val="0"/>
              </a:spcAft>
              <a:buSzPts val="12000"/>
              <a:buNone/>
              <a:defRPr sz="16000"/>
            </a:lvl4pPr>
            <a:lvl5pPr lvl="4" algn="ctr" rtl="0">
              <a:spcBef>
                <a:spcPts val="0"/>
              </a:spcBef>
              <a:spcAft>
                <a:spcPts val="0"/>
              </a:spcAft>
              <a:buSzPts val="12000"/>
              <a:buNone/>
              <a:defRPr sz="16000"/>
            </a:lvl5pPr>
            <a:lvl6pPr lvl="5" algn="ctr" rtl="0">
              <a:spcBef>
                <a:spcPts val="0"/>
              </a:spcBef>
              <a:spcAft>
                <a:spcPts val="0"/>
              </a:spcAft>
              <a:buSzPts val="12000"/>
              <a:buNone/>
              <a:defRPr sz="16000"/>
            </a:lvl6pPr>
            <a:lvl7pPr lvl="6" algn="ctr" rtl="0">
              <a:spcBef>
                <a:spcPts val="0"/>
              </a:spcBef>
              <a:spcAft>
                <a:spcPts val="0"/>
              </a:spcAft>
              <a:buSzPts val="12000"/>
              <a:buNone/>
              <a:defRPr sz="16000"/>
            </a:lvl7pPr>
            <a:lvl8pPr lvl="7" algn="ctr" rtl="0">
              <a:spcBef>
                <a:spcPts val="0"/>
              </a:spcBef>
              <a:spcAft>
                <a:spcPts val="0"/>
              </a:spcAft>
              <a:buSzPts val="12000"/>
              <a:buNone/>
              <a:defRPr sz="16000"/>
            </a:lvl8pPr>
            <a:lvl9pPr lvl="8" algn="ctr" rtl="0">
              <a:spcBef>
                <a:spcPts val="0"/>
              </a:spcBef>
              <a:spcAft>
                <a:spcPts val="0"/>
              </a:spcAft>
              <a:buSzPts val="12000"/>
              <a:buNone/>
              <a:defRPr sz="16000"/>
            </a:lvl9pPr>
          </a:lstStyle>
          <a:p>
            <a:r>
              <a:t>xx%</a:t>
            </a:r>
          </a:p>
        </p:txBody>
      </p:sp>
      <p:sp>
        <p:nvSpPr>
          <p:cNvPr id="519" name="Google Shape;519;p25"/>
          <p:cNvSpPr txBox="1">
            <a:spLocks noGrp="1"/>
          </p:cNvSpPr>
          <p:nvPr>
            <p:ph type="title" idx="5" hasCustomPrompt="1"/>
          </p:nvPr>
        </p:nvSpPr>
        <p:spPr>
          <a:xfrm>
            <a:off x="7048500" y="3652727"/>
            <a:ext cx="1526400" cy="768000"/>
          </a:xfrm>
          <a:prstGeom prst="rect">
            <a:avLst/>
          </a:prstGeom>
          <a:solidFill>
            <a:schemeClr val="accent2"/>
          </a:solidFill>
        </p:spPr>
        <p:txBody>
          <a:bodyPr spcFirstLastPara="1" wrap="square" lIns="91425" tIns="91425" rIns="91425" bIns="91425" anchor="ctr" anchorCtr="0">
            <a:noAutofit/>
          </a:bodyPr>
          <a:lstStyle>
            <a:lvl1pPr lvl="0" rtl="0">
              <a:spcBef>
                <a:spcPts val="0"/>
              </a:spcBef>
              <a:spcAft>
                <a:spcPts val="0"/>
              </a:spcAft>
              <a:buSzPts val="12000"/>
              <a:buNone/>
              <a:defRPr sz="4000"/>
            </a:lvl1pPr>
            <a:lvl2pPr lvl="1" algn="ctr" rtl="0">
              <a:spcBef>
                <a:spcPts val="0"/>
              </a:spcBef>
              <a:spcAft>
                <a:spcPts val="0"/>
              </a:spcAft>
              <a:buSzPts val="12000"/>
              <a:buNone/>
              <a:defRPr sz="16000"/>
            </a:lvl2pPr>
            <a:lvl3pPr lvl="2" algn="ctr" rtl="0">
              <a:spcBef>
                <a:spcPts val="0"/>
              </a:spcBef>
              <a:spcAft>
                <a:spcPts val="0"/>
              </a:spcAft>
              <a:buSzPts val="12000"/>
              <a:buNone/>
              <a:defRPr sz="16000"/>
            </a:lvl3pPr>
            <a:lvl4pPr lvl="3" algn="ctr" rtl="0">
              <a:spcBef>
                <a:spcPts val="0"/>
              </a:spcBef>
              <a:spcAft>
                <a:spcPts val="0"/>
              </a:spcAft>
              <a:buSzPts val="12000"/>
              <a:buNone/>
              <a:defRPr sz="16000"/>
            </a:lvl4pPr>
            <a:lvl5pPr lvl="4" algn="ctr" rtl="0">
              <a:spcBef>
                <a:spcPts val="0"/>
              </a:spcBef>
              <a:spcAft>
                <a:spcPts val="0"/>
              </a:spcAft>
              <a:buSzPts val="12000"/>
              <a:buNone/>
              <a:defRPr sz="16000"/>
            </a:lvl5pPr>
            <a:lvl6pPr lvl="5" algn="ctr" rtl="0">
              <a:spcBef>
                <a:spcPts val="0"/>
              </a:spcBef>
              <a:spcAft>
                <a:spcPts val="0"/>
              </a:spcAft>
              <a:buSzPts val="12000"/>
              <a:buNone/>
              <a:defRPr sz="16000"/>
            </a:lvl6pPr>
            <a:lvl7pPr lvl="6" algn="ctr" rtl="0">
              <a:spcBef>
                <a:spcPts val="0"/>
              </a:spcBef>
              <a:spcAft>
                <a:spcPts val="0"/>
              </a:spcAft>
              <a:buSzPts val="12000"/>
              <a:buNone/>
              <a:defRPr sz="16000"/>
            </a:lvl7pPr>
            <a:lvl8pPr lvl="7" algn="ctr" rtl="0">
              <a:spcBef>
                <a:spcPts val="0"/>
              </a:spcBef>
              <a:spcAft>
                <a:spcPts val="0"/>
              </a:spcAft>
              <a:buSzPts val="12000"/>
              <a:buNone/>
              <a:defRPr sz="16000"/>
            </a:lvl8pPr>
            <a:lvl9pPr lvl="8" algn="ctr" rtl="0">
              <a:spcBef>
                <a:spcPts val="0"/>
              </a:spcBef>
              <a:spcAft>
                <a:spcPts val="0"/>
              </a:spcAft>
              <a:buSzPts val="12000"/>
              <a:buNone/>
              <a:defRPr sz="16000"/>
            </a:lvl9pPr>
          </a:lstStyle>
          <a:p>
            <a:r>
              <a:t>xx%</a:t>
            </a:r>
          </a:p>
        </p:txBody>
      </p:sp>
      <p:sp>
        <p:nvSpPr>
          <p:cNvPr id="520" name="Google Shape;520;p25"/>
          <p:cNvSpPr/>
          <p:nvPr/>
        </p:nvSpPr>
        <p:spPr>
          <a:xfrm rot="10800000">
            <a:off x="7994400" y="0"/>
            <a:ext cx="4197600" cy="1617200"/>
          </a:xfrm>
          <a:prstGeom prst="rtTriangle">
            <a:avLst/>
          </a:prstGeom>
          <a:solidFill>
            <a:srgbClr val="336574">
              <a:alpha val="3240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08773312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Only Title 5">
  <p:cSld name="Only Title 5">
    <p:spTree>
      <p:nvGrpSpPr>
        <p:cNvPr id="1" name="Shape 521"/>
        <p:cNvGrpSpPr/>
        <p:nvPr/>
      </p:nvGrpSpPr>
      <p:grpSpPr>
        <a:xfrm>
          <a:off x="0" y="0"/>
          <a:ext cx="0" cy="0"/>
          <a:chOff x="0" y="0"/>
          <a:chExt cx="0" cy="0"/>
        </a:xfrm>
      </p:grpSpPr>
      <p:sp>
        <p:nvSpPr>
          <p:cNvPr id="522" name="Google Shape;522;p26"/>
          <p:cNvSpPr/>
          <p:nvPr/>
        </p:nvSpPr>
        <p:spPr>
          <a:xfrm>
            <a:off x="-50800" y="0"/>
            <a:ext cx="12293600" cy="1748800"/>
          </a:xfrm>
          <a:prstGeom prst="rect">
            <a:avLst/>
          </a:prstGeom>
          <a:solidFill>
            <a:srgbClr val="F4D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23" name="Google Shape;523;p26"/>
          <p:cNvSpPr/>
          <p:nvPr/>
        </p:nvSpPr>
        <p:spPr>
          <a:xfrm>
            <a:off x="0" y="516133"/>
            <a:ext cx="13198207" cy="1446584"/>
          </a:xfrm>
          <a:custGeom>
            <a:avLst/>
            <a:gdLst/>
            <a:ahLst/>
            <a:cxnLst/>
            <a:rect l="l" t="t" r="r" b="b"/>
            <a:pathLst>
              <a:path w="255268" h="56544" extrusionOk="0">
                <a:moveTo>
                  <a:pt x="182194" y="0"/>
                </a:moveTo>
                <a:cubicBezTo>
                  <a:pt x="148857" y="0"/>
                  <a:pt x="131413" y="9664"/>
                  <a:pt x="123189" y="16564"/>
                </a:cubicBezTo>
                <a:cubicBezTo>
                  <a:pt x="112292" y="25742"/>
                  <a:pt x="109040" y="32980"/>
                  <a:pt x="89149" y="32980"/>
                </a:cubicBezTo>
                <a:cubicBezTo>
                  <a:pt x="85825" y="32980"/>
                  <a:pt x="82037" y="32778"/>
                  <a:pt x="77670" y="32349"/>
                </a:cubicBezTo>
                <a:cubicBezTo>
                  <a:pt x="77260" y="32278"/>
                  <a:pt x="76851" y="32278"/>
                  <a:pt x="76370" y="32278"/>
                </a:cubicBezTo>
                <a:cubicBezTo>
                  <a:pt x="72626" y="32085"/>
                  <a:pt x="68929" y="31997"/>
                  <a:pt x="65301" y="31997"/>
                </a:cubicBezTo>
                <a:cubicBezTo>
                  <a:pt x="29217" y="31997"/>
                  <a:pt x="0" y="40701"/>
                  <a:pt x="0" y="40701"/>
                </a:cubicBezTo>
                <a:lnTo>
                  <a:pt x="410" y="54777"/>
                </a:lnTo>
                <a:lnTo>
                  <a:pt x="236656" y="56543"/>
                </a:lnTo>
                <a:cubicBezTo>
                  <a:pt x="236656" y="56543"/>
                  <a:pt x="255268" y="4141"/>
                  <a:pt x="193793" y="368"/>
                </a:cubicBezTo>
                <a:cubicBezTo>
                  <a:pt x="189728" y="117"/>
                  <a:pt x="185865" y="0"/>
                  <a:pt x="182194" y="0"/>
                </a:cubicBezTo>
                <a:close/>
              </a:path>
            </a:pathLst>
          </a:custGeom>
          <a:solidFill>
            <a:srgbClr val="CEB200">
              <a:alpha val="4078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524" name="Google Shape;524;p26"/>
          <p:cNvGrpSpPr/>
          <p:nvPr/>
        </p:nvGrpSpPr>
        <p:grpSpPr>
          <a:xfrm>
            <a:off x="5774233" y="1266829"/>
            <a:ext cx="1360000" cy="1004800"/>
            <a:chOff x="4330675" y="950122"/>
            <a:chExt cx="1020000" cy="753600"/>
          </a:xfrm>
        </p:grpSpPr>
        <p:sp>
          <p:nvSpPr>
            <p:cNvPr id="525" name="Google Shape;525;p26"/>
            <p:cNvSpPr/>
            <p:nvPr/>
          </p:nvSpPr>
          <p:spPr>
            <a:xfrm rot="5400000">
              <a:off x="4463875" y="816922"/>
              <a:ext cx="753600" cy="1020000"/>
            </a:xfrm>
            <a:prstGeom prst="pie">
              <a:avLst>
                <a:gd name="adj1" fmla="val 5366625"/>
                <a:gd name="adj2" fmla="val 16232262"/>
              </a:avLst>
            </a:prstGeom>
            <a:no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chemeClr val="accent1"/>
                </a:solidFill>
              </a:endParaRPr>
            </a:p>
          </p:txBody>
        </p:sp>
        <p:sp>
          <p:nvSpPr>
            <p:cNvPr id="526" name="Google Shape;526;p26"/>
            <p:cNvSpPr/>
            <p:nvPr/>
          </p:nvSpPr>
          <p:spPr>
            <a:xfrm rot="5400000">
              <a:off x="4545875" y="869375"/>
              <a:ext cx="588300" cy="883200"/>
            </a:xfrm>
            <a:prstGeom prst="pie">
              <a:avLst>
                <a:gd name="adj1" fmla="val 5366625"/>
                <a:gd name="adj2" fmla="val 1622669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chemeClr val="accent1"/>
                </a:solidFill>
              </a:endParaRPr>
            </a:p>
          </p:txBody>
        </p:sp>
      </p:grpSp>
      <p:sp>
        <p:nvSpPr>
          <p:cNvPr id="527" name="Google Shape;527;p26"/>
          <p:cNvSpPr/>
          <p:nvPr/>
        </p:nvSpPr>
        <p:spPr>
          <a:xfrm>
            <a:off x="-50800" y="1748800"/>
            <a:ext cx="12293600" cy="51208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528" name="Google Shape;528;p26"/>
          <p:cNvGrpSpPr/>
          <p:nvPr/>
        </p:nvGrpSpPr>
        <p:grpSpPr>
          <a:xfrm>
            <a:off x="4762979" y="1739692"/>
            <a:ext cx="6679404" cy="5120995"/>
            <a:chOff x="3647700" y="1418025"/>
            <a:chExt cx="3459875" cy="3042175"/>
          </a:xfrm>
        </p:grpSpPr>
        <p:sp>
          <p:nvSpPr>
            <p:cNvPr id="529" name="Google Shape;529;p26"/>
            <p:cNvSpPr/>
            <p:nvPr/>
          </p:nvSpPr>
          <p:spPr>
            <a:xfrm>
              <a:off x="3647700" y="1418025"/>
              <a:ext cx="3459875" cy="3042175"/>
            </a:xfrm>
            <a:custGeom>
              <a:avLst/>
              <a:gdLst/>
              <a:ahLst/>
              <a:cxnLst/>
              <a:rect l="l" t="t" r="r" b="b"/>
              <a:pathLst>
                <a:path w="138395" h="121687" extrusionOk="0">
                  <a:moveTo>
                    <a:pt x="37628" y="1"/>
                  </a:moveTo>
                  <a:cubicBezTo>
                    <a:pt x="37358" y="91"/>
                    <a:pt x="37065" y="91"/>
                    <a:pt x="36795" y="91"/>
                  </a:cubicBezTo>
                  <a:cubicBezTo>
                    <a:pt x="22068" y="1509"/>
                    <a:pt x="20560" y="1307"/>
                    <a:pt x="20379" y="2432"/>
                  </a:cubicBezTo>
                  <a:cubicBezTo>
                    <a:pt x="20267" y="3378"/>
                    <a:pt x="21303" y="3761"/>
                    <a:pt x="21776" y="3941"/>
                  </a:cubicBezTo>
                  <a:cubicBezTo>
                    <a:pt x="23284" y="4504"/>
                    <a:pt x="28441" y="4977"/>
                    <a:pt x="34543" y="5540"/>
                  </a:cubicBezTo>
                  <a:cubicBezTo>
                    <a:pt x="39970" y="6103"/>
                    <a:pt x="45982" y="6666"/>
                    <a:pt x="48617" y="7319"/>
                  </a:cubicBezTo>
                  <a:cubicBezTo>
                    <a:pt x="46545" y="7882"/>
                    <a:pt x="41861" y="8625"/>
                    <a:pt x="38574" y="9188"/>
                  </a:cubicBezTo>
                  <a:cubicBezTo>
                    <a:pt x="36795" y="9481"/>
                    <a:pt x="35106" y="9751"/>
                    <a:pt x="33687" y="9953"/>
                  </a:cubicBezTo>
                  <a:cubicBezTo>
                    <a:pt x="24770" y="11530"/>
                    <a:pt x="16056" y="13511"/>
                    <a:pt x="12588" y="17069"/>
                  </a:cubicBezTo>
                  <a:cubicBezTo>
                    <a:pt x="11553" y="18195"/>
                    <a:pt x="11170" y="19523"/>
                    <a:pt x="11553" y="20829"/>
                  </a:cubicBezTo>
                  <a:cubicBezTo>
                    <a:pt x="12859" y="24770"/>
                    <a:pt x="20942" y="28058"/>
                    <a:pt x="35579" y="30580"/>
                  </a:cubicBezTo>
                  <a:cubicBezTo>
                    <a:pt x="75728" y="37538"/>
                    <a:pt x="85478" y="45126"/>
                    <a:pt x="89712" y="51701"/>
                  </a:cubicBezTo>
                  <a:cubicBezTo>
                    <a:pt x="94125" y="58547"/>
                    <a:pt x="85478" y="64266"/>
                    <a:pt x="29184" y="102073"/>
                  </a:cubicBezTo>
                  <a:lnTo>
                    <a:pt x="23464" y="105924"/>
                  </a:lnTo>
                  <a:cubicBezTo>
                    <a:pt x="16709" y="110427"/>
                    <a:pt x="9481" y="115314"/>
                    <a:pt x="2073" y="120290"/>
                  </a:cubicBezTo>
                  <a:lnTo>
                    <a:pt x="1" y="121686"/>
                  </a:lnTo>
                  <a:lnTo>
                    <a:pt x="93922" y="121686"/>
                  </a:lnTo>
                  <a:lnTo>
                    <a:pt x="97300" y="118129"/>
                  </a:lnTo>
                  <a:cubicBezTo>
                    <a:pt x="103222" y="111643"/>
                    <a:pt x="108559" y="105834"/>
                    <a:pt x="113355" y="100677"/>
                  </a:cubicBezTo>
                  <a:cubicBezTo>
                    <a:pt x="125087" y="87910"/>
                    <a:pt x="132765" y="79556"/>
                    <a:pt x="134454" y="76381"/>
                  </a:cubicBezTo>
                  <a:lnTo>
                    <a:pt x="134544" y="76088"/>
                  </a:lnTo>
                  <a:cubicBezTo>
                    <a:pt x="135580" y="74016"/>
                    <a:pt x="138395" y="68680"/>
                    <a:pt x="137922" y="61924"/>
                  </a:cubicBezTo>
                  <a:cubicBezTo>
                    <a:pt x="137359" y="53570"/>
                    <a:pt x="132022" y="46072"/>
                    <a:pt x="122160" y="39677"/>
                  </a:cubicBezTo>
                  <a:cubicBezTo>
                    <a:pt x="107636" y="30219"/>
                    <a:pt x="79939" y="26279"/>
                    <a:pt x="59673" y="23351"/>
                  </a:cubicBezTo>
                  <a:cubicBezTo>
                    <a:pt x="48797" y="21775"/>
                    <a:pt x="38484" y="20266"/>
                    <a:pt x="37268" y="18668"/>
                  </a:cubicBezTo>
                  <a:cubicBezTo>
                    <a:pt x="36975" y="18398"/>
                    <a:pt x="37065" y="18195"/>
                    <a:pt x="37065" y="18105"/>
                  </a:cubicBezTo>
                  <a:cubicBezTo>
                    <a:pt x="37831" y="16033"/>
                    <a:pt x="48144" y="13691"/>
                    <a:pt x="54899" y="12093"/>
                  </a:cubicBezTo>
                  <a:cubicBezTo>
                    <a:pt x="62307" y="10404"/>
                    <a:pt x="66428" y="9390"/>
                    <a:pt x="67464" y="8152"/>
                  </a:cubicBezTo>
                  <a:cubicBezTo>
                    <a:pt x="67757" y="7792"/>
                    <a:pt x="67757" y="7319"/>
                    <a:pt x="67554" y="6936"/>
                  </a:cubicBezTo>
                  <a:cubicBezTo>
                    <a:pt x="66811" y="5247"/>
                    <a:pt x="60056" y="4414"/>
                    <a:pt x="44023" y="3288"/>
                  </a:cubicBezTo>
                  <a:cubicBezTo>
                    <a:pt x="40353" y="2995"/>
                    <a:pt x="36592" y="2725"/>
                    <a:pt x="34633" y="2432"/>
                  </a:cubicBezTo>
                  <a:cubicBezTo>
                    <a:pt x="35376" y="2342"/>
                    <a:pt x="36412" y="2162"/>
                    <a:pt x="37628" y="1960"/>
                  </a:cubicBezTo>
                  <a:lnTo>
                    <a:pt x="37628" y="1"/>
                  </a:lnTo>
                  <a:close/>
                </a:path>
              </a:pathLst>
            </a:custGeom>
            <a:solidFill>
              <a:srgbClr val="134F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0" name="Google Shape;530;p26"/>
            <p:cNvSpPr/>
            <p:nvPr/>
          </p:nvSpPr>
          <p:spPr>
            <a:xfrm>
              <a:off x="4342375" y="1462500"/>
              <a:ext cx="49000" cy="42250"/>
            </a:xfrm>
            <a:custGeom>
              <a:avLst/>
              <a:gdLst/>
              <a:ahLst/>
              <a:cxnLst/>
              <a:rect l="l" t="t" r="r" b="b"/>
              <a:pathLst>
                <a:path w="1960" h="1690" extrusionOk="0">
                  <a:moveTo>
                    <a:pt x="1780" y="0"/>
                  </a:moveTo>
                  <a:lnTo>
                    <a:pt x="1780" y="0"/>
                  </a:lnTo>
                  <a:cubicBezTo>
                    <a:pt x="1780" y="0"/>
                    <a:pt x="1487" y="0"/>
                    <a:pt x="1127" y="91"/>
                  </a:cubicBezTo>
                  <a:cubicBezTo>
                    <a:pt x="924" y="181"/>
                    <a:pt x="744" y="293"/>
                    <a:pt x="564" y="383"/>
                  </a:cubicBezTo>
                  <a:cubicBezTo>
                    <a:pt x="744" y="293"/>
                    <a:pt x="924" y="181"/>
                    <a:pt x="1127" y="181"/>
                  </a:cubicBezTo>
                  <a:cubicBezTo>
                    <a:pt x="1487" y="91"/>
                    <a:pt x="1780" y="0"/>
                    <a:pt x="1780" y="0"/>
                  </a:cubicBezTo>
                  <a:close/>
                  <a:moveTo>
                    <a:pt x="564" y="383"/>
                  </a:moveTo>
                  <a:cubicBezTo>
                    <a:pt x="361" y="383"/>
                    <a:pt x="271" y="473"/>
                    <a:pt x="181" y="563"/>
                  </a:cubicBezTo>
                  <a:cubicBezTo>
                    <a:pt x="271" y="473"/>
                    <a:pt x="474" y="473"/>
                    <a:pt x="564" y="383"/>
                  </a:cubicBezTo>
                  <a:close/>
                  <a:moveTo>
                    <a:pt x="181" y="563"/>
                  </a:moveTo>
                  <a:cubicBezTo>
                    <a:pt x="91" y="653"/>
                    <a:pt x="1" y="744"/>
                    <a:pt x="91" y="946"/>
                  </a:cubicBezTo>
                  <a:cubicBezTo>
                    <a:pt x="91" y="744"/>
                    <a:pt x="91" y="653"/>
                    <a:pt x="181" y="563"/>
                  </a:cubicBezTo>
                  <a:close/>
                  <a:moveTo>
                    <a:pt x="92" y="948"/>
                  </a:moveTo>
                  <a:lnTo>
                    <a:pt x="92" y="948"/>
                  </a:lnTo>
                  <a:cubicBezTo>
                    <a:pt x="182" y="1037"/>
                    <a:pt x="271" y="1127"/>
                    <a:pt x="361" y="1216"/>
                  </a:cubicBezTo>
                  <a:cubicBezTo>
                    <a:pt x="474" y="1216"/>
                    <a:pt x="654" y="1306"/>
                    <a:pt x="744" y="1306"/>
                  </a:cubicBezTo>
                  <a:cubicBezTo>
                    <a:pt x="654" y="1306"/>
                    <a:pt x="474" y="1216"/>
                    <a:pt x="361" y="1126"/>
                  </a:cubicBezTo>
                  <a:cubicBezTo>
                    <a:pt x="271" y="1126"/>
                    <a:pt x="182" y="1037"/>
                    <a:pt x="92" y="948"/>
                  </a:cubicBezTo>
                  <a:close/>
                  <a:moveTo>
                    <a:pt x="745" y="1308"/>
                  </a:moveTo>
                  <a:lnTo>
                    <a:pt x="745" y="1308"/>
                  </a:lnTo>
                  <a:cubicBezTo>
                    <a:pt x="835" y="1419"/>
                    <a:pt x="925" y="1420"/>
                    <a:pt x="1037" y="1509"/>
                  </a:cubicBezTo>
                  <a:cubicBezTo>
                    <a:pt x="1127" y="1509"/>
                    <a:pt x="1217" y="1509"/>
                    <a:pt x="1307" y="1599"/>
                  </a:cubicBezTo>
                  <a:cubicBezTo>
                    <a:pt x="1690" y="1689"/>
                    <a:pt x="1960" y="1689"/>
                    <a:pt x="1960" y="1689"/>
                  </a:cubicBezTo>
                  <a:cubicBezTo>
                    <a:pt x="1960" y="1689"/>
                    <a:pt x="1780" y="1599"/>
                    <a:pt x="1397" y="1509"/>
                  </a:cubicBezTo>
                  <a:cubicBezTo>
                    <a:pt x="1307" y="1509"/>
                    <a:pt x="1127" y="1509"/>
                    <a:pt x="1037" y="1419"/>
                  </a:cubicBezTo>
                  <a:cubicBezTo>
                    <a:pt x="925" y="1419"/>
                    <a:pt x="835" y="1419"/>
                    <a:pt x="745" y="130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1" name="Google Shape;531;p26"/>
            <p:cNvSpPr/>
            <p:nvPr/>
          </p:nvSpPr>
          <p:spPr>
            <a:xfrm>
              <a:off x="4466800" y="1509225"/>
              <a:ext cx="103025" cy="14100"/>
            </a:xfrm>
            <a:custGeom>
              <a:avLst/>
              <a:gdLst/>
              <a:ahLst/>
              <a:cxnLst/>
              <a:rect l="l" t="t" r="r" b="b"/>
              <a:pathLst>
                <a:path w="4121" h="564" extrusionOk="0">
                  <a:moveTo>
                    <a:pt x="0" y="0"/>
                  </a:moveTo>
                  <a:lnTo>
                    <a:pt x="0" y="113"/>
                  </a:lnTo>
                  <a:lnTo>
                    <a:pt x="4121" y="563"/>
                  </a:lnTo>
                  <a:lnTo>
                    <a:pt x="4121" y="473"/>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2" name="Google Shape;532;p26"/>
            <p:cNvSpPr/>
            <p:nvPr/>
          </p:nvSpPr>
          <p:spPr>
            <a:xfrm>
              <a:off x="4670575" y="1532875"/>
              <a:ext cx="103050" cy="11850"/>
            </a:xfrm>
            <a:custGeom>
              <a:avLst/>
              <a:gdLst/>
              <a:ahLst/>
              <a:cxnLst/>
              <a:rect l="l" t="t" r="r" b="b"/>
              <a:pathLst>
                <a:path w="4122" h="474" extrusionOk="0">
                  <a:moveTo>
                    <a:pt x="1" y="0"/>
                  </a:moveTo>
                  <a:lnTo>
                    <a:pt x="4121" y="473"/>
                  </a:lnTo>
                  <a:lnTo>
                    <a:pt x="4121" y="383"/>
                  </a:ln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3" name="Google Shape;533;p26"/>
            <p:cNvSpPr/>
            <p:nvPr/>
          </p:nvSpPr>
          <p:spPr>
            <a:xfrm>
              <a:off x="4877175" y="1554250"/>
              <a:ext cx="103050" cy="14100"/>
            </a:xfrm>
            <a:custGeom>
              <a:avLst/>
              <a:gdLst/>
              <a:ahLst/>
              <a:cxnLst/>
              <a:rect l="l" t="t" r="r" b="b"/>
              <a:pathLst>
                <a:path w="4122" h="564" extrusionOk="0">
                  <a:moveTo>
                    <a:pt x="1" y="1"/>
                  </a:moveTo>
                  <a:lnTo>
                    <a:pt x="4121" y="564"/>
                  </a:lnTo>
                  <a:lnTo>
                    <a:pt x="4121" y="451"/>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4" name="Google Shape;534;p26"/>
            <p:cNvSpPr/>
            <p:nvPr/>
          </p:nvSpPr>
          <p:spPr>
            <a:xfrm>
              <a:off x="5055075" y="1586900"/>
              <a:ext cx="59125" cy="44500"/>
            </a:xfrm>
            <a:custGeom>
              <a:avLst/>
              <a:gdLst/>
              <a:ahLst/>
              <a:cxnLst/>
              <a:rect l="l" t="t" r="r" b="b"/>
              <a:pathLst>
                <a:path w="2365" h="1780" extrusionOk="0">
                  <a:moveTo>
                    <a:pt x="1036" y="1"/>
                  </a:moveTo>
                  <a:cubicBezTo>
                    <a:pt x="1036" y="1"/>
                    <a:pt x="1239" y="91"/>
                    <a:pt x="1599" y="271"/>
                  </a:cubicBezTo>
                  <a:cubicBezTo>
                    <a:pt x="1802" y="271"/>
                    <a:pt x="1982" y="384"/>
                    <a:pt x="2162" y="564"/>
                  </a:cubicBezTo>
                  <a:cubicBezTo>
                    <a:pt x="2252" y="654"/>
                    <a:pt x="2365" y="744"/>
                    <a:pt x="2252" y="834"/>
                  </a:cubicBezTo>
                  <a:cubicBezTo>
                    <a:pt x="2162" y="947"/>
                    <a:pt x="2072" y="1037"/>
                    <a:pt x="1982" y="1127"/>
                  </a:cubicBezTo>
                  <a:cubicBezTo>
                    <a:pt x="2072" y="1127"/>
                    <a:pt x="2252" y="1037"/>
                    <a:pt x="2365" y="947"/>
                  </a:cubicBezTo>
                  <a:cubicBezTo>
                    <a:pt x="2365" y="744"/>
                    <a:pt x="2365" y="564"/>
                    <a:pt x="2252" y="474"/>
                  </a:cubicBezTo>
                  <a:cubicBezTo>
                    <a:pt x="2072" y="384"/>
                    <a:pt x="1802" y="271"/>
                    <a:pt x="1689" y="181"/>
                  </a:cubicBezTo>
                  <a:cubicBezTo>
                    <a:pt x="1329" y="1"/>
                    <a:pt x="1036" y="1"/>
                    <a:pt x="1036" y="1"/>
                  </a:cubicBezTo>
                  <a:close/>
                  <a:moveTo>
                    <a:pt x="1982" y="1127"/>
                  </a:moveTo>
                  <a:cubicBezTo>
                    <a:pt x="1509" y="1307"/>
                    <a:pt x="1036" y="1510"/>
                    <a:pt x="676" y="1600"/>
                  </a:cubicBezTo>
                  <a:cubicBezTo>
                    <a:pt x="1036" y="1510"/>
                    <a:pt x="1509" y="1397"/>
                    <a:pt x="1982" y="1127"/>
                  </a:cubicBezTo>
                  <a:close/>
                  <a:moveTo>
                    <a:pt x="676" y="1600"/>
                  </a:moveTo>
                  <a:cubicBezTo>
                    <a:pt x="293" y="1690"/>
                    <a:pt x="0" y="1690"/>
                    <a:pt x="0" y="1690"/>
                  </a:cubicBezTo>
                  <a:lnTo>
                    <a:pt x="0" y="1780"/>
                  </a:lnTo>
                  <a:cubicBezTo>
                    <a:pt x="0" y="1780"/>
                    <a:pt x="293" y="1690"/>
                    <a:pt x="676" y="160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5" name="Google Shape;535;p26"/>
            <p:cNvSpPr/>
            <p:nvPr/>
          </p:nvSpPr>
          <p:spPr>
            <a:xfrm>
              <a:off x="4853525" y="1649950"/>
              <a:ext cx="100800" cy="23675"/>
            </a:xfrm>
            <a:custGeom>
              <a:avLst/>
              <a:gdLst/>
              <a:ahLst/>
              <a:cxnLst/>
              <a:rect l="l" t="t" r="r" b="b"/>
              <a:pathLst>
                <a:path w="4032" h="947" extrusionOk="0">
                  <a:moveTo>
                    <a:pt x="4032" y="1"/>
                  </a:moveTo>
                  <a:lnTo>
                    <a:pt x="1" y="947"/>
                  </a:lnTo>
                  <a:lnTo>
                    <a:pt x="4032" y="113"/>
                  </a:lnTo>
                  <a:lnTo>
                    <a:pt x="403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6" name="Google Shape;536;p26"/>
            <p:cNvSpPr/>
            <p:nvPr/>
          </p:nvSpPr>
          <p:spPr>
            <a:xfrm>
              <a:off x="4652000" y="1695000"/>
              <a:ext cx="100800" cy="28175"/>
            </a:xfrm>
            <a:custGeom>
              <a:avLst/>
              <a:gdLst/>
              <a:ahLst/>
              <a:cxnLst/>
              <a:rect l="l" t="t" r="r" b="b"/>
              <a:pathLst>
                <a:path w="4032" h="1127" extrusionOk="0">
                  <a:moveTo>
                    <a:pt x="4031" y="0"/>
                  </a:moveTo>
                  <a:lnTo>
                    <a:pt x="1" y="1014"/>
                  </a:lnTo>
                  <a:lnTo>
                    <a:pt x="1" y="1126"/>
                  </a:lnTo>
                  <a:lnTo>
                    <a:pt x="4031" y="90"/>
                  </a:lnTo>
                  <a:lnTo>
                    <a:pt x="403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7" name="Google Shape;537;p26"/>
            <p:cNvSpPr/>
            <p:nvPr/>
          </p:nvSpPr>
          <p:spPr>
            <a:xfrm>
              <a:off x="4452725" y="1746225"/>
              <a:ext cx="100775" cy="33225"/>
            </a:xfrm>
            <a:custGeom>
              <a:avLst/>
              <a:gdLst/>
              <a:ahLst/>
              <a:cxnLst/>
              <a:rect l="l" t="t" r="r" b="b"/>
              <a:pathLst>
                <a:path w="4031" h="1329" extrusionOk="0">
                  <a:moveTo>
                    <a:pt x="4031" y="0"/>
                  </a:moveTo>
                  <a:lnTo>
                    <a:pt x="0" y="1216"/>
                  </a:lnTo>
                  <a:lnTo>
                    <a:pt x="90" y="1329"/>
                  </a:lnTo>
                  <a:lnTo>
                    <a:pt x="4031" y="90"/>
                  </a:lnTo>
                  <a:lnTo>
                    <a:pt x="403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8" name="Google Shape;538;p26"/>
            <p:cNvSpPr/>
            <p:nvPr/>
          </p:nvSpPr>
          <p:spPr>
            <a:xfrm>
              <a:off x="4264700" y="1812075"/>
              <a:ext cx="94025" cy="51825"/>
            </a:xfrm>
            <a:custGeom>
              <a:avLst/>
              <a:gdLst/>
              <a:ahLst/>
              <a:cxnLst/>
              <a:rect l="l" t="t" r="r" b="b"/>
              <a:pathLst>
                <a:path w="3761" h="2073" extrusionOk="0">
                  <a:moveTo>
                    <a:pt x="3671" y="1"/>
                  </a:moveTo>
                  <a:lnTo>
                    <a:pt x="3108" y="271"/>
                  </a:lnTo>
                  <a:cubicBezTo>
                    <a:pt x="2905" y="384"/>
                    <a:pt x="2725" y="474"/>
                    <a:pt x="2455" y="564"/>
                  </a:cubicBezTo>
                  <a:cubicBezTo>
                    <a:pt x="2252" y="654"/>
                    <a:pt x="2072" y="744"/>
                    <a:pt x="1779" y="834"/>
                  </a:cubicBezTo>
                  <a:cubicBezTo>
                    <a:pt x="1599" y="1037"/>
                    <a:pt x="1329" y="1127"/>
                    <a:pt x="1126" y="1217"/>
                  </a:cubicBezTo>
                  <a:cubicBezTo>
                    <a:pt x="1036" y="1307"/>
                    <a:pt x="946" y="1397"/>
                    <a:pt x="856" y="1397"/>
                  </a:cubicBezTo>
                  <a:cubicBezTo>
                    <a:pt x="766" y="1510"/>
                    <a:pt x="653" y="1510"/>
                    <a:pt x="563" y="1600"/>
                  </a:cubicBezTo>
                  <a:lnTo>
                    <a:pt x="0" y="1960"/>
                  </a:lnTo>
                  <a:lnTo>
                    <a:pt x="90" y="2073"/>
                  </a:lnTo>
                  <a:cubicBezTo>
                    <a:pt x="90" y="2073"/>
                    <a:pt x="293" y="1870"/>
                    <a:pt x="653" y="1690"/>
                  </a:cubicBezTo>
                  <a:cubicBezTo>
                    <a:pt x="766" y="1690"/>
                    <a:pt x="766" y="1600"/>
                    <a:pt x="856" y="1510"/>
                  </a:cubicBezTo>
                  <a:cubicBezTo>
                    <a:pt x="946" y="1510"/>
                    <a:pt x="1126" y="1397"/>
                    <a:pt x="1216" y="1307"/>
                  </a:cubicBezTo>
                  <a:cubicBezTo>
                    <a:pt x="1419" y="1217"/>
                    <a:pt x="1599" y="1127"/>
                    <a:pt x="1892" y="1037"/>
                  </a:cubicBezTo>
                  <a:cubicBezTo>
                    <a:pt x="2072" y="834"/>
                    <a:pt x="2342" y="744"/>
                    <a:pt x="2545" y="654"/>
                  </a:cubicBezTo>
                  <a:cubicBezTo>
                    <a:pt x="2725" y="564"/>
                    <a:pt x="2905" y="474"/>
                    <a:pt x="3108" y="384"/>
                  </a:cubicBezTo>
                  <a:cubicBezTo>
                    <a:pt x="3468" y="181"/>
                    <a:pt x="3761" y="91"/>
                    <a:pt x="3761" y="91"/>
                  </a:cubicBezTo>
                  <a:lnTo>
                    <a:pt x="367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9" name="Google Shape;539;p26"/>
            <p:cNvSpPr/>
            <p:nvPr/>
          </p:nvSpPr>
          <p:spPr>
            <a:xfrm>
              <a:off x="4255700" y="1945500"/>
              <a:ext cx="93475" cy="47325"/>
            </a:xfrm>
            <a:custGeom>
              <a:avLst/>
              <a:gdLst/>
              <a:ahLst/>
              <a:cxnLst/>
              <a:rect l="l" t="t" r="r" b="b"/>
              <a:pathLst>
                <a:path w="3739" h="1893" extrusionOk="0">
                  <a:moveTo>
                    <a:pt x="90" y="1"/>
                  </a:moveTo>
                  <a:lnTo>
                    <a:pt x="0" y="113"/>
                  </a:lnTo>
                  <a:cubicBezTo>
                    <a:pt x="0" y="113"/>
                    <a:pt x="180" y="293"/>
                    <a:pt x="563" y="474"/>
                  </a:cubicBezTo>
                  <a:cubicBezTo>
                    <a:pt x="653" y="564"/>
                    <a:pt x="833" y="676"/>
                    <a:pt x="1126" y="766"/>
                  </a:cubicBezTo>
                  <a:cubicBezTo>
                    <a:pt x="1216" y="856"/>
                    <a:pt x="1306" y="946"/>
                    <a:pt x="1396" y="946"/>
                  </a:cubicBezTo>
                  <a:cubicBezTo>
                    <a:pt x="1576" y="1036"/>
                    <a:pt x="1689" y="1036"/>
                    <a:pt x="1779" y="1127"/>
                  </a:cubicBezTo>
                  <a:cubicBezTo>
                    <a:pt x="2049" y="1239"/>
                    <a:pt x="2252" y="1329"/>
                    <a:pt x="2522" y="1419"/>
                  </a:cubicBezTo>
                  <a:cubicBezTo>
                    <a:pt x="2702" y="1509"/>
                    <a:pt x="2905" y="1599"/>
                    <a:pt x="3085" y="1599"/>
                  </a:cubicBezTo>
                  <a:cubicBezTo>
                    <a:pt x="3468" y="1802"/>
                    <a:pt x="3738" y="1892"/>
                    <a:pt x="3738" y="1892"/>
                  </a:cubicBezTo>
                  <a:lnTo>
                    <a:pt x="3738" y="1689"/>
                  </a:lnTo>
                  <a:cubicBezTo>
                    <a:pt x="3738" y="1689"/>
                    <a:pt x="3558" y="1599"/>
                    <a:pt x="3175" y="1509"/>
                  </a:cubicBezTo>
                  <a:cubicBezTo>
                    <a:pt x="2995" y="1419"/>
                    <a:pt x="2702" y="1419"/>
                    <a:pt x="2522" y="1329"/>
                  </a:cubicBezTo>
                  <a:cubicBezTo>
                    <a:pt x="2342" y="1239"/>
                    <a:pt x="2049" y="1127"/>
                    <a:pt x="1869" y="1036"/>
                  </a:cubicBezTo>
                  <a:cubicBezTo>
                    <a:pt x="1689" y="946"/>
                    <a:pt x="1576" y="946"/>
                    <a:pt x="1486" y="856"/>
                  </a:cubicBezTo>
                  <a:cubicBezTo>
                    <a:pt x="1396" y="766"/>
                    <a:pt x="1306" y="766"/>
                    <a:pt x="1126" y="676"/>
                  </a:cubicBezTo>
                  <a:cubicBezTo>
                    <a:pt x="923" y="564"/>
                    <a:pt x="743" y="474"/>
                    <a:pt x="563" y="383"/>
                  </a:cubicBezTo>
                  <a:cubicBezTo>
                    <a:pt x="270" y="113"/>
                    <a:pt x="90" y="1"/>
                    <a:pt x="9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0" name="Google Shape;540;p26"/>
            <p:cNvSpPr/>
            <p:nvPr/>
          </p:nvSpPr>
          <p:spPr>
            <a:xfrm>
              <a:off x="4447650" y="2015875"/>
              <a:ext cx="100800" cy="25925"/>
            </a:xfrm>
            <a:custGeom>
              <a:avLst/>
              <a:gdLst/>
              <a:ahLst/>
              <a:cxnLst/>
              <a:rect l="l" t="t" r="r" b="b"/>
              <a:pathLst>
                <a:path w="4032" h="1037" extrusionOk="0">
                  <a:moveTo>
                    <a:pt x="91" y="0"/>
                  </a:moveTo>
                  <a:lnTo>
                    <a:pt x="1" y="113"/>
                  </a:lnTo>
                  <a:lnTo>
                    <a:pt x="4031" y="1036"/>
                  </a:lnTo>
                  <a:lnTo>
                    <a:pt x="4031" y="946"/>
                  </a:lnTo>
                  <a:lnTo>
                    <a:pt x="9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1" name="Google Shape;541;p26"/>
            <p:cNvSpPr/>
            <p:nvPr/>
          </p:nvSpPr>
          <p:spPr>
            <a:xfrm>
              <a:off x="4649750" y="2060900"/>
              <a:ext cx="103050" cy="23125"/>
            </a:xfrm>
            <a:custGeom>
              <a:avLst/>
              <a:gdLst/>
              <a:ahLst/>
              <a:cxnLst/>
              <a:rect l="l" t="t" r="r" b="b"/>
              <a:pathLst>
                <a:path w="4122" h="925" extrusionOk="0">
                  <a:moveTo>
                    <a:pt x="91" y="1"/>
                  </a:moveTo>
                  <a:lnTo>
                    <a:pt x="0" y="91"/>
                  </a:lnTo>
                  <a:lnTo>
                    <a:pt x="4031" y="924"/>
                  </a:lnTo>
                  <a:lnTo>
                    <a:pt x="4121" y="744"/>
                  </a:lnTo>
                  <a:lnTo>
                    <a:pt x="9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2" name="Google Shape;542;p26"/>
            <p:cNvSpPr/>
            <p:nvPr/>
          </p:nvSpPr>
          <p:spPr>
            <a:xfrm>
              <a:off x="4853525" y="2100325"/>
              <a:ext cx="100800" cy="23650"/>
            </a:xfrm>
            <a:custGeom>
              <a:avLst/>
              <a:gdLst/>
              <a:ahLst/>
              <a:cxnLst/>
              <a:rect l="l" t="t" r="r" b="b"/>
              <a:pathLst>
                <a:path w="4032" h="946" extrusionOk="0">
                  <a:moveTo>
                    <a:pt x="1" y="0"/>
                  </a:moveTo>
                  <a:lnTo>
                    <a:pt x="1" y="203"/>
                  </a:lnTo>
                  <a:lnTo>
                    <a:pt x="4032" y="946"/>
                  </a:lnTo>
                  <a:lnTo>
                    <a:pt x="4032" y="766"/>
                  </a:ln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3" name="Google Shape;543;p26"/>
            <p:cNvSpPr/>
            <p:nvPr/>
          </p:nvSpPr>
          <p:spPr>
            <a:xfrm>
              <a:off x="5055075" y="2140275"/>
              <a:ext cx="101350" cy="25925"/>
            </a:xfrm>
            <a:custGeom>
              <a:avLst/>
              <a:gdLst/>
              <a:ahLst/>
              <a:cxnLst/>
              <a:rect l="l" t="t" r="r" b="b"/>
              <a:pathLst>
                <a:path w="4054" h="1037" extrusionOk="0">
                  <a:moveTo>
                    <a:pt x="0" y="1"/>
                  </a:moveTo>
                  <a:lnTo>
                    <a:pt x="0" y="203"/>
                  </a:lnTo>
                  <a:lnTo>
                    <a:pt x="4053" y="1037"/>
                  </a:lnTo>
                  <a:lnTo>
                    <a:pt x="4053" y="856"/>
                  </a:ln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4" name="Google Shape;544;p26"/>
            <p:cNvSpPr/>
            <p:nvPr/>
          </p:nvSpPr>
          <p:spPr>
            <a:xfrm>
              <a:off x="5257175" y="2182500"/>
              <a:ext cx="100775" cy="28175"/>
            </a:xfrm>
            <a:custGeom>
              <a:avLst/>
              <a:gdLst/>
              <a:ahLst/>
              <a:cxnLst/>
              <a:rect l="l" t="t" r="r" b="b"/>
              <a:pathLst>
                <a:path w="4031" h="1127" extrusionOk="0">
                  <a:moveTo>
                    <a:pt x="0" y="1"/>
                  </a:moveTo>
                  <a:lnTo>
                    <a:pt x="0" y="203"/>
                  </a:lnTo>
                  <a:lnTo>
                    <a:pt x="4031" y="1127"/>
                  </a:lnTo>
                  <a:lnTo>
                    <a:pt x="4031" y="946"/>
                  </a:ln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5" name="Google Shape;545;p26"/>
            <p:cNvSpPr/>
            <p:nvPr/>
          </p:nvSpPr>
          <p:spPr>
            <a:xfrm>
              <a:off x="5458700" y="2229800"/>
              <a:ext cx="100800" cy="30425"/>
            </a:xfrm>
            <a:custGeom>
              <a:avLst/>
              <a:gdLst/>
              <a:ahLst/>
              <a:cxnLst/>
              <a:rect l="l" t="t" r="r" b="b"/>
              <a:pathLst>
                <a:path w="4032" h="1217" extrusionOk="0">
                  <a:moveTo>
                    <a:pt x="0" y="0"/>
                  </a:moveTo>
                  <a:lnTo>
                    <a:pt x="0" y="180"/>
                  </a:lnTo>
                  <a:lnTo>
                    <a:pt x="3941" y="1216"/>
                  </a:lnTo>
                  <a:lnTo>
                    <a:pt x="4031" y="923"/>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6" name="Google Shape;546;p26"/>
            <p:cNvSpPr/>
            <p:nvPr/>
          </p:nvSpPr>
          <p:spPr>
            <a:xfrm>
              <a:off x="5657975" y="2278775"/>
              <a:ext cx="100800" cy="35475"/>
            </a:xfrm>
            <a:custGeom>
              <a:avLst/>
              <a:gdLst/>
              <a:ahLst/>
              <a:cxnLst/>
              <a:rect l="l" t="t" r="r" b="b"/>
              <a:pathLst>
                <a:path w="4032" h="1419" extrusionOk="0">
                  <a:moveTo>
                    <a:pt x="91" y="0"/>
                  </a:moveTo>
                  <a:lnTo>
                    <a:pt x="1" y="293"/>
                  </a:lnTo>
                  <a:lnTo>
                    <a:pt x="3941" y="1419"/>
                  </a:lnTo>
                  <a:lnTo>
                    <a:pt x="4031" y="1126"/>
                  </a:lnTo>
                  <a:lnTo>
                    <a:pt x="9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7" name="Google Shape;547;p26"/>
            <p:cNvSpPr/>
            <p:nvPr/>
          </p:nvSpPr>
          <p:spPr>
            <a:xfrm>
              <a:off x="5855000" y="2337300"/>
              <a:ext cx="100800" cy="42250"/>
            </a:xfrm>
            <a:custGeom>
              <a:avLst/>
              <a:gdLst/>
              <a:ahLst/>
              <a:cxnLst/>
              <a:rect l="l" t="t" r="r" b="b"/>
              <a:pathLst>
                <a:path w="4032" h="1690" extrusionOk="0">
                  <a:moveTo>
                    <a:pt x="91" y="1"/>
                  </a:moveTo>
                  <a:lnTo>
                    <a:pt x="1" y="294"/>
                  </a:lnTo>
                  <a:lnTo>
                    <a:pt x="3942" y="1690"/>
                  </a:lnTo>
                  <a:lnTo>
                    <a:pt x="4032" y="1330"/>
                  </a:lnTo>
                  <a:lnTo>
                    <a:pt x="9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8" name="Google Shape;548;p26"/>
            <p:cNvSpPr/>
            <p:nvPr/>
          </p:nvSpPr>
          <p:spPr>
            <a:xfrm>
              <a:off x="6049800" y="2407675"/>
              <a:ext cx="98525" cy="49575"/>
            </a:xfrm>
            <a:custGeom>
              <a:avLst/>
              <a:gdLst/>
              <a:ahLst/>
              <a:cxnLst/>
              <a:rect l="l" t="t" r="r" b="b"/>
              <a:pathLst>
                <a:path w="3941" h="1983" extrusionOk="0">
                  <a:moveTo>
                    <a:pt x="90" y="1"/>
                  </a:moveTo>
                  <a:lnTo>
                    <a:pt x="0" y="293"/>
                  </a:lnTo>
                  <a:lnTo>
                    <a:pt x="3761" y="1982"/>
                  </a:lnTo>
                  <a:lnTo>
                    <a:pt x="3941" y="1599"/>
                  </a:lnTo>
                  <a:lnTo>
                    <a:pt x="9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9" name="Google Shape;549;p26"/>
            <p:cNvSpPr/>
            <p:nvPr/>
          </p:nvSpPr>
          <p:spPr>
            <a:xfrm>
              <a:off x="6235000" y="2494375"/>
              <a:ext cx="94025" cy="61375"/>
            </a:xfrm>
            <a:custGeom>
              <a:avLst/>
              <a:gdLst/>
              <a:ahLst/>
              <a:cxnLst/>
              <a:rect l="l" t="t" r="r" b="b"/>
              <a:pathLst>
                <a:path w="3761" h="2455" extrusionOk="0">
                  <a:moveTo>
                    <a:pt x="203" y="0"/>
                  </a:moveTo>
                  <a:lnTo>
                    <a:pt x="0" y="293"/>
                  </a:lnTo>
                  <a:cubicBezTo>
                    <a:pt x="0" y="293"/>
                    <a:pt x="946" y="856"/>
                    <a:pt x="1779" y="1329"/>
                  </a:cubicBezTo>
                  <a:cubicBezTo>
                    <a:pt x="2252" y="1599"/>
                    <a:pt x="2635" y="1892"/>
                    <a:pt x="3018" y="2162"/>
                  </a:cubicBezTo>
                  <a:cubicBezTo>
                    <a:pt x="3288" y="2365"/>
                    <a:pt x="3581" y="2455"/>
                    <a:pt x="3581" y="2455"/>
                  </a:cubicBezTo>
                  <a:lnTo>
                    <a:pt x="3761" y="2162"/>
                  </a:lnTo>
                  <a:cubicBezTo>
                    <a:pt x="3761" y="2162"/>
                    <a:pt x="3581" y="1982"/>
                    <a:pt x="3198" y="1802"/>
                  </a:cubicBezTo>
                  <a:cubicBezTo>
                    <a:pt x="2905" y="1599"/>
                    <a:pt x="2455" y="1329"/>
                    <a:pt x="1982" y="1036"/>
                  </a:cubicBezTo>
                  <a:cubicBezTo>
                    <a:pt x="1126" y="473"/>
                    <a:pt x="203" y="0"/>
                    <a:pt x="2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0" name="Google Shape;550;p26"/>
            <p:cNvSpPr/>
            <p:nvPr/>
          </p:nvSpPr>
          <p:spPr>
            <a:xfrm>
              <a:off x="6401625" y="2614275"/>
              <a:ext cx="72650" cy="86725"/>
            </a:xfrm>
            <a:custGeom>
              <a:avLst/>
              <a:gdLst/>
              <a:ahLst/>
              <a:cxnLst/>
              <a:rect l="l" t="t" r="r" b="b"/>
              <a:pathLst>
                <a:path w="2906" h="3469" extrusionOk="0">
                  <a:moveTo>
                    <a:pt x="293" y="1"/>
                  </a:moveTo>
                  <a:lnTo>
                    <a:pt x="1" y="271"/>
                  </a:lnTo>
                  <a:cubicBezTo>
                    <a:pt x="1" y="271"/>
                    <a:pt x="181" y="474"/>
                    <a:pt x="474" y="744"/>
                  </a:cubicBezTo>
                  <a:cubicBezTo>
                    <a:pt x="564" y="946"/>
                    <a:pt x="744" y="1037"/>
                    <a:pt x="946" y="1217"/>
                  </a:cubicBezTo>
                  <a:cubicBezTo>
                    <a:pt x="1036" y="1397"/>
                    <a:pt x="1217" y="1599"/>
                    <a:pt x="1419" y="1780"/>
                  </a:cubicBezTo>
                  <a:cubicBezTo>
                    <a:pt x="1509" y="1870"/>
                    <a:pt x="1509" y="2072"/>
                    <a:pt x="1599" y="2162"/>
                  </a:cubicBezTo>
                  <a:cubicBezTo>
                    <a:pt x="1689" y="2252"/>
                    <a:pt x="1780" y="2343"/>
                    <a:pt x="1780" y="2433"/>
                  </a:cubicBezTo>
                  <a:cubicBezTo>
                    <a:pt x="1982" y="2635"/>
                    <a:pt x="2072" y="2815"/>
                    <a:pt x="2162" y="2996"/>
                  </a:cubicBezTo>
                  <a:cubicBezTo>
                    <a:pt x="2343" y="3288"/>
                    <a:pt x="2545" y="3468"/>
                    <a:pt x="2545" y="3468"/>
                  </a:cubicBezTo>
                  <a:lnTo>
                    <a:pt x="2905" y="3288"/>
                  </a:lnTo>
                  <a:cubicBezTo>
                    <a:pt x="2905" y="3288"/>
                    <a:pt x="2725" y="3086"/>
                    <a:pt x="2545" y="2725"/>
                  </a:cubicBezTo>
                  <a:cubicBezTo>
                    <a:pt x="2433" y="2523"/>
                    <a:pt x="2343" y="2343"/>
                    <a:pt x="2162" y="2162"/>
                  </a:cubicBezTo>
                  <a:cubicBezTo>
                    <a:pt x="2072" y="2072"/>
                    <a:pt x="2072" y="1960"/>
                    <a:pt x="1982" y="1870"/>
                  </a:cubicBezTo>
                  <a:cubicBezTo>
                    <a:pt x="1870" y="1780"/>
                    <a:pt x="1780" y="1690"/>
                    <a:pt x="1689" y="1599"/>
                  </a:cubicBezTo>
                  <a:cubicBezTo>
                    <a:pt x="1509" y="1307"/>
                    <a:pt x="1419" y="1127"/>
                    <a:pt x="1217" y="946"/>
                  </a:cubicBezTo>
                  <a:cubicBezTo>
                    <a:pt x="1036" y="744"/>
                    <a:pt x="946" y="654"/>
                    <a:pt x="744" y="474"/>
                  </a:cubicBezTo>
                  <a:cubicBezTo>
                    <a:pt x="474" y="181"/>
                    <a:pt x="293" y="1"/>
                    <a:pt x="2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1" name="Google Shape;551;p26"/>
            <p:cNvSpPr/>
            <p:nvPr/>
          </p:nvSpPr>
          <p:spPr>
            <a:xfrm>
              <a:off x="6472000" y="2797225"/>
              <a:ext cx="30425" cy="103050"/>
            </a:xfrm>
            <a:custGeom>
              <a:avLst/>
              <a:gdLst/>
              <a:ahLst/>
              <a:cxnLst/>
              <a:rect l="l" t="t" r="r" b="b"/>
              <a:pathLst>
                <a:path w="1217" h="4122" extrusionOk="0">
                  <a:moveTo>
                    <a:pt x="743" y="1"/>
                  </a:moveTo>
                  <a:lnTo>
                    <a:pt x="743" y="654"/>
                  </a:lnTo>
                  <a:lnTo>
                    <a:pt x="743" y="947"/>
                  </a:lnTo>
                  <a:cubicBezTo>
                    <a:pt x="743" y="1127"/>
                    <a:pt x="743" y="1217"/>
                    <a:pt x="653" y="1307"/>
                  </a:cubicBezTo>
                  <a:cubicBezTo>
                    <a:pt x="653" y="1510"/>
                    <a:pt x="653" y="1780"/>
                    <a:pt x="563" y="2073"/>
                  </a:cubicBezTo>
                  <a:cubicBezTo>
                    <a:pt x="563" y="2253"/>
                    <a:pt x="473" y="2523"/>
                    <a:pt x="383" y="2726"/>
                  </a:cubicBezTo>
                  <a:cubicBezTo>
                    <a:pt x="383" y="2906"/>
                    <a:pt x="383" y="2996"/>
                    <a:pt x="293" y="3086"/>
                  </a:cubicBezTo>
                  <a:cubicBezTo>
                    <a:pt x="293" y="3198"/>
                    <a:pt x="293" y="3289"/>
                    <a:pt x="181" y="3379"/>
                  </a:cubicBezTo>
                  <a:cubicBezTo>
                    <a:pt x="181" y="3559"/>
                    <a:pt x="90" y="3649"/>
                    <a:pt x="90" y="3852"/>
                  </a:cubicBezTo>
                  <a:lnTo>
                    <a:pt x="0" y="3942"/>
                  </a:lnTo>
                  <a:lnTo>
                    <a:pt x="473" y="4122"/>
                  </a:lnTo>
                  <a:lnTo>
                    <a:pt x="473" y="3942"/>
                  </a:lnTo>
                  <a:cubicBezTo>
                    <a:pt x="563" y="3852"/>
                    <a:pt x="563" y="3761"/>
                    <a:pt x="653" y="3559"/>
                  </a:cubicBezTo>
                  <a:cubicBezTo>
                    <a:pt x="653" y="3469"/>
                    <a:pt x="743" y="3289"/>
                    <a:pt x="743" y="3198"/>
                  </a:cubicBezTo>
                  <a:cubicBezTo>
                    <a:pt x="743" y="3086"/>
                    <a:pt x="856" y="2996"/>
                    <a:pt x="856" y="2906"/>
                  </a:cubicBezTo>
                  <a:cubicBezTo>
                    <a:pt x="946" y="2636"/>
                    <a:pt x="946" y="2343"/>
                    <a:pt x="1036" y="2163"/>
                  </a:cubicBezTo>
                  <a:cubicBezTo>
                    <a:pt x="1126" y="1870"/>
                    <a:pt x="1126" y="1600"/>
                    <a:pt x="1126" y="1307"/>
                  </a:cubicBezTo>
                  <a:cubicBezTo>
                    <a:pt x="1126" y="1217"/>
                    <a:pt x="1216" y="1127"/>
                    <a:pt x="1216" y="1037"/>
                  </a:cubicBezTo>
                  <a:lnTo>
                    <a:pt x="1216" y="654"/>
                  </a:lnTo>
                  <a:lnTo>
                    <a:pt x="121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2" name="Google Shape;552;p26"/>
            <p:cNvSpPr/>
            <p:nvPr/>
          </p:nvSpPr>
          <p:spPr>
            <a:xfrm>
              <a:off x="6371225" y="2986950"/>
              <a:ext cx="65900" cy="94025"/>
            </a:xfrm>
            <a:custGeom>
              <a:avLst/>
              <a:gdLst/>
              <a:ahLst/>
              <a:cxnLst/>
              <a:rect l="l" t="t" r="r" b="b"/>
              <a:pathLst>
                <a:path w="2636" h="3761" extrusionOk="0">
                  <a:moveTo>
                    <a:pt x="2162" y="0"/>
                  </a:moveTo>
                  <a:cubicBezTo>
                    <a:pt x="2162" y="0"/>
                    <a:pt x="1690" y="946"/>
                    <a:pt x="1127" y="1802"/>
                  </a:cubicBezTo>
                  <a:lnTo>
                    <a:pt x="1" y="3491"/>
                  </a:lnTo>
                  <a:lnTo>
                    <a:pt x="384" y="3761"/>
                  </a:lnTo>
                  <a:lnTo>
                    <a:pt x="1509" y="2072"/>
                  </a:lnTo>
                  <a:cubicBezTo>
                    <a:pt x="2072" y="1126"/>
                    <a:pt x="2635" y="293"/>
                    <a:pt x="2635" y="293"/>
                  </a:cubicBezTo>
                  <a:lnTo>
                    <a:pt x="216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3" name="Google Shape;553;p26"/>
            <p:cNvSpPr/>
            <p:nvPr/>
          </p:nvSpPr>
          <p:spPr>
            <a:xfrm>
              <a:off x="6244575" y="3155825"/>
              <a:ext cx="74900" cy="89550"/>
            </a:xfrm>
            <a:custGeom>
              <a:avLst/>
              <a:gdLst/>
              <a:ahLst/>
              <a:cxnLst/>
              <a:rect l="l" t="t" r="r" b="b"/>
              <a:pathLst>
                <a:path w="2996" h="3582" extrusionOk="0">
                  <a:moveTo>
                    <a:pt x="2635" y="1"/>
                  </a:moveTo>
                  <a:lnTo>
                    <a:pt x="0" y="3198"/>
                  </a:lnTo>
                  <a:lnTo>
                    <a:pt x="383" y="3581"/>
                  </a:lnTo>
                  <a:lnTo>
                    <a:pt x="2995" y="384"/>
                  </a:lnTo>
                  <a:lnTo>
                    <a:pt x="263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4" name="Google Shape;554;p26"/>
            <p:cNvSpPr/>
            <p:nvPr/>
          </p:nvSpPr>
          <p:spPr>
            <a:xfrm>
              <a:off x="6106075" y="3313450"/>
              <a:ext cx="79975" cy="86725"/>
            </a:xfrm>
            <a:custGeom>
              <a:avLst/>
              <a:gdLst/>
              <a:ahLst/>
              <a:cxnLst/>
              <a:rect l="l" t="t" r="r" b="b"/>
              <a:pathLst>
                <a:path w="3199" h="3469" extrusionOk="0">
                  <a:moveTo>
                    <a:pt x="2816" y="1"/>
                  </a:moveTo>
                  <a:lnTo>
                    <a:pt x="1" y="2996"/>
                  </a:lnTo>
                  <a:lnTo>
                    <a:pt x="384" y="3468"/>
                  </a:lnTo>
                  <a:lnTo>
                    <a:pt x="3198" y="361"/>
                  </a:lnTo>
                  <a:lnTo>
                    <a:pt x="281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5" name="Google Shape;555;p26"/>
            <p:cNvSpPr/>
            <p:nvPr/>
          </p:nvSpPr>
          <p:spPr>
            <a:xfrm>
              <a:off x="5960850" y="3463200"/>
              <a:ext cx="84450" cy="84475"/>
            </a:xfrm>
            <a:custGeom>
              <a:avLst/>
              <a:gdLst/>
              <a:ahLst/>
              <a:cxnLst/>
              <a:rect l="l" t="t" r="r" b="b"/>
              <a:pathLst>
                <a:path w="3378" h="3379" extrusionOk="0">
                  <a:moveTo>
                    <a:pt x="2905" y="0"/>
                  </a:moveTo>
                  <a:lnTo>
                    <a:pt x="0" y="2905"/>
                  </a:lnTo>
                  <a:lnTo>
                    <a:pt x="361" y="3378"/>
                  </a:lnTo>
                  <a:lnTo>
                    <a:pt x="3378" y="383"/>
                  </a:lnTo>
                  <a:lnTo>
                    <a:pt x="290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6" name="Google Shape;556;p26"/>
            <p:cNvSpPr/>
            <p:nvPr/>
          </p:nvSpPr>
          <p:spPr>
            <a:xfrm>
              <a:off x="5808275" y="3606175"/>
              <a:ext cx="88975" cy="82225"/>
            </a:xfrm>
            <a:custGeom>
              <a:avLst/>
              <a:gdLst/>
              <a:ahLst/>
              <a:cxnLst/>
              <a:rect l="l" t="t" r="r" b="b"/>
              <a:pathLst>
                <a:path w="3559" h="3289" extrusionOk="0">
                  <a:moveTo>
                    <a:pt x="3086" y="1"/>
                  </a:moveTo>
                  <a:lnTo>
                    <a:pt x="1" y="2816"/>
                  </a:lnTo>
                  <a:lnTo>
                    <a:pt x="564" y="3289"/>
                  </a:lnTo>
                  <a:lnTo>
                    <a:pt x="3559" y="474"/>
                  </a:lnTo>
                  <a:lnTo>
                    <a:pt x="30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7" name="Google Shape;557;p26"/>
            <p:cNvSpPr/>
            <p:nvPr/>
          </p:nvSpPr>
          <p:spPr>
            <a:xfrm>
              <a:off x="5655725" y="3744675"/>
              <a:ext cx="88975" cy="84450"/>
            </a:xfrm>
            <a:custGeom>
              <a:avLst/>
              <a:gdLst/>
              <a:ahLst/>
              <a:cxnLst/>
              <a:rect l="l" t="t" r="r" b="b"/>
              <a:pathLst>
                <a:path w="3559" h="3378" extrusionOk="0">
                  <a:moveTo>
                    <a:pt x="3108" y="0"/>
                  </a:moveTo>
                  <a:lnTo>
                    <a:pt x="1" y="2725"/>
                  </a:lnTo>
                  <a:lnTo>
                    <a:pt x="474" y="3378"/>
                  </a:lnTo>
                  <a:lnTo>
                    <a:pt x="3558" y="563"/>
                  </a:lnTo>
                  <a:lnTo>
                    <a:pt x="310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8" name="Google Shape;558;p26"/>
            <p:cNvSpPr/>
            <p:nvPr/>
          </p:nvSpPr>
          <p:spPr>
            <a:xfrm>
              <a:off x="5498675" y="3880900"/>
              <a:ext cx="91225" cy="82225"/>
            </a:xfrm>
            <a:custGeom>
              <a:avLst/>
              <a:gdLst/>
              <a:ahLst/>
              <a:cxnLst/>
              <a:rect l="l" t="t" r="r" b="b"/>
              <a:pathLst>
                <a:path w="3649" h="3289" extrusionOk="0">
                  <a:moveTo>
                    <a:pt x="3198" y="1"/>
                  </a:moveTo>
                  <a:lnTo>
                    <a:pt x="0" y="2725"/>
                  </a:lnTo>
                  <a:lnTo>
                    <a:pt x="563" y="3288"/>
                  </a:lnTo>
                  <a:lnTo>
                    <a:pt x="3648" y="654"/>
                  </a:lnTo>
                  <a:lnTo>
                    <a:pt x="319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9" name="Google Shape;559;p26"/>
            <p:cNvSpPr/>
            <p:nvPr/>
          </p:nvSpPr>
          <p:spPr>
            <a:xfrm>
              <a:off x="5339350" y="4014325"/>
              <a:ext cx="93475" cy="82200"/>
            </a:xfrm>
            <a:custGeom>
              <a:avLst/>
              <a:gdLst/>
              <a:ahLst/>
              <a:cxnLst/>
              <a:rect l="l" t="t" r="r" b="b"/>
              <a:pathLst>
                <a:path w="3739" h="3288" extrusionOk="0">
                  <a:moveTo>
                    <a:pt x="3176" y="0"/>
                  </a:moveTo>
                  <a:lnTo>
                    <a:pt x="1" y="2635"/>
                  </a:lnTo>
                  <a:lnTo>
                    <a:pt x="564" y="3288"/>
                  </a:lnTo>
                  <a:lnTo>
                    <a:pt x="3739" y="676"/>
                  </a:lnTo>
                  <a:lnTo>
                    <a:pt x="317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0" name="Google Shape;560;p26"/>
            <p:cNvSpPr/>
            <p:nvPr/>
          </p:nvSpPr>
          <p:spPr>
            <a:xfrm>
              <a:off x="5179475" y="4146050"/>
              <a:ext cx="94050" cy="82225"/>
            </a:xfrm>
            <a:custGeom>
              <a:avLst/>
              <a:gdLst/>
              <a:ahLst/>
              <a:cxnLst/>
              <a:rect l="l" t="t" r="r" b="b"/>
              <a:pathLst>
                <a:path w="3762" h="3289" extrusionOk="0">
                  <a:moveTo>
                    <a:pt x="3198" y="0"/>
                  </a:moveTo>
                  <a:lnTo>
                    <a:pt x="1" y="2522"/>
                  </a:lnTo>
                  <a:lnTo>
                    <a:pt x="564" y="3288"/>
                  </a:lnTo>
                  <a:lnTo>
                    <a:pt x="3761" y="653"/>
                  </a:lnTo>
                  <a:lnTo>
                    <a:pt x="319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1" name="Google Shape;561;p26"/>
            <p:cNvSpPr/>
            <p:nvPr/>
          </p:nvSpPr>
          <p:spPr>
            <a:xfrm>
              <a:off x="5015675" y="4272700"/>
              <a:ext cx="98525" cy="84475"/>
            </a:xfrm>
            <a:custGeom>
              <a:avLst/>
              <a:gdLst/>
              <a:ahLst/>
              <a:cxnLst/>
              <a:rect l="l" t="t" r="r" b="b"/>
              <a:pathLst>
                <a:path w="3941" h="3379" extrusionOk="0">
                  <a:moveTo>
                    <a:pt x="3265" y="1"/>
                  </a:moveTo>
                  <a:lnTo>
                    <a:pt x="0" y="2523"/>
                  </a:lnTo>
                  <a:lnTo>
                    <a:pt x="653" y="3379"/>
                  </a:lnTo>
                  <a:lnTo>
                    <a:pt x="3941" y="834"/>
                  </a:lnTo>
                  <a:lnTo>
                    <a:pt x="326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562" name="Google Shape;562;p26"/>
          <p:cNvSpPr txBox="1">
            <a:spLocks noGrp="1"/>
          </p:cNvSpPr>
          <p:nvPr>
            <p:ph type="title"/>
          </p:nvPr>
        </p:nvSpPr>
        <p:spPr>
          <a:xfrm>
            <a:off x="950967" y="524256"/>
            <a:ext cx="10290000" cy="768000"/>
          </a:xfrm>
          <a:prstGeom prst="rect">
            <a:avLst/>
          </a:prstGeom>
        </p:spPr>
        <p:txBody>
          <a:bodyPr spcFirstLastPara="1" wrap="square" lIns="91425" tIns="91425" rIns="91425" bIns="91425" anchor="ctr" anchorCtr="0">
            <a:noAutofit/>
          </a:bodyPr>
          <a:lstStyle>
            <a:lvl1pPr lvl="0" rtl="0">
              <a:spcBef>
                <a:spcPts val="0"/>
              </a:spcBef>
              <a:spcAft>
                <a:spcPts val="0"/>
              </a:spcAft>
              <a:buNone/>
              <a:defRPr>
                <a:solidFill>
                  <a:schemeClr val="lt1"/>
                </a:solidFill>
              </a:defRPr>
            </a:lvl1pPr>
            <a:lvl2pPr lvl="1" rtl="0">
              <a:spcBef>
                <a:spcPts val="0"/>
              </a:spcBef>
              <a:spcAft>
                <a:spcPts val="0"/>
              </a:spcAft>
              <a:buNone/>
              <a:defRPr>
                <a:solidFill>
                  <a:schemeClr val="lt1"/>
                </a:solidFill>
              </a:defRPr>
            </a:lvl2pPr>
            <a:lvl3pPr lvl="2" rtl="0">
              <a:spcBef>
                <a:spcPts val="0"/>
              </a:spcBef>
              <a:spcAft>
                <a:spcPts val="0"/>
              </a:spcAft>
              <a:buNone/>
              <a:defRPr>
                <a:solidFill>
                  <a:schemeClr val="lt1"/>
                </a:solidFill>
              </a:defRPr>
            </a:lvl3pPr>
            <a:lvl4pPr lvl="3" rtl="0">
              <a:spcBef>
                <a:spcPts val="0"/>
              </a:spcBef>
              <a:spcAft>
                <a:spcPts val="0"/>
              </a:spcAft>
              <a:buNone/>
              <a:defRPr>
                <a:solidFill>
                  <a:schemeClr val="lt1"/>
                </a:solidFill>
              </a:defRPr>
            </a:lvl4pPr>
            <a:lvl5pPr lvl="4" rtl="0">
              <a:spcBef>
                <a:spcPts val="0"/>
              </a:spcBef>
              <a:spcAft>
                <a:spcPts val="0"/>
              </a:spcAft>
              <a:buNone/>
              <a:defRPr>
                <a:solidFill>
                  <a:schemeClr val="lt1"/>
                </a:solidFill>
              </a:defRPr>
            </a:lvl5pPr>
            <a:lvl6pPr lvl="5" rtl="0">
              <a:spcBef>
                <a:spcPts val="0"/>
              </a:spcBef>
              <a:spcAft>
                <a:spcPts val="0"/>
              </a:spcAft>
              <a:buNone/>
              <a:defRPr>
                <a:solidFill>
                  <a:schemeClr val="lt1"/>
                </a:solidFill>
              </a:defRPr>
            </a:lvl6pPr>
            <a:lvl7pPr lvl="6" rtl="0">
              <a:spcBef>
                <a:spcPts val="0"/>
              </a:spcBef>
              <a:spcAft>
                <a:spcPts val="0"/>
              </a:spcAft>
              <a:buNone/>
              <a:defRPr>
                <a:solidFill>
                  <a:schemeClr val="lt1"/>
                </a:solidFill>
              </a:defRPr>
            </a:lvl7pPr>
            <a:lvl8pPr lvl="7" rtl="0">
              <a:spcBef>
                <a:spcPts val="0"/>
              </a:spcBef>
              <a:spcAft>
                <a:spcPts val="0"/>
              </a:spcAft>
              <a:buNone/>
              <a:defRPr>
                <a:solidFill>
                  <a:schemeClr val="lt1"/>
                </a:solidFill>
              </a:defRPr>
            </a:lvl8pPr>
            <a:lvl9pPr lvl="8" rtl="0">
              <a:spcBef>
                <a:spcPts val="0"/>
              </a:spcBef>
              <a:spcAft>
                <a:spcPts val="0"/>
              </a:spcAft>
              <a:buNone/>
              <a:defRPr>
                <a:solidFill>
                  <a:schemeClr val="lt1"/>
                </a:solidFill>
              </a:defRPr>
            </a:lvl9pPr>
          </a:lstStyle>
          <a:p>
            <a:endParaRPr/>
          </a:p>
        </p:txBody>
      </p:sp>
      <p:sp>
        <p:nvSpPr>
          <p:cNvPr id="563" name="Google Shape;563;p26"/>
          <p:cNvSpPr/>
          <p:nvPr/>
        </p:nvSpPr>
        <p:spPr>
          <a:xfrm>
            <a:off x="-7366017" y="1739700"/>
            <a:ext cx="13988505" cy="5120995"/>
          </a:xfrm>
          <a:custGeom>
            <a:avLst/>
            <a:gdLst/>
            <a:ahLst/>
            <a:cxnLst/>
            <a:rect l="l" t="t" r="r" b="b"/>
            <a:pathLst>
              <a:path w="138395" h="121687" extrusionOk="0">
                <a:moveTo>
                  <a:pt x="37628" y="1"/>
                </a:moveTo>
                <a:cubicBezTo>
                  <a:pt x="37358" y="91"/>
                  <a:pt x="37065" y="91"/>
                  <a:pt x="36795" y="91"/>
                </a:cubicBezTo>
                <a:cubicBezTo>
                  <a:pt x="22068" y="1509"/>
                  <a:pt x="20560" y="1307"/>
                  <a:pt x="20379" y="2432"/>
                </a:cubicBezTo>
                <a:cubicBezTo>
                  <a:pt x="20267" y="3378"/>
                  <a:pt x="21303" y="3761"/>
                  <a:pt x="21776" y="3941"/>
                </a:cubicBezTo>
                <a:cubicBezTo>
                  <a:pt x="23284" y="4504"/>
                  <a:pt x="28441" y="4977"/>
                  <a:pt x="34543" y="5540"/>
                </a:cubicBezTo>
                <a:cubicBezTo>
                  <a:pt x="39970" y="6103"/>
                  <a:pt x="45982" y="6666"/>
                  <a:pt x="48617" y="7319"/>
                </a:cubicBezTo>
                <a:cubicBezTo>
                  <a:pt x="46545" y="7882"/>
                  <a:pt x="41861" y="8625"/>
                  <a:pt x="38574" y="9188"/>
                </a:cubicBezTo>
                <a:cubicBezTo>
                  <a:pt x="36795" y="9481"/>
                  <a:pt x="35106" y="9751"/>
                  <a:pt x="33687" y="9953"/>
                </a:cubicBezTo>
                <a:cubicBezTo>
                  <a:pt x="24770" y="11530"/>
                  <a:pt x="16056" y="13511"/>
                  <a:pt x="12588" y="17069"/>
                </a:cubicBezTo>
                <a:cubicBezTo>
                  <a:pt x="11553" y="18195"/>
                  <a:pt x="11170" y="19523"/>
                  <a:pt x="11553" y="20829"/>
                </a:cubicBezTo>
                <a:cubicBezTo>
                  <a:pt x="12859" y="24770"/>
                  <a:pt x="20942" y="28058"/>
                  <a:pt x="35579" y="30580"/>
                </a:cubicBezTo>
                <a:cubicBezTo>
                  <a:pt x="75728" y="37538"/>
                  <a:pt x="85478" y="45126"/>
                  <a:pt x="89712" y="51701"/>
                </a:cubicBezTo>
                <a:cubicBezTo>
                  <a:pt x="94125" y="58547"/>
                  <a:pt x="85478" y="64266"/>
                  <a:pt x="29184" y="102073"/>
                </a:cubicBezTo>
                <a:lnTo>
                  <a:pt x="23464" y="105924"/>
                </a:lnTo>
                <a:cubicBezTo>
                  <a:pt x="16709" y="110427"/>
                  <a:pt x="9481" y="115314"/>
                  <a:pt x="2073" y="120290"/>
                </a:cubicBezTo>
                <a:lnTo>
                  <a:pt x="1" y="121686"/>
                </a:lnTo>
                <a:lnTo>
                  <a:pt x="93922" y="121686"/>
                </a:lnTo>
                <a:lnTo>
                  <a:pt x="97300" y="118129"/>
                </a:lnTo>
                <a:cubicBezTo>
                  <a:pt x="103222" y="111643"/>
                  <a:pt x="108559" y="105834"/>
                  <a:pt x="113355" y="100677"/>
                </a:cubicBezTo>
                <a:cubicBezTo>
                  <a:pt x="125087" y="87910"/>
                  <a:pt x="132765" y="79556"/>
                  <a:pt x="134454" y="76381"/>
                </a:cubicBezTo>
                <a:lnTo>
                  <a:pt x="134544" y="76088"/>
                </a:lnTo>
                <a:cubicBezTo>
                  <a:pt x="135580" y="74016"/>
                  <a:pt x="138395" y="68680"/>
                  <a:pt x="137922" y="61924"/>
                </a:cubicBezTo>
                <a:cubicBezTo>
                  <a:pt x="137359" y="53570"/>
                  <a:pt x="132022" y="46072"/>
                  <a:pt x="122160" y="39677"/>
                </a:cubicBezTo>
                <a:cubicBezTo>
                  <a:pt x="107636" y="30219"/>
                  <a:pt x="79939" y="26279"/>
                  <a:pt x="59673" y="23351"/>
                </a:cubicBezTo>
                <a:cubicBezTo>
                  <a:pt x="48797" y="21775"/>
                  <a:pt x="38484" y="20266"/>
                  <a:pt x="37268" y="18668"/>
                </a:cubicBezTo>
                <a:cubicBezTo>
                  <a:pt x="36975" y="18398"/>
                  <a:pt x="37065" y="18195"/>
                  <a:pt x="37065" y="18105"/>
                </a:cubicBezTo>
                <a:cubicBezTo>
                  <a:pt x="37831" y="16033"/>
                  <a:pt x="48144" y="13691"/>
                  <a:pt x="54899" y="12093"/>
                </a:cubicBezTo>
                <a:cubicBezTo>
                  <a:pt x="62307" y="10404"/>
                  <a:pt x="66428" y="9390"/>
                  <a:pt x="67464" y="8152"/>
                </a:cubicBezTo>
                <a:cubicBezTo>
                  <a:pt x="67757" y="7792"/>
                  <a:pt x="67757" y="7319"/>
                  <a:pt x="67554" y="6936"/>
                </a:cubicBezTo>
                <a:cubicBezTo>
                  <a:pt x="66811" y="5247"/>
                  <a:pt x="60056" y="4414"/>
                  <a:pt x="44023" y="3288"/>
                </a:cubicBezTo>
                <a:cubicBezTo>
                  <a:pt x="40353" y="2995"/>
                  <a:pt x="36592" y="2725"/>
                  <a:pt x="34633" y="2432"/>
                </a:cubicBezTo>
                <a:cubicBezTo>
                  <a:pt x="35376" y="2342"/>
                  <a:pt x="36412" y="2162"/>
                  <a:pt x="37628" y="1960"/>
                </a:cubicBezTo>
                <a:lnTo>
                  <a:pt x="37628" y="1"/>
                </a:lnTo>
                <a:close/>
              </a:path>
            </a:pathLst>
          </a:custGeom>
          <a:solidFill>
            <a:srgbClr val="336574">
              <a:alpha val="2626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64" name="Google Shape;564;p26"/>
          <p:cNvSpPr/>
          <p:nvPr/>
        </p:nvSpPr>
        <p:spPr>
          <a:xfrm>
            <a:off x="10032984" y="1739700"/>
            <a:ext cx="13988505" cy="5120995"/>
          </a:xfrm>
          <a:custGeom>
            <a:avLst/>
            <a:gdLst/>
            <a:ahLst/>
            <a:cxnLst/>
            <a:rect l="l" t="t" r="r" b="b"/>
            <a:pathLst>
              <a:path w="138395" h="121687" extrusionOk="0">
                <a:moveTo>
                  <a:pt x="37628" y="1"/>
                </a:moveTo>
                <a:cubicBezTo>
                  <a:pt x="37358" y="91"/>
                  <a:pt x="37065" y="91"/>
                  <a:pt x="36795" y="91"/>
                </a:cubicBezTo>
                <a:cubicBezTo>
                  <a:pt x="22068" y="1509"/>
                  <a:pt x="20560" y="1307"/>
                  <a:pt x="20379" y="2432"/>
                </a:cubicBezTo>
                <a:cubicBezTo>
                  <a:pt x="20267" y="3378"/>
                  <a:pt x="21303" y="3761"/>
                  <a:pt x="21776" y="3941"/>
                </a:cubicBezTo>
                <a:cubicBezTo>
                  <a:pt x="23284" y="4504"/>
                  <a:pt x="28441" y="4977"/>
                  <a:pt x="34543" y="5540"/>
                </a:cubicBezTo>
                <a:cubicBezTo>
                  <a:pt x="39970" y="6103"/>
                  <a:pt x="45982" y="6666"/>
                  <a:pt x="48617" y="7319"/>
                </a:cubicBezTo>
                <a:cubicBezTo>
                  <a:pt x="46545" y="7882"/>
                  <a:pt x="41861" y="8625"/>
                  <a:pt x="38574" y="9188"/>
                </a:cubicBezTo>
                <a:cubicBezTo>
                  <a:pt x="36795" y="9481"/>
                  <a:pt x="35106" y="9751"/>
                  <a:pt x="33687" y="9953"/>
                </a:cubicBezTo>
                <a:cubicBezTo>
                  <a:pt x="24770" y="11530"/>
                  <a:pt x="16056" y="13511"/>
                  <a:pt x="12588" y="17069"/>
                </a:cubicBezTo>
                <a:cubicBezTo>
                  <a:pt x="11553" y="18195"/>
                  <a:pt x="11170" y="19523"/>
                  <a:pt x="11553" y="20829"/>
                </a:cubicBezTo>
                <a:cubicBezTo>
                  <a:pt x="12859" y="24770"/>
                  <a:pt x="20942" y="28058"/>
                  <a:pt x="35579" y="30580"/>
                </a:cubicBezTo>
                <a:cubicBezTo>
                  <a:pt x="75728" y="37538"/>
                  <a:pt x="85478" y="45126"/>
                  <a:pt x="89712" y="51701"/>
                </a:cubicBezTo>
                <a:cubicBezTo>
                  <a:pt x="94125" y="58547"/>
                  <a:pt x="85478" y="64266"/>
                  <a:pt x="29184" y="102073"/>
                </a:cubicBezTo>
                <a:lnTo>
                  <a:pt x="23464" y="105924"/>
                </a:lnTo>
                <a:cubicBezTo>
                  <a:pt x="16709" y="110427"/>
                  <a:pt x="9481" y="115314"/>
                  <a:pt x="2073" y="120290"/>
                </a:cubicBezTo>
                <a:lnTo>
                  <a:pt x="1" y="121686"/>
                </a:lnTo>
                <a:lnTo>
                  <a:pt x="93922" y="121686"/>
                </a:lnTo>
                <a:lnTo>
                  <a:pt x="97300" y="118129"/>
                </a:lnTo>
                <a:cubicBezTo>
                  <a:pt x="103222" y="111643"/>
                  <a:pt x="108559" y="105834"/>
                  <a:pt x="113355" y="100677"/>
                </a:cubicBezTo>
                <a:cubicBezTo>
                  <a:pt x="125087" y="87910"/>
                  <a:pt x="132765" y="79556"/>
                  <a:pt x="134454" y="76381"/>
                </a:cubicBezTo>
                <a:lnTo>
                  <a:pt x="134544" y="76088"/>
                </a:lnTo>
                <a:cubicBezTo>
                  <a:pt x="135580" y="74016"/>
                  <a:pt x="138395" y="68680"/>
                  <a:pt x="137922" y="61924"/>
                </a:cubicBezTo>
                <a:cubicBezTo>
                  <a:pt x="137359" y="53570"/>
                  <a:pt x="132022" y="46072"/>
                  <a:pt x="122160" y="39677"/>
                </a:cubicBezTo>
                <a:cubicBezTo>
                  <a:pt x="107636" y="30219"/>
                  <a:pt x="79939" y="26279"/>
                  <a:pt x="59673" y="23351"/>
                </a:cubicBezTo>
                <a:cubicBezTo>
                  <a:pt x="48797" y="21775"/>
                  <a:pt x="38484" y="20266"/>
                  <a:pt x="37268" y="18668"/>
                </a:cubicBezTo>
                <a:cubicBezTo>
                  <a:pt x="36975" y="18398"/>
                  <a:pt x="37065" y="18195"/>
                  <a:pt x="37065" y="18105"/>
                </a:cubicBezTo>
                <a:cubicBezTo>
                  <a:pt x="37831" y="16033"/>
                  <a:pt x="48144" y="13691"/>
                  <a:pt x="54899" y="12093"/>
                </a:cubicBezTo>
                <a:cubicBezTo>
                  <a:pt x="62307" y="10404"/>
                  <a:pt x="66428" y="9390"/>
                  <a:pt x="67464" y="8152"/>
                </a:cubicBezTo>
                <a:cubicBezTo>
                  <a:pt x="67757" y="7792"/>
                  <a:pt x="67757" y="7319"/>
                  <a:pt x="67554" y="6936"/>
                </a:cubicBezTo>
                <a:cubicBezTo>
                  <a:pt x="66811" y="5247"/>
                  <a:pt x="60056" y="4414"/>
                  <a:pt x="44023" y="3288"/>
                </a:cubicBezTo>
                <a:cubicBezTo>
                  <a:pt x="40353" y="2995"/>
                  <a:pt x="36592" y="2725"/>
                  <a:pt x="34633" y="2432"/>
                </a:cubicBezTo>
                <a:cubicBezTo>
                  <a:pt x="35376" y="2342"/>
                  <a:pt x="36412" y="2162"/>
                  <a:pt x="37628" y="1960"/>
                </a:cubicBezTo>
                <a:lnTo>
                  <a:pt x="37628" y="1"/>
                </a:lnTo>
                <a:close/>
              </a:path>
            </a:pathLst>
          </a:custGeom>
          <a:solidFill>
            <a:srgbClr val="336574">
              <a:alpha val="2626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69346884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 3 columns 4">
  <p:cSld name="Title + 3 columns 4">
    <p:spTree>
      <p:nvGrpSpPr>
        <p:cNvPr id="1" name="Shape 565"/>
        <p:cNvGrpSpPr/>
        <p:nvPr/>
      </p:nvGrpSpPr>
      <p:grpSpPr>
        <a:xfrm>
          <a:off x="0" y="0"/>
          <a:ext cx="0" cy="0"/>
          <a:chOff x="0" y="0"/>
          <a:chExt cx="0" cy="0"/>
        </a:xfrm>
      </p:grpSpPr>
      <p:grpSp>
        <p:nvGrpSpPr>
          <p:cNvPr id="566" name="Google Shape;566;p27"/>
          <p:cNvGrpSpPr/>
          <p:nvPr/>
        </p:nvGrpSpPr>
        <p:grpSpPr>
          <a:xfrm>
            <a:off x="-194941" y="1295414"/>
            <a:ext cx="12581839" cy="4344372"/>
            <a:chOff x="-604425" y="-5735707"/>
            <a:chExt cx="7499904" cy="2589635"/>
          </a:xfrm>
        </p:grpSpPr>
        <p:sp>
          <p:nvSpPr>
            <p:cNvPr id="567" name="Google Shape;567;p27"/>
            <p:cNvSpPr/>
            <p:nvPr/>
          </p:nvSpPr>
          <p:spPr>
            <a:xfrm>
              <a:off x="-604425" y="-5735707"/>
              <a:ext cx="7499904" cy="2410421"/>
            </a:xfrm>
            <a:custGeom>
              <a:avLst/>
              <a:gdLst/>
              <a:ahLst/>
              <a:cxnLst/>
              <a:rect l="l" t="t" r="r" b="b"/>
              <a:pathLst>
                <a:path w="97127" h="31216" extrusionOk="0">
                  <a:moveTo>
                    <a:pt x="23587" y="1"/>
                  </a:moveTo>
                  <a:lnTo>
                    <a:pt x="23587" y="4510"/>
                  </a:lnTo>
                  <a:lnTo>
                    <a:pt x="18731" y="4510"/>
                  </a:lnTo>
                  <a:lnTo>
                    <a:pt x="18731" y="5900"/>
                  </a:lnTo>
                  <a:lnTo>
                    <a:pt x="15611" y="5900"/>
                  </a:lnTo>
                  <a:lnTo>
                    <a:pt x="15611" y="9370"/>
                  </a:lnTo>
                  <a:lnTo>
                    <a:pt x="13875" y="9370"/>
                  </a:lnTo>
                  <a:lnTo>
                    <a:pt x="13875" y="1390"/>
                  </a:lnTo>
                  <a:lnTo>
                    <a:pt x="6938" y="3489"/>
                  </a:lnTo>
                  <a:lnTo>
                    <a:pt x="6938" y="11798"/>
                  </a:lnTo>
                  <a:lnTo>
                    <a:pt x="6246" y="11798"/>
                  </a:lnTo>
                  <a:lnTo>
                    <a:pt x="6246" y="5554"/>
                  </a:lnTo>
                  <a:lnTo>
                    <a:pt x="2083" y="5554"/>
                  </a:lnTo>
                  <a:lnTo>
                    <a:pt x="2083" y="11798"/>
                  </a:lnTo>
                  <a:lnTo>
                    <a:pt x="1" y="11798"/>
                  </a:lnTo>
                  <a:lnTo>
                    <a:pt x="1" y="31216"/>
                  </a:lnTo>
                  <a:lnTo>
                    <a:pt x="97126" y="31216"/>
                  </a:lnTo>
                  <a:lnTo>
                    <a:pt x="97126" y="9020"/>
                  </a:lnTo>
                  <a:lnTo>
                    <a:pt x="94352" y="9020"/>
                  </a:lnTo>
                  <a:lnTo>
                    <a:pt x="94352" y="11798"/>
                  </a:lnTo>
                  <a:lnTo>
                    <a:pt x="92616" y="11798"/>
                  </a:lnTo>
                  <a:lnTo>
                    <a:pt x="92616" y="1"/>
                  </a:lnTo>
                  <a:lnTo>
                    <a:pt x="88800" y="1"/>
                  </a:lnTo>
                  <a:lnTo>
                    <a:pt x="88800" y="4510"/>
                  </a:lnTo>
                  <a:lnTo>
                    <a:pt x="83944" y="4510"/>
                  </a:lnTo>
                  <a:lnTo>
                    <a:pt x="83944" y="5900"/>
                  </a:lnTo>
                  <a:lnTo>
                    <a:pt x="80823" y="5900"/>
                  </a:lnTo>
                  <a:lnTo>
                    <a:pt x="80823" y="9370"/>
                  </a:lnTo>
                  <a:lnTo>
                    <a:pt x="79088" y="9370"/>
                  </a:lnTo>
                  <a:lnTo>
                    <a:pt x="79088" y="1390"/>
                  </a:lnTo>
                  <a:lnTo>
                    <a:pt x="72152" y="1381"/>
                  </a:lnTo>
                  <a:lnTo>
                    <a:pt x="72152" y="11798"/>
                  </a:lnTo>
                  <a:lnTo>
                    <a:pt x="71459" y="11798"/>
                  </a:lnTo>
                  <a:lnTo>
                    <a:pt x="71459" y="5554"/>
                  </a:lnTo>
                  <a:lnTo>
                    <a:pt x="67295" y="5554"/>
                  </a:lnTo>
                  <a:lnTo>
                    <a:pt x="67295" y="11798"/>
                  </a:lnTo>
                  <a:lnTo>
                    <a:pt x="65214" y="11798"/>
                  </a:lnTo>
                  <a:lnTo>
                    <a:pt x="65214" y="5554"/>
                  </a:lnTo>
                  <a:lnTo>
                    <a:pt x="60705" y="3471"/>
                  </a:lnTo>
                  <a:lnTo>
                    <a:pt x="60705" y="4861"/>
                  </a:lnTo>
                  <a:lnTo>
                    <a:pt x="58623" y="4861"/>
                  </a:lnTo>
                  <a:lnTo>
                    <a:pt x="58623" y="7195"/>
                  </a:lnTo>
                  <a:lnTo>
                    <a:pt x="57864" y="7195"/>
                  </a:lnTo>
                  <a:lnTo>
                    <a:pt x="57864" y="13183"/>
                  </a:lnTo>
                  <a:lnTo>
                    <a:pt x="55503" y="13183"/>
                  </a:lnTo>
                  <a:lnTo>
                    <a:pt x="55503" y="2779"/>
                  </a:lnTo>
                  <a:lnTo>
                    <a:pt x="53767" y="2779"/>
                  </a:lnTo>
                  <a:lnTo>
                    <a:pt x="53767" y="1390"/>
                  </a:lnTo>
                  <a:lnTo>
                    <a:pt x="48215" y="1390"/>
                  </a:lnTo>
                  <a:lnTo>
                    <a:pt x="48215" y="13879"/>
                  </a:lnTo>
                  <a:lnTo>
                    <a:pt x="43360" y="13879"/>
                  </a:lnTo>
                  <a:lnTo>
                    <a:pt x="43360" y="2082"/>
                  </a:lnTo>
                  <a:lnTo>
                    <a:pt x="37115" y="2082"/>
                  </a:lnTo>
                  <a:lnTo>
                    <a:pt x="37115" y="2779"/>
                  </a:lnTo>
                  <a:lnTo>
                    <a:pt x="36076" y="2779"/>
                  </a:lnTo>
                  <a:lnTo>
                    <a:pt x="36076" y="7289"/>
                  </a:lnTo>
                  <a:lnTo>
                    <a:pt x="34687" y="7289"/>
                  </a:lnTo>
                  <a:lnTo>
                    <a:pt x="34687" y="4861"/>
                  </a:lnTo>
                  <a:lnTo>
                    <a:pt x="31913" y="4861"/>
                  </a:lnTo>
                  <a:lnTo>
                    <a:pt x="31913" y="9020"/>
                  </a:lnTo>
                  <a:lnTo>
                    <a:pt x="29316" y="9020"/>
                  </a:lnTo>
                  <a:lnTo>
                    <a:pt x="29316" y="6353"/>
                  </a:lnTo>
                  <a:lnTo>
                    <a:pt x="27403" y="6353"/>
                  </a:lnTo>
                  <a:lnTo>
                    <a:pt x="27403" y="1"/>
                  </a:lnTo>
                  <a:close/>
                </a:path>
              </a:pathLst>
            </a:custGeom>
            <a:solidFill>
              <a:srgbClr val="1F424C">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8" name="Google Shape;568;p27"/>
            <p:cNvSpPr/>
            <p:nvPr/>
          </p:nvSpPr>
          <p:spPr>
            <a:xfrm>
              <a:off x="-409685" y="-5158515"/>
              <a:ext cx="7169027" cy="2012442"/>
            </a:xfrm>
            <a:custGeom>
              <a:avLst/>
              <a:gdLst/>
              <a:ahLst/>
              <a:cxnLst/>
              <a:rect l="l" t="t" r="r" b="b"/>
              <a:pathLst>
                <a:path w="92842" h="26062" extrusionOk="0">
                  <a:moveTo>
                    <a:pt x="4310" y="0"/>
                  </a:moveTo>
                  <a:lnTo>
                    <a:pt x="4310" y="11273"/>
                  </a:lnTo>
                  <a:lnTo>
                    <a:pt x="2655" y="11273"/>
                  </a:lnTo>
                  <a:lnTo>
                    <a:pt x="2655" y="8619"/>
                  </a:lnTo>
                  <a:lnTo>
                    <a:pt x="0" y="8619"/>
                  </a:lnTo>
                  <a:lnTo>
                    <a:pt x="0" y="26062"/>
                  </a:lnTo>
                  <a:lnTo>
                    <a:pt x="92841" y="26062"/>
                  </a:lnTo>
                  <a:lnTo>
                    <a:pt x="92841" y="11273"/>
                  </a:lnTo>
                  <a:lnTo>
                    <a:pt x="90854" y="11273"/>
                  </a:lnTo>
                  <a:lnTo>
                    <a:pt x="90854" y="5304"/>
                  </a:lnTo>
                  <a:lnTo>
                    <a:pt x="86876" y="5304"/>
                  </a:lnTo>
                  <a:lnTo>
                    <a:pt x="86876" y="11273"/>
                  </a:lnTo>
                  <a:lnTo>
                    <a:pt x="86211" y="11273"/>
                  </a:lnTo>
                  <a:lnTo>
                    <a:pt x="86211" y="3329"/>
                  </a:lnTo>
                  <a:lnTo>
                    <a:pt x="79580" y="1328"/>
                  </a:lnTo>
                  <a:lnTo>
                    <a:pt x="79580" y="8952"/>
                  </a:lnTo>
                  <a:lnTo>
                    <a:pt x="77920" y="8952"/>
                  </a:lnTo>
                  <a:lnTo>
                    <a:pt x="77920" y="5636"/>
                  </a:lnTo>
                  <a:lnTo>
                    <a:pt x="74937" y="5636"/>
                  </a:lnTo>
                  <a:lnTo>
                    <a:pt x="74937" y="4310"/>
                  </a:lnTo>
                  <a:lnTo>
                    <a:pt x="70295" y="4310"/>
                  </a:lnTo>
                  <a:lnTo>
                    <a:pt x="70295" y="0"/>
                  </a:lnTo>
                  <a:lnTo>
                    <a:pt x="66647" y="0"/>
                  </a:lnTo>
                  <a:lnTo>
                    <a:pt x="66647" y="6068"/>
                  </a:lnTo>
                  <a:lnTo>
                    <a:pt x="64822" y="6068"/>
                  </a:lnTo>
                  <a:lnTo>
                    <a:pt x="64822" y="8619"/>
                  </a:lnTo>
                  <a:lnTo>
                    <a:pt x="62337" y="8619"/>
                  </a:lnTo>
                  <a:lnTo>
                    <a:pt x="62337" y="4643"/>
                  </a:lnTo>
                  <a:lnTo>
                    <a:pt x="59683" y="4643"/>
                  </a:lnTo>
                  <a:lnTo>
                    <a:pt x="59683" y="6964"/>
                  </a:lnTo>
                  <a:lnTo>
                    <a:pt x="58361" y="6964"/>
                  </a:lnTo>
                  <a:lnTo>
                    <a:pt x="58361" y="2650"/>
                  </a:lnTo>
                  <a:lnTo>
                    <a:pt x="57366" y="2650"/>
                  </a:lnTo>
                  <a:lnTo>
                    <a:pt x="57366" y="1988"/>
                  </a:lnTo>
                  <a:lnTo>
                    <a:pt x="51396" y="1988"/>
                  </a:lnTo>
                  <a:lnTo>
                    <a:pt x="51396" y="13262"/>
                  </a:lnTo>
                  <a:lnTo>
                    <a:pt x="46754" y="13262"/>
                  </a:lnTo>
                  <a:lnTo>
                    <a:pt x="46754" y="1328"/>
                  </a:lnTo>
                  <a:lnTo>
                    <a:pt x="41451" y="1328"/>
                  </a:lnTo>
                  <a:lnTo>
                    <a:pt x="41451" y="2650"/>
                  </a:lnTo>
                  <a:lnTo>
                    <a:pt x="39790" y="2650"/>
                  </a:lnTo>
                  <a:lnTo>
                    <a:pt x="39790" y="12601"/>
                  </a:lnTo>
                  <a:lnTo>
                    <a:pt x="37531" y="12601"/>
                  </a:lnTo>
                  <a:lnTo>
                    <a:pt x="37531" y="6875"/>
                  </a:lnTo>
                  <a:lnTo>
                    <a:pt x="36807" y="6875"/>
                  </a:lnTo>
                  <a:lnTo>
                    <a:pt x="36807" y="4643"/>
                  </a:lnTo>
                  <a:lnTo>
                    <a:pt x="34814" y="4643"/>
                  </a:lnTo>
                  <a:lnTo>
                    <a:pt x="34814" y="3315"/>
                  </a:lnTo>
                  <a:lnTo>
                    <a:pt x="30506" y="5304"/>
                  </a:lnTo>
                  <a:lnTo>
                    <a:pt x="30506" y="11273"/>
                  </a:lnTo>
                  <a:lnTo>
                    <a:pt x="28517" y="11273"/>
                  </a:lnTo>
                  <a:lnTo>
                    <a:pt x="28517" y="5304"/>
                  </a:lnTo>
                  <a:lnTo>
                    <a:pt x="24535" y="5304"/>
                  </a:lnTo>
                  <a:lnTo>
                    <a:pt x="24535" y="11273"/>
                  </a:lnTo>
                  <a:lnTo>
                    <a:pt x="23875" y="11273"/>
                  </a:lnTo>
                  <a:lnTo>
                    <a:pt x="23875" y="1318"/>
                  </a:lnTo>
                  <a:lnTo>
                    <a:pt x="17244" y="1328"/>
                  </a:lnTo>
                  <a:lnTo>
                    <a:pt x="17244" y="8952"/>
                  </a:lnTo>
                  <a:lnTo>
                    <a:pt x="15583" y="8952"/>
                  </a:lnTo>
                  <a:lnTo>
                    <a:pt x="15583" y="5636"/>
                  </a:lnTo>
                  <a:lnTo>
                    <a:pt x="12600" y="5636"/>
                  </a:lnTo>
                  <a:lnTo>
                    <a:pt x="12600" y="4310"/>
                  </a:lnTo>
                  <a:lnTo>
                    <a:pt x="7958" y="4310"/>
                  </a:lnTo>
                  <a:lnTo>
                    <a:pt x="7958" y="0"/>
                  </a:lnTo>
                  <a:close/>
                </a:path>
              </a:pathLst>
            </a:custGeom>
            <a:solidFill>
              <a:srgbClr val="336574">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569" name="Google Shape;569;p27"/>
          <p:cNvSpPr txBox="1">
            <a:spLocks noGrp="1"/>
          </p:cNvSpPr>
          <p:nvPr>
            <p:ph type="subTitle" idx="1"/>
          </p:nvPr>
        </p:nvSpPr>
        <p:spPr>
          <a:xfrm>
            <a:off x="4748156" y="2837517"/>
            <a:ext cx="2784400" cy="609600"/>
          </a:xfrm>
          <a:prstGeom prst="rect">
            <a:avLst/>
          </a:prstGeom>
          <a:solidFill>
            <a:schemeClr val="accent1"/>
          </a:solidFill>
        </p:spPr>
        <p:txBody>
          <a:bodyPr spcFirstLastPara="1" wrap="square" lIns="91425" tIns="91425" rIns="91425" bIns="91425" anchor="ctr" anchorCtr="0">
            <a:noAutofit/>
          </a:bodyPr>
          <a:lstStyle>
            <a:lvl1pPr lvl="0" algn="ctr" rtl="0">
              <a:lnSpc>
                <a:spcPct val="100000"/>
              </a:lnSpc>
              <a:spcBef>
                <a:spcPts val="0"/>
              </a:spcBef>
              <a:spcAft>
                <a:spcPts val="0"/>
              </a:spcAft>
              <a:buNone/>
              <a:defRPr sz="1600">
                <a:solidFill>
                  <a:schemeClr val="accent4"/>
                </a:solidFill>
                <a:latin typeface="Krona One"/>
                <a:ea typeface="Krona One"/>
                <a:cs typeface="Krona One"/>
                <a:sym typeface="Krona One"/>
              </a:defRPr>
            </a:lvl1pPr>
            <a:lvl2pPr lvl="1" algn="ctr" rtl="0">
              <a:lnSpc>
                <a:spcPct val="100000"/>
              </a:lnSpc>
              <a:spcBef>
                <a:spcPts val="0"/>
              </a:spcBef>
              <a:spcAft>
                <a:spcPts val="0"/>
              </a:spcAft>
              <a:buNone/>
              <a:defRPr sz="1600">
                <a:solidFill>
                  <a:schemeClr val="accent4"/>
                </a:solidFill>
                <a:latin typeface="Krona One"/>
                <a:ea typeface="Krona One"/>
                <a:cs typeface="Krona One"/>
                <a:sym typeface="Krona One"/>
              </a:defRPr>
            </a:lvl2pPr>
            <a:lvl3pPr lvl="2" algn="ctr" rtl="0">
              <a:lnSpc>
                <a:spcPct val="100000"/>
              </a:lnSpc>
              <a:spcBef>
                <a:spcPts val="0"/>
              </a:spcBef>
              <a:spcAft>
                <a:spcPts val="0"/>
              </a:spcAft>
              <a:buNone/>
              <a:defRPr sz="1600">
                <a:solidFill>
                  <a:schemeClr val="accent4"/>
                </a:solidFill>
                <a:latin typeface="Krona One"/>
                <a:ea typeface="Krona One"/>
                <a:cs typeface="Krona One"/>
                <a:sym typeface="Krona One"/>
              </a:defRPr>
            </a:lvl3pPr>
            <a:lvl4pPr lvl="3" algn="ctr" rtl="0">
              <a:lnSpc>
                <a:spcPct val="100000"/>
              </a:lnSpc>
              <a:spcBef>
                <a:spcPts val="0"/>
              </a:spcBef>
              <a:spcAft>
                <a:spcPts val="0"/>
              </a:spcAft>
              <a:buNone/>
              <a:defRPr sz="1600">
                <a:solidFill>
                  <a:schemeClr val="accent4"/>
                </a:solidFill>
                <a:latin typeface="Krona One"/>
                <a:ea typeface="Krona One"/>
                <a:cs typeface="Krona One"/>
                <a:sym typeface="Krona One"/>
              </a:defRPr>
            </a:lvl4pPr>
            <a:lvl5pPr lvl="4" algn="ctr" rtl="0">
              <a:lnSpc>
                <a:spcPct val="100000"/>
              </a:lnSpc>
              <a:spcBef>
                <a:spcPts val="0"/>
              </a:spcBef>
              <a:spcAft>
                <a:spcPts val="0"/>
              </a:spcAft>
              <a:buNone/>
              <a:defRPr sz="1600">
                <a:solidFill>
                  <a:schemeClr val="accent4"/>
                </a:solidFill>
                <a:latin typeface="Krona One"/>
                <a:ea typeface="Krona One"/>
                <a:cs typeface="Krona One"/>
                <a:sym typeface="Krona One"/>
              </a:defRPr>
            </a:lvl5pPr>
            <a:lvl6pPr lvl="5" algn="ctr" rtl="0">
              <a:lnSpc>
                <a:spcPct val="100000"/>
              </a:lnSpc>
              <a:spcBef>
                <a:spcPts val="0"/>
              </a:spcBef>
              <a:spcAft>
                <a:spcPts val="0"/>
              </a:spcAft>
              <a:buNone/>
              <a:defRPr sz="1600">
                <a:solidFill>
                  <a:schemeClr val="accent4"/>
                </a:solidFill>
                <a:latin typeface="Krona One"/>
                <a:ea typeface="Krona One"/>
                <a:cs typeface="Krona One"/>
                <a:sym typeface="Krona One"/>
              </a:defRPr>
            </a:lvl6pPr>
            <a:lvl7pPr lvl="6" algn="ctr" rtl="0">
              <a:lnSpc>
                <a:spcPct val="100000"/>
              </a:lnSpc>
              <a:spcBef>
                <a:spcPts val="0"/>
              </a:spcBef>
              <a:spcAft>
                <a:spcPts val="0"/>
              </a:spcAft>
              <a:buNone/>
              <a:defRPr sz="1600">
                <a:solidFill>
                  <a:schemeClr val="accent4"/>
                </a:solidFill>
                <a:latin typeface="Krona One"/>
                <a:ea typeface="Krona One"/>
                <a:cs typeface="Krona One"/>
                <a:sym typeface="Krona One"/>
              </a:defRPr>
            </a:lvl7pPr>
            <a:lvl8pPr lvl="7" algn="ctr" rtl="0">
              <a:lnSpc>
                <a:spcPct val="100000"/>
              </a:lnSpc>
              <a:spcBef>
                <a:spcPts val="0"/>
              </a:spcBef>
              <a:spcAft>
                <a:spcPts val="0"/>
              </a:spcAft>
              <a:buNone/>
              <a:defRPr sz="1600">
                <a:solidFill>
                  <a:schemeClr val="accent4"/>
                </a:solidFill>
                <a:latin typeface="Krona One"/>
                <a:ea typeface="Krona One"/>
                <a:cs typeface="Krona One"/>
                <a:sym typeface="Krona One"/>
              </a:defRPr>
            </a:lvl8pPr>
            <a:lvl9pPr lvl="8" algn="ctr" rtl="0">
              <a:lnSpc>
                <a:spcPct val="100000"/>
              </a:lnSpc>
              <a:spcBef>
                <a:spcPts val="0"/>
              </a:spcBef>
              <a:spcAft>
                <a:spcPts val="0"/>
              </a:spcAft>
              <a:buNone/>
              <a:defRPr sz="1600">
                <a:solidFill>
                  <a:schemeClr val="accent4"/>
                </a:solidFill>
                <a:latin typeface="Krona One"/>
                <a:ea typeface="Krona One"/>
                <a:cs typeface="Krona One"/>
                <a:sym typeface="Krona One"/>
              </a:defRPr>
            </a:lvl9pPr>
          </a:lstStyle>
          <a:p>
            <a:endParaRPr/>
          </a:p>
        </p:txBody>
      </p:sp>
      <p:sp>
        <p:nvSpPr>
          <p:cNvPr id="570" name="Google Shape;570;p27"/>
          <p:cNvSpPr txBox="1">
            <a:spLocks noGrp="1"/>
          </p:cNvSpPr>
          <p:nvPr>
            <p:ph type="subTitle" idx="2"/>
          </p:nvPr>
        </p:nvSpPr>
        <p:spPr>
          <a:xfrm>
            <a:off x="1110400" y="3641168"/>
            <a:ext cx="2779600" cy="1351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solidFill>
                  <a:srgbClr val="FFFFFF"/>
                </a:solidFill>
              </a:defRPr>
            </a:lvl1pPr>
            <a:lvl2pPr lvl="1" algn="ctr" rtl="0">
              <a:lnSpc>
                <a:spcPct val="100000"/>
              </a:lnSpc>
              <a:spcBef>
                <a:spcPts val="0"/>
              </a:spcBef>
              <a:spcAft>
                <a:spcPts val="0"/>
              </a:spcAft>
              <a:buNone/>
              <a:defRPr>
                <a:solidFill>
                  <a:srgbClr val="FFFFFF"/>
                </a:solidFill>
              </a:defRPr>
            </a:lvl2pPr>
            <a:lvl3pPr lvl="2" algn="ctr" rtl="0">
              <a:lnSpc>
                <a:spcPct val="100000"/>
              </a:lnSpc>
              <a:spcBef>
                <a:spcPts val="0"/>
              </a:spcBef>
              <a:spcAft>
                <a:spcPts val="0"/>
              </a:spcAft>
              <a:buNone/>
              <a:defRPr>
                <a:solidFill>
                  <a:srgbClr val="FFFFFF"/>
                </a:solidFill>
              </a:defRPr>
            </a:lvl3pPr>
            <a:lvl4pPr lvl="3" algn="ctr" rtl="0">
              <a:lnSpc>
                <a:spcPct val="100000"/>
              </a:lnSpc>
              <a:spcBef>
                <a:spcPts val="0"/>
              </a:spcBef>
              <a:spcAft>
                <a:spcPts val="0"/>
              </a:spcAft>
              <a:buNone/>
              <a:defRPr>
                <a:solidFill>
                  <a:srgbClr val="FFFFFF"/>
                </a:solidFill>
              </a:defRPr>
            </a:lvl4pPr>
            <a:lvl5pPr lvl="4" algn="ctr" rtl="0">
              <a:lnSpc>
                <a:spcPct val="100000"/>
              </a:lnSpc>
              <a:spcBef>
                <a:spcPts val="0"/>
              </a:spcBef>
              <a:spcAft>
                <a:spcPts val="0"/>
              </a:spcAft>
              <a:buNone/>
              <a:defRPr>
                <a:solidFill>
                  <a:srgbClr val="FFFFFF"/>
                </a:solidFill>
              </a:defRPr>
            </a:lvl5pPr>
            <a:lvl6pPr lvl="5" algn="ctr" rtl="0">
              <a:lnSpc>
                <a:spcPct val="100000"/>
              </a:lnSpc>
              <a:spcBef>
                <a:spcPts val="0"/>
              </a:spcBef>
              <a:spcAft>
                <a:spcPts val="0"/>
              </a:spcAft>
              <a:buNone/>
              <a:defRPr>
                <a:solidFill>
                  <a:srgbClr val="FFFFFF"/>
                </a:solidFill>
              </a:defRPr>
            </a:lvl6pPr>
            <a:lvl7pPr lvl="6" algn="ctr" rtl="0">
              <a:lnSpc>
                <a:spcPct val="100000"/>
              </a:lnSpc>
              <a:spcBef>
                <a:spcPts val="0"/>
              </a:spcBef>
              <a:spcAft>
                <a:spcPts val="0"/>
              </a:spcAft>
              <a:buNone/>
              <a:defRPr>
                <a:solidFill>
                  <a:srgbClr val="FFFFFF"/>
                </a:solidFill>
              </a:defRPr>
            </a:lvl7pPr>
            <a:lvl8pPr lvl="7" algn="ctr" rtl="0">
              <a:lnSpc>
                <a:spcPct val="100000"/>
              </a:lnSpc>
              <a:spcBef>
                <a:spcPts val="0"/>
              </a:spcBef>
              <a:spcAft>
                <a:spcPts val="0"/>
              </a:spcAft>
              <a:buNone/>
              <a:defRPr>
                <a:solidFill>
                  <a:srgbClr val="FFFFFF"/>
                </a:solidFill>
              </a:defRPr>
            </a:lvl8pPr>
            <a:lvl9pPr lvl="8" algn="ctr" rtl="0">
              <a:lnSpc>
                <a:spcPct val="100000"/>
              </a:lnSpc>
              <a:spcBef>
                <a:spcPts val="0"/>
              </a:spcBef>
              <a:spcAft>
                <a:spcPts val="0"/>
              </a:spcAft>
              <a:buNone/>
              <a:defRPr>
                <a:solidFill>
                  <a:srgbClr val="FFFFFF"/>
                </a:solidFill>
              </a:defRPr>
            </a:lvl9pPr>
          </a:lstStyle>
          <a:p>
            <a:endParaRPr/>
          </a:p>
        </p:txBody>
      </p:sp>
      <p:sp>
        <p:nvSpPr>
          <p:cNvPr id="571" name="Google Shape;571;p27"/>
          <p:cNvSpPr txBox="1">
            <a:spLocks noGrp="1"/>
          </p:cNvSpPr>
          <p:nvPr>
            <p:ph type="subTitle" idx="3"/>
          </p:nvPr>
        </p:nvSpPr>
        <p:spPr>
          <a:xfrm>
            <a:off x="1106649" y="2837517"/>
            <a:ext cx="2784400" cy="609600"/>
          </a:xfrm>
          <a:prstGeom prst="rect">
            <a:avLst/>
          </a:prstGeom>
          <a:solidFill>
            <a:schemeClr val="accent1"/>
          </a:solidFill>
        </p:spPr>
        <p:txBody>
          <a:bodyPr spcFirstLastPara="1" wrap="square" lIns="91425" tIns="91425" rIns="91425" bIns="91425" anchor="ctr" anchorCtr="0">
            <a:noAutofit/>
          </a:bodyPr>
          <a:lstStyle>
            <a:lvl1pPr lvl="0" algn="ctr" rtl="0">
              <a:lnSpc>
                <a:spcPct val="100000"/>
              </a:lnSpc>
              <a:spcBef>
                <a:spcPts val="0"/>
              </a:spcBef>
              <a:spcAft>
                <a:spcPts val="0"/>
              </a:spcAft>
              <a:buNone/>
              <a:defRPr sz="1600">
                <a:solidFill>
                  <a:schemeClr val="accent4"/>
                </a:solidFill>
                <a:latin typeface="Krona One"/>
                <a:ea typeface="Krona One"/>
                <a:cs typeface="Krona One"/>
                <a:sym typeface="Krona One"/>
              </a:defRPr>
            </a:lvl1pPr>
            <a:lvl2pPr lvl="1" algn="ctr" rtl="0">
              <a:lnSpc>
                <a:spcPct val="100000"/>
              </a:lnSpc>
              <a:spcBef>
                <a:spcPts val="0"/>
              </a:spcBef>
              <a:spcAft>
                <a:spcPts val="0"/>
              </a:spcAft>
              <a:buNone/>
              <a:defRPr sz="1600">
                <a:solidFill>
                  <a:schemeClr val="accent4"/>
                </a:solidFill>
                <a:latin typeface="Krona One"/>
                <a:ea typeface="Krona One"/>
                <a:cs typeface="Krona One"/>
                <a:sym typeface="Krona One"/>
              </a:defRPr>
            </a:lvl2pPr>
            <a:lvl3pPr lvl="2" algn="ctr" rtl="0">
              <a:lnSpc>
                <a:spcPct val="100000"/>
              </a:lnSpc>
              <a:spcBef>
                <a:spcPts val="0"/>
              </a:spcBef>
              <a:spcAft>
                <a:spcPts val="0"/>
              </a:spcAft>
              <a:buNone/>
              <a:defRPr sz="1600">
                <a:solidFill>
                  <a:schemeClr val="accent4"/>
                </a:solidFill>
                <a:latin typeface="Krona One"/>
                <a:ea typeface="Krona One"/>
                <a:cs typeface="Krona One"/>
                <a:sym typeface="Krona One"/>
              </a:defRPr>
            </a:lvl3pPr>
            <a:lvl4pPr lvl="3" algn="ctr" rtl="0">
              <a:lnSpc>
                <a:spcPct val="100000"/>
              </a:lnSpc>
              <a:spcBef>
                <a:spcPts val="0"/>
              </a:spcBef>
              <a:spcAft>
                <a:spcPts val="0"/>
              </a:spcAft>
              <a:buNone/>
              <a:defRPr sz="1600">
                <a:solidFill>
                  <a:schemeClr val="accent4"/>
                </a:solidFill>
                <a:latin typeface="Krona One"/>
                <a:ea typeface="Krona One"/>
                <a:cs typeface="Krona One"/>
                <a:sym typeface="Krona One"/>
              </a:defRPr>
            </a:lvl4pPr>
            <a:lvl5pPr lvl="4" algn="ctr" rtl="0">
              <a:lnSpc>
                <a:spcPct val="100000"/>
              </a:lnSpc>
              <a:spcBef>
                <a:spcPts val="0"/>
              </a:spcBef>
              <a:spcAft>
                <a:spcPts val="0"/>
              </a:spcAft>
              <a:buNone/>
              <a:defRPr sz="1600">
                <a:solidFill>
                  <a:schemeClr val="accent4"/>
                </a:solidFill>
                <a:latin typeface="Krona One"/>
                <a:ea typeface="Krona One"/>
                <a:cs typeface="Krona One"/>
                <a:sym typeface="Krona One"/>
              </a:defRPr>
            </a:lvl5pPr>
            <a:lvl6pPr lvl="5" algn="ctr" rtl="0">
              <a:lnSpc>
                <a:spcPct val="100000"/>
              </a:lnSpc>
              <a:spcBef>
                <a:spcPts val="0"/>
              </a:spcBef>
              <a:spcAft>
                <a:spcPts val="0"/>
              </a:spcAft>
              <a:buNone/>
              <a:defRPr sz="1600">
                <a:solidFill>
                  <a:schemeClr val="accent4"/>
                </a:solidFill>
                <a:latin typeface="Krona One"/>
                <a:ea typeface="Krona One"/>
                <a:cs typeface="Krona One"/>
                <a:sym typeface="Krona One"/>
              </a:defRPr>
            </a:lvl6pPr>
            <a:lvl7pPr lvl="6" algn="ctr" rtl="0">
              <a:lnSpc>
                <a:spcPct val="100000"/>
              </a:lnSpc>
              <a:spcBef>
                <a:spcPts val="0"/>
              </a:spcBef>
              <a:spcAft>
                <a:spcPts val="0"/>
              </a:spcAft>
              <a:buNone/>
              <a:defRPr sz="1600">
                <a:solidFill>
                  <a:schemeClr val="accent4"/>
                </a:solidFill>
                <a:latin typeface="Krona One"/>
                <a:ea typeface="Krona One"/>
                <a:cs typeface="Krona One"/>
                <a:sym typeface="Krona One"/>
              </a:defRPr>
            </a:lvl7pPr>
            <a:lvl8pPr lvl="7" algn="ctr" rtl="0">
              <a:lnSpc>
                <a:spcPct val="100000"/>
              </a:lnSpc>
              <a:spcBef>
                <a:spcPts val="0"/>
              </a:spcBef>
              <a:spcAft>
                <a:spcPts val="0"/>
              </a:spcAft>
              <a:buNone/>
              <a:defRPr sz="1600">
                <a:solidFill>
                  <a:schemeClr val="accent4"/>
                </a:solidFill>
                <a:latin typeface="Krona One"/>
                <a:ea typeface="Krona One"/>
                <a:cs typeface="Krona One"/>
                <a:sym typeface="Krona One"/>
              </a:defRPr>
            </a:lvl8pPr>
            <a:lvl9pPr lvl="8" algn="ctr" rtl="0">
              <a:lnSpc>
                <a:spcPct val="100000"/>
              </a:lnSpc>
              <a:spcBef>
                <a:spcPts val="0"/>
              </a:spcBef>
              <a:spcAft>
                <a:spcPts val="0"/>
              </a:spcAft>
              <a:buNone/>
              <a:defRPr sz="1600">
                <a:solidFill>
                  <a:schemeClr val="accent4"/>
                </a:solidFill>
                <a:latin typeface="Krona One"/>
                <a:ea typeface="Krona One"/>
                <a:cs typeface="Krona One"/>
                <a:sym typeface="Krona One"/>
              </a:defRPr>
            </a:lvl9pPr>
          </a:lstStyle>
          <a:p>
            <a:endParaRPr/>
          </a:p>
        </p:txBody>
      </p:sp>
      <p:sp>
        <p:nvSpPr>
          <p:cNvPr id="572" name="Google Shape;572;p27"/>
          <p:cNvSpPr txBox="1">
            <a:spLocks noGrp="1"/>
          </p:cNvSpPr>
          <p:nvPr>
            <p:ph type="subTitle" idx="4"/>
          </p:nvPr>
        </p:nvSpPr>
        <p:spPr>
          <a:xfrm>
            <a:off x="4706613" y="3641168"/>
            <a:ext cx="2779600" cy="1351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solidFill>
                  <a:srgbClr val="FFFFFF"/>
                </a:solidFill>
              </a:defRPr>
            </a:lvl1pPr>
            <a:lvl2pPr lvl="1" algn="ctr" rtl="0">
              <a:lnSpc>
                <a:spcPct val="100000"/>
              </a:lnSpc>
              <a:spcBef>
                <a:spcPts val="0"/>
              </a:spcBef>
              <a:spcAft>
                <a:spcPts val="0"/>
              </a:spcAft>
              <a:buNone/>
              <a:defRPr>
                <a:solidFill>
                  <a:srgbClr val="FFFFFF"/>
                </a:solidFill>
              </a:defRPr>
            </a:lvl2pPr>
            <a:lvl3pPr lvl="2" algn="ctr" rtl="0">
              <a:lnSpc>
                <a:spcPct val="100000"/>
              </a:lnSpc>
              <a:spcBef>
                <a:spcPts val="0"/>
              </a:spcBef>
              <a:spcAft>
                <a:spcPts val="0"/>
              </a:spcAft>
              <a:buNone/>
              <a:defRPr>
                <a:solidFill>
                  <a:srgbClr val="FFFFFF"/>
                </a:solidFill>
              </a:defRPr>
            </a:lvl3pPr>
            <a:lvl4pPr lvl="3" algn="ctr" rtl="0">
              <a:lnSpc>
                <a:spcPct val="100000"/>
              </a:lnSpc>
              <a:spcBef>
                <a:spcPts val="0"/>
              </a:spcBef>
              <a:spcAft>
                <a:spcPts val="0"/>
              </a:spcAft>
              <a:buNone/>
              <a:defRPr>
                <a:solidFill>
                  <a:srgbClr val="FFFFFF"/>
                </a:solidFill>
              </a:defRPr>
            </a:lvl4pPr>
            <a:lvl5pPr lvl="4" algn="ctr" rtl="0">
              <a:lnSpc>
                <a:spcPct val="100000"/>
              </a:lnSpc>
              <a:spcBef>
                <a:spcPts val="0"/>
              </a:spcBef>
              <a:spcAft>
                <a:spcPts val="0"/>
              </a:spcAft>
              <a:buNone/>
              <a:defRPr>
                <a:solidFill>
                  <a:srgbClr val="FFFFFF"/>
                </a:solidFill>
              </a:defRPr>
            </a:lvl5pPr>
            <a:lvl6pPr lvl="5" algn="ctr" rtl="0">
              <a:lnSpc>
                <a:spcPct val="100000"/>
              </a:lnSpc>
              <a:spcBef>
                <a:spcPts val="0"/>
              </a:spcBef>
              <a:spcAft>
                <a:spcPts val="0"/>
              </a:spcAft>
              <a:buNone/>
              <a:defRPr>
                <a:solidFill>
                  <a:srgbClr val="FFFFFF"/>
                </a:solidFill>
              </a:defRPr>
            </a:lvl6pPr>
            <a:lvl7pPr lvl="6" algn="ctr" rtl="0">
              <a:lnSpc>
                <a:spcPct val="100000"/>
              </a:lnSpc>
              <a:spcBef>
                <a:spcPts val="0"/>
              </a:spcBef>
              <a:spcAft>
                <a:spcPts val="0"/>
              </a:spcAft>
              <a:buNone/>
              <a:defRPr>
                <a:solidFill>
                  <a:srgbClr val="FFFFFF"/>
                </a:solidFill>
              </a:defRPr>
            </a:lvl7pPr>
            <a:lvl8pPr lvl="7" algn="ctr" rtl="0">
              <a:lnSpc>
                <a:spcPct val="100000"/>
              </a:lnSpc>
              <a:spcBef>
                <a:spcPts val="0"/>
              </a:spcBef>
              <a:spcAft>
                <a:spcPts val="0"/>
              </a:spcAft>
              <a:buNone/>
              <a:defRPr>
                <a:solidFill>
                  <a:srgbClr val="FFFFFF"/>
                </a:solidFill>
              </a:defRPr>
            </a:lvl8pPr>
            <a:lvl9pPr lvl="8" algn="ctr" rtl="0">
              <a:lnSpc>
                <a:spcPct val="100000"/>
              </a:lnSpc>
              <a:spcBef>
                <a:spcPts val="0"/>
              </a:spcBef>
              <a:spcAft>
                <a:spcPts val="0"/>
              </a:spcAft>
              <a:buNone/>
              <a:defRPr>
                <a:solidFill>
                  <a:srgbClr val="FFFFFF"/>
                </a:solidFill>
              </a:defRPr>
            </a:lvl9pPr>
          </a:lstStyle>
          <a:p>
            <a:endParaRPr/>
          </a:p>
        </p:txBody>
      </p:sp>
      <p:sp>
        <p:nvSpPr>
          <p:cNvPr id="573" name="Google Shape;573;p27"/>
          <p:cNvSpPr txBox="1">
            <a:spLocks noGrp="1"/>
          </p:cNvSpPr>
          <p:nvPr>
            <p:ph type="subTitle" idx="5"/>
          </p:nvPr>
        </p:nvSpPr>
        <p:spPr>
          <a:xfrm>
            <a:off x="8411313" y="2837517"/>
            <a:ext cx="2784400" cy="609600"/>
          </a:xfrm>
          <a:prstGeom prst="rect">
            <a:avLst/>
          </a:prstGeom>
          <a:solidFill>
            <a:schemeClr val="accent1"/>
          </a:solidFill>
        </p:spPr>
        <p:txBody>
          <a:bodyPr spcFirstLastPara="1" wrap="square" lIns="91425" tIns="91425" rIns="91425" bIns="91425" anchor="ctr" anchorCtr="0">
            <a:noAutofit/>
          </a:bodyPr>
          <a:lstStyle>
            <a:lvl1pPr lvl="0" algn="ctr" rtl="0">
              <a:lnSpc>
                <a:spcPct val="100000"/>
              </a:lnSpc>
              <a:spcBef>
                <a:spcPts val="0"/>
              </a:spcBef>
              <a:spcAft>
                <a:spcPts val="0"/>
              </a:spcAft>
              <a:buNone/>
              <a:defRPr sz="1600">
                <a:solidFill>
                  <a:schemeClr val="accent4"/>
                </a:solidFill>
                <a:latin typeface="Krona One"/>
                <a:ea typeface="Krona One"/>
                <a:cs typeface="Krona One"/>
                <a:sym typeface="Krona One"/>
              </a:defRPr>
            </a:lvl1pPr>
            <a:lvl2pPr lvl="1" algn="ctr" rtl="0">
              <a:lnSpc>
                <a:spcPct val="100000"/>
              </a:lnSpc>
              <a:spcBef>
                <a:spcPts val="0"/>
              </a:spcBef>
              <a:spcAft>
                <a:spcPts val="0"/>
              </a:spcAft>
              <a:buNone/>
              <a:defRPr sz="1600">
                <a:solidFill>
                  <a:schemeClr val="accent4"/>
                </a:solidFill>
                <a:latin typeface="Krona One"/>
                <a:ea typeface="Krona One"/>
                <a:cs typeface="Krona One"/>
                <a:sym typeface="Krona One"/>
              </a:defRPr>
            </a:lvl2pPr>
            <a:lvl3pPr lvl="2" algn="ctr" rtl="0">
              <a:lnSpc>
                <a:spcPct val="100000"/>
              </a:lnSpc>
              <a:spcBef>
                <a:spcPts val="0"/>
              </a:spcBef>
              <a:spcAft>
                <a:spcPts val="0"/>
              </a:spcAft>
              <a:buNone/>
              <a:defRPr sz="1600">
                <a:solidFill>
                  <a:schemeClr val="accent4"/>
                </a:solidFill>
                <a:latin typeface="Krona One"/>
                <a:ea typeface="Krona One"/>
                <a:cs typeface="Krona One"/>
                <a:sym typeface="Krona One"/>
              </a:defRPr>
            </a:lvl3pPr>
            <a:lvl4pPr lvl="3" algn="ctr" rtl="0">
              <a:lnSpc>
                <a:spcPct val="100000"/>
              </a:lnSpc>
              <a:spcBef>
                <a:spcPts val="0"/>
              </a:spcBef>
              <a:spcAft>
                <a:spcPts val="0"/>
              </a:spcAft>
              <a:buNone/>
              <a:defRPr sz="1600">
                <a:solidFill>
                  <a:schemeClr val="accent4"/>
                </a:solidFill>
                <a:latin typeface="Krona One"/>
                <a:ea typeface="Krona One"/>
                <a:cs typeface="Krona One"/>
                <a:sym typeface="Krona One"/>
              </a:defRPr>
            </a:lvl4pPr>
            <a:lvl5pPr lvl="4" algn="ctr" rtl="0">
              <a:lnSpc>
                <a:spcPct val="100000"/>
              </a:lnSpc>
              <a:spcBef>
                <a:spcPts val="0"/>
              </a:spcBef>
              <a:spcAft>
                <a:spcPts val="0"/>
              </a:spcAft>
              <a:buNone/>
              <a:defRPr sz="1600">
                <a:solidFill>
                  <a:schemeClr val="accent4"/>
                </a:solidFill>
                <a:latin typeface="Krona One"/>
                <a:ea typeface="Krona One"/>
                <a:cs typeface="Krona One"/>
                <a:sym typeface="Krona One"/>
              </a:defRPr>
            </a:lvl5pPr>
            <a:lvl6pPr lvl="5" algn="ctr" rtl="0">
              <a:lnSpc>
                <a:spcPct val="100000"/>
              </a:lnSpc>
              <a:spcBef>
                <a:spcPts val="0"/>
              </a:spcBef>
              <a:spcAft>
                <a:spcPts val="0"/>
              </a:spcAft>
              <a:buNone/>
              <a:defRPr sz="1600">
                <a:solidFill>
                  <a:schemeClr val="accent4"/>
                </a:solidFill>
                <a:latin typeface="Krona One"/>
                <a:ea typeface="Krona One"/>
                <a:cs typeface="Krona One"/>
                <a:sym typeface="Krona One"/>
              </a:defRPr>
            </a:lvl6pPr>
            <a:lvl7pPr lvl="6" algn="ctr" rtl="0">
              <a:lnSpc>
                <a:spcPct val="100000"/>
              </a:lnSpc>
              <a:spcBef>
                <a:spcPts val="0"/>
              </a:spcBef>
              <a:spcAft>
                <a:spcPts val="0"/>
              </a:spcAft>
              <a:buNone/>
              <a:defRPr sz="1600">
                <a:solidFill>
                  <a:schemeClr val="accent4"/>
                </a:solidFill>
                <a:latin typeface="Krona One"/>
                <a:ea typeface="Krona One"/>
                <a:cs typeface="Krona One"/>
                <a:sym typeface="Krona One"/>
              </a:defRPr>
            </a:lvl7pPr>
            <a:lvl8pPr lvl="7" algn="ctr" rtl="0">
              <a:lnSpc>
                <a:spcPct val="100000"/>
              </a:lnSpc>
              <a:spcBef>
                <a:spcPts val="0"/>
              </a:spcBef>
              <a:spcAft>
                <a:spcPts val="0"/>
              </a:spcAft>
              <a:buNone/>
              <a:defRPr sz="1600">
                <a:solidFill>
                  <a:schemeClr val="accent4"/>
                </a:solidFill>
                <a:latin typeface="Krona One"/>
                <a:ea typeface="Krona One"/>
                <a:cs typeface="Krona One"/>
                <a:sym typeface="Krona One"/>
              </a:defRPr>
            </a:lvl8pPr>
            <a:lvl9pPr lvl="8" algn="ctr" rtl="0">
              <a:lnSpc>
                <a:spcPct val="100000"/>
              </a:lnSpc>
              <a:spcBef>
                <a:spcPts val="0"/>
              </a:spcBef>
              <a:spcAft>
                <a:spcPts val="0"/>
              </a:spcAft>
              <a:buNone/>
              <a:defRPr sz="1600">
                <a:solidFill>
                  <a:schemeClr val="accent4"/>
                </a:solidFill>
                <a:latin typeface="Krona One"/>
                <a:ea typeface="Krona One"/>
                <a:cs typeface="Krona One"/>
                <a:sym typeface="Krona One"/>
              </a:defRPr>
            </a:lvl9pPr>
          </a:lstStyle>
          <a:p>
            <a:endParaRPr/>
          </a:p>
        </p:txBody>
      </p:sp>
      <p:sp>
        <p:nvSpPr>
          <p:cNvPr id="574" name="Google Shape;574;p27"/>
          <p:cNvSpPr txBox="1">
            <a:spLocks noGrp="1"/>
          </p:cNvSpPr>
          <p:nvPr>
            <p:ph type="subTitle" idx="6"/>
          </p:nvPr>
        </p:nvSpPr>
        <p:spPr>
          <a:xfrm>
            <a:off x="8414369" y="3641168"/>
            <a:ext cx="2779600" cy="1351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solidFill>
                  <a:srgbClr val="FFFFFF"/>
                </a:solidFill>
              </a:defRPr>
            </a:lvl1pPr>
            <a:lvl2pPr lvl="1" algn="ctr" rtl="0">
              <a:lnSpc>
                <a:spcPct val="100000"/>
              </a:lnSpc>
              <a:spcBef>
                <a:spcPts val="0"/>
              </a:spcBef>
              <a:spcAft>
                <a:spcPts val="0"/>
              </a:spcAft>
              <a:buNone/>
              <a:defRPr>
                <a:solidFill>
                  <a:srgbClr val="FFFFFF"/>
                </a:solidFill>
              </a:defRPr>
            </a:lvl2pPr>
            <a:lvl3pPr lvl="2" algn="ctr" rtl="0">
              <a:lnSpc>
                <a:spcPct val="100000"/>
              </a:lnSpc>
              <a:spcBef>
                <a:spcPts val="0"/>
              </a:spcBef>
              <a:spcAft>
                <a:spcPts val="0"/>
              </a:spcAft>
              <a:buNone/>
              <a:defRPr>
                <a:solidFill>
                  <a:srgbClr val="FFFFFF"/>
                </a:solidFill>
              </a:defRPr>
            </a:lvl3pPr>
            <a:lvl4pPr lvl="3" algn="ctr" rtl="0">
              <a:lnSpc>
                <a:spcPct val="100000"/>
              </a:lnSpc>
              <a:spcBef>
                <a:spcPts val="0"/>
              </a:spcBef>
              <a:spcAft>
                <a:spcPts val="0"/>
              </a:spcAft>
              <a:buNone/>
              <a:defRPr>
                <a:solidFill>
                  <a:srgbClr val="FFFFFF"/>
                </a:solidFill>
              </a:defRPr>
            </a:lvl4pPr>
            <a:lvl5pPr lvl="4" algn="ctr" rtl="0">
              <a:lnSpc>
                <a:spcPct val="100000"/>
              </a:lnSpc>
              <a:spcBef>
                <a:spcPts val="0"/>
              </a:spcBef>
              <a:spcAft>
                <a:spcPts val="0"/>
              </a:spcAft>
              <a:buNone/>
              <a:defRPr>
                <a:solidFill>
                  <a:srgbClr val="FFFFFF"/>
                </a:solidFill>
              </a:defRPr>
            </a:lvl5pPr>
            <a:lvl6pPr lvl="5" algn="ctr" rtl="0">
              <a:lnSpc>
                <a:spcPct val="100000"/>
              </a:lnSpc>
              <a:spcBef>
                <a:spcPts val="0"/>
              </a:spcBef>
              <a:spcAft>
                <a:spcPts val="0"/>
              </a:spcAft>
              <a:buNone/>
              <a:defRPr>
                <a:solidFill>
                  <a:srgbClr val="FFFFFF"/>
                </a:solidFill>
              </a:defRPr>
            </a:lvl6pPr>
            <a:lvl7pPr lvl="6" algn="ctr" rtl="0">
              <a:lnSpc>
                <a:spcPct val="100000"/>
              </a:lnSpc>
              <a:spcBef>
                <a:spcPts val="0"/>
              </a:spcBef>
              <a:spcAft>
                <a:spcPts val="0"/>
              </a:spcAft>
              <a:buNone/>
              <a:defRPr>
                <a:solidFill>
                  <a:srgbClr val="FFFFFF"/>
                </a:solidFill>
              </a:defRPr>
            </a:lvl7pPr>
            <a:lvl8pPr lvl="7" algn="ctr" rtl="0">
              <a:lnSpc>
                <a:spcPct val="100000"/>
              </a:lnSpc>
              <a:spcBef>
                <a:spcPts val="0"/>
              </a:spcBef>
              <a:spcAft>
                <a:spcPts val="0"/>
              </a:spcAft>
              <a:buNone/>
              <a:defRPr>
                <a:solidFill>
                  <a:srgbClr val="FFFFFF"/>
                </a:solidFill>
              </a:defRPr>
            </a:lvl8pPr>
            <a:lvl9pPr lvl="8" algn="ctr" rtl="0">
              <a:lnSpc>
                <a:spcPct val="100000"/>
              </a:lnSpc>
              <a:spcBef>
                <a:spcPts val="0"/>
              </a:spcBef>
              <a:spcAft>
                <a:spcPts val="0"/>
              </a:spcAft>
              <a:buNone/>
              <a:defRPr>
                <a:solidFill>
                  <a:srgbClr val="FFFFFF"/>
                </a:solidFill>
              </a:defRPr>
            </a:lvl9pPr>
          </a:lstStyle>
          <a:p>
            <a:endParaRPr/>
          </a:p>
        </p:txBody>
      </p:sp>
      <p:sp>
        <p:nvSpPr>
          <p:cNvPr id="575" name="Google Shape;575;p27"/>
          <p:cNvSpPr/>
          <p:nvPr/>
        </p:nvSpPr>
        <p:spPr>
          <a:xfrm>
            <a:off x="3667" y="5281521"/>
            <a:ext cx="12192000" cy="16872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cxnSp>
        <p:nvCxnSpPr>
          <p:cNvPr id="576" name="Google Shape;576;p27"/>
          <p:cNvCxnSpPr/>
          <p:nvPr/>
        </p:nvCxnSpPr>
        <p:spPr>
          <a:xfrm>
            <a:off x="105932" y="6125124"/>
            <a:ext cx="12359200" cy="0"/>
          </a:xfrm>
          <a:prstGeom prst="straightConnector1">
            <a:avLst/>
          </a:prstGeom>
          <a:noFill/>
          <a:ln w="152400" cap="flat" cmpd="sng">
            <a:solidFill>
              <a:schemeClr val="dk2"/>
            </a:solidFill>
            <a:prstDash val="dash"/>
            <a:round/>
            <a:headEnd type="none" w="med" len="med"/>
            <a:tailEnd type="none" w="med" len="med"/>
          </a:ln>
        </p:spPr>
      </p:cxnSp>
      <p:sp>
        <p:nvSpPr>
          <p:cNvPr id="577" name="Google Shape;577;p27"/>
          <p:cNvSpPr txBox="1">
            <a:spLocks noGrp="1"/>
          </p:cNvSpPr>
          <p:nvPr>
            <p:ph type="title"/>
          </p:nvPr>
        </p:nvSpPr>
        <p:spPr>
          <a:xfrm>
            <a:off x="950967" y="524256"/>
            <a:ext cx="10290000" cy="768000"/>
          </a:xfrm>
          <a:prstGeom prst="rect">
            <a:avLst/>
          </a:prstGeom>
        </p:spPr>
        <p:txBody>
          <a:bodyPr spcFirstLastPara="1" wrap="square" lIns="91425" tIns="91425" rIns="91425" bIns="91425" anchor="ctr" anchorCtr="0">
            <a:noAutofit/>
          </a:bodyPr>
          <a:lstStyle>
            <a:lvl1pPr lvl="0" rtl="0">
              <a:spcBef>
                <a:spcPts val="0"/>
              </a:spcBef>
              <a:spcAft>
                <a:spcPts val="0"/>
              </a:spcAft>
              <a:buNone/>
              <a:defRPr>
                <a:solidFill>
                  <a:schemeClr val="lt1"/>
                </a:solidFill>
              </a:defRPr>
            </a:lvl1pPr>
            <a:lvl2pPr lvl="1" rtl="0">
              <a:spcBef>
                <a:spcPts val="0"/>
              </a:spcBef>
              <a:spcAft>
                <a:spcPts val="0"/>
              </a:spcAft>
              <a:buNone/>
              <a:defRPr>
                <a:solidFill>
                  <a:schemeClr val="lt1"/>
                </a:solidFill>
              </a:defRPr>
            </a:lvl2pPr>
            <a:lvl3pPr lvl="2" rtl="0">
              <a:spcBef>
                <a:spcPts val="0"/>
              </a:spcBef>
              <a:spcAft>
                <a:spcPts val="0"/>
              </a:spcAft>
              <a:buNone/>
              <a:defRPr>
                <a:solidFill>
                  <a:schemeClr val="lt1"/>
                </a:solidFill>
              </a:defRPr>
            </a:lvl3pPr>
            <a:lvl4pPr lvl="3" rtl="0">
              <a:spcBef>
                <a:spcPts val="0"/>
              </a:spcBef>
              <a:spcAft>
                <a:spcPts val="0"/>
              </a:spcAft>
              <a:buNone/>
              <a:defRPr>
                <a:solidFill>
                  <a:schemeClr val="lt1"/>
                </a:solidFill>
              </a:defRPr>
            </a:lvl4pPr>
            <a:lvl5pPr lvl="4" rtl="0">
              <a:spcBef>
                <a:spcPts val="0"/>
              </a:spcBef>
              <a:spcAft>
                <a:spcPts val="0"/>
              </a:spcAft>
              <a:buNone/>
              <a:defRPr>
                <a:solidFill>
                  <a:schemeClr val="lt1"/>
                </a:solidFill>
              </a:defRPr>
            </a:lvl5pPr>
            <a:lvl6pPr lvl="5" rtl="0">
              <a:spcBef>
                <a:spcPts val="0"/>
              </a:spcBef>
              <a:spcAft>
                <a:spcPts val="0"/>
              </a:spcAft>
              <a:buNone/>
              <a:defRPr>
                <a:solidFill>
                  <a:schemeClr val="lt1"/>
                </a:solidFill>
              </a:defRPr>
            </a:lvl6pPr>
            <a:lvl7pPr lvl="6" rtl="0">
              <a:spcBef>
                <a:spcPts val="0"/>
              </a:spcBef>
              <a:spcAft>
                <a:spcPts val="0"/>
              </a:spcAft>
              <a:buNone/>
              <a:defRPr>
                <a:solidFill>
                  <a:schemeClr val="lt1"/>
                </a:solidFill>
              </a:defRPr>
            </a:lvl7pPr>
            <a:lvl8pPr lvl="7" rtl="0">
              <a:spcBef>
                <a:spcPts val="0"/>
              </a:spcBef>
              <a:spcAft>
                <a:spcPts val="0"/>
              </a:spcAft>
              <a:buNone/>
              <a:defRPr>
                <a:solidFill>
                  <a:schemeClr val="lt1"/>
                </a:solidFill>
              </a:defRPr>
            </a:lvl8pPr>
            <a:lvl9pPr lvl="8" rtl="0">
              <a:spcBef>
                <a:spcPts val="0"/>
              </a:spcBef>
              <a:spcAft>
                <a:spcPts val="0"/>
              </a:spcAft>
              <a:buNone/>
              <a:defRPr>
                <a:solidFill>
                  <a:schemeClr val="lt1"/>
                </a:solidFill>
              </a:defRPr>
            </a:lvl9pPr>
          </a:lstStyle>
          <a:p>
            <a:endParaRPr/>
          </a:p>
        </p:txBody>
      </p:sp>
    </p:spTree>
    <p:extLst>
      <p:ext uri="{BB962C8B-B14F-4D97-AF65-F5344CB8AC3E}">
        <p14:creationId xmlns:p14="http://schemas.microsoft.com/office/powerpoint/2010/main" val="71345033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hanks + Credits">
  <p:cSld name="Thanks + Credits">
    <p:spTree>
      <p:nvGrpSpPr>
        <p:cNvPr id="1" name="Shape 584"/>
        <p:cNvGrpSpPr/>
        <p:nvPr/>
      </p:nvGrpSpPr>
      <p:grpSpPr>
        <a:xfrm>
          <a:off x="0" y="0"/>
          <a:ext cx="0" cy="0"/>
          <a:chOff x="0" y="0"/>
          <a:chExt cx="0" cy="0"/>
        </a:xfrm>
      </p:grpSpPr>
      <p:sp>
        <p:nvSpPr>
          <p:cNvPr id="585" name="Google Shape;585;p29"/>
          <p:cNvSpPr txBox="1">
            <a:spLocks noGrp="1"/>
          </p:cNvSpPr>
          <p:nvPr>
            <p:ph type="title"/>
          </p:nvPr>
        </p:nvSpPr>
        <p:spPr>
          <a:xfrm>
            <a:off x="950967" y="794108"/>
            <a:ext cx="5162000" cy="1212000"/>
          </a:xfrm>
          <a:prstGeom prst="rect">
            <a:avLst/>
          </a:prstGeom>
        </p:spPr>
        <p:txBody>
          <a:bodyPr spcFirstLastPara="1" wrap="square" lIns="91425" tIns="91425" rIns="91425" bIns="91425" anchor="ctr" anchorCtr="0">
            <a:noAutofit/>
          </a:bodyPr>
          <a:lstStyle>
            <a:lvl1pPr lvl="0" rtl="0">
              <a:spcBef>
                <a:spcPts val="0"/>
              </a:spcBef>
              <a:spcAft>
                <a:spcPts val="0"/>
              </a:spcAft>
              <a:buSzPts val="4200"/>
              <a:buNone/>
              <a:defRPr sz="6667"/>
            </a:lvl1pPr>
            <a:lvl2pPr lvl="1" algn="ctr" rtl="0">
              <a:spcBef>
                <a:spcPts val="0"/>
              </a:spcBef>
              <a:spcAft>
                <a:spcPts val="0"/>
              </a:spcAft>
              <a:buSzPts val="4200"/>
              <a:buNone/>
              <a:defRPr sz="5600"/>
            </a:lvl2pPr>
            <a:lvl3pPr lvl="2" algn="ctr" rtl="0">
              <a:spcBef>
                <a:spcPts val="0"/>
              </a:spcBef>
              <a:spcAft>
                <a:spcPts val="0"/>
              </a:spcAft>
              <a:buSzPts val="4200"/>
              <a:buNone/>
              <a:defRPr sz="5600"/>
            </a:lvl3pPr>
            <a:lvl4pPr lvl="3" algn="ctr" rtl="0">
              <a:spcBef>
                <a:spcPts val="0"/>
              </a:spcBef>
              <a:spcAft>
                <a:spcPts val="0"/>
              </a:spcAft>
              <a:buSzPts val="4200"/>
              <a:buNone/>
              <a:defRPr sz="5600"/>
            </a:lvl4pPr>
            <a:lvl5pPr lvl="4" algn="ctr" rtl="0">
              <a:spcBef>
                <a:spcPts val="0"/>
              </a:spcBef>
              <a:spcAft>
                <a:spcPts val="0"/>
              </a:spcAft>
              <a:buSzPts val="4200"/>
              <a:buNone/>
              <a:defRPr sz="5600"/>
            </a:lvl5pPr>
            <a:lvl6pPr lvl="5" algn="ctr" rtl="0">
              <a:spcBef>
                <a:spcPts val="0"/>
              </a:spcBef>
              <a:spcAft>
                <a:spcPts val="0"/>
              </a:spcAft>
              <a:buSzPts val="4200"/>
              <a:buNone/>
              <a:defRPr sz="5600"/>
            </a:lvl6pPr>
            <a:lvl7pPr lvl="6" algn="ctr" rtl="0">
              <a:spcBef>
                <a:spcPts val="0"/>
              </a:spcBef>
              <a:spcAft>
                <a:spcPts val="0"/>
              </a:spcAft>
              <a:buSzPts val="4200"/>
              <a:buNone/>
              <a:defRPr sz="5600"/>
            </a:lvl7pPr>
            <a:lvl8pPr lvl="7" algn="ctr" rtl="0">
              <a:spcBef>
                <a:spcPts val="0"/>
              </a:spcBef>
              <a:spcAft>
                <a:spcPts val="0"/>
              </a:spcAft>
              <a:buSzPts val="4200"/>
              <a:buNone/>
              <a:defRPr sz="5600"/>
            </a:lvl8pPr>
            <a:lvl9pPr lvl="8" algn="ctr" rtl="0">
              <a:spcBef>
                <a:spcPts val="0"/>
              </a:spcBef>
              <a:spcAft>
                <a:spcPts val="0"/>
              </a:spcAft>
              <a:buSzPts val="4200"/>
              <a:buNone/>
              <a:defRPr sz="5600"/>
            </a:lvl9pPr>
          </a:lstStyle>
          <a:p>
            <a:endParaRPr/>
          </a:p>
        </p:txBody>
      </p:sp>
      <p:sp>
        <p:nvSpPr>
          <p:cNvPr id="586" name="Google Shape;586;p29"/>
          <p:cNvSpPr txBox="1">
            <a:spLocks noGrp="1"/>
          </p:cNvSpPr>
          <p:nvPr>
            <p:ph type="subTitle" idx="1"/>
          </p:nvPr>
        </p:nvSpPr>
        <p:spPr>
          <a:xfrm>
            <a:off x="966567" y="2008800"/>
            <a:ext cx="4596400" cy="1921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100"/>
              <a:buNone/>
              <a:defRPr sz="2133"/>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endParaRPr/>
          </a:p>
        </p:txBody>
      </p:sp>
      <p:sp>
        <p:nvSpPr>
          <p:cNvPr id="587" name="Google Shape;587;p29"/>
          <p:cNvSpPr txBox="1"/>
          <p:nvPr/>
        </p:nvSpPr>
        <p:spPr>
          <a:xfrm>
            <a:off x="971107" y="4956900"/>
            <a:ext cx="4472000" cy="852000"/>
          </a:xfrm>
          <a:prstGeom prst="rect">
            <a:avLst/>
          </a:prstGeom>
          <a:noFill/>
          <a:ln>
            <a:noFill/>
          </a:ln>
        </p:spPr>
        <p:txBody>
          <a:bodyPr spcFirstLastPara="1" wrap="square" lIns="121900" tIns="121900" rIns="121900" bIns="121900" anchor="t" anchorCtr="0">
            <a:noAutofit/>
          </a:bodyPr>
          <a:lstStyle/>
          <a:p>
            <a:pPr marL="0" lvl="0" indent="0" algn="l" rtl="0">
              <a:spcBef>
                <a:spcPts val="400"/>
              </a:spcBef>
              <a:spcAft>
                <a:spcPts val="0"/>
              </a:spcAft>
              <a:buNone/>
            </a:pPr>
            <a:r>
              <a:rPr lang="en" sz="1333">
                <a:solidFill>
                  <a:schemeClr val="dk2"/>
                </a:solidFill>
                <a:latin typeface="Open Sans"/>
                <a:ea typeface="Open Sans"/>
                <a:cs typeface="Open Sans"/>
                <a:sym typeface="Open Sans"/>
              </a:rPr>
              <a:t>CREDITS: This presentation template was created by </a:t>
            </a:r>
            <a:r>
              <a:rPr lang="en" sz="1333" b="1">
                <a:solidFill>
                  <a:schemeClr val="dk2"/>
                </a:solidFill>
                <a:uFill>
                  <a:noFill/>
                </a:uFill>
                <a:latin typeface="Open Sans"/>
                <a:ea typeface="Open Sans"/>
                <a:cs typeface="Open Sans"/>
                <a:sym typeface="Open Sans"/>
                <a:hlinkClick r:id="rId2">
                  <a:extLst>
                    <a:ext uri="{A12FA001-AC4F-418D-AE19-62706E023703}">
                      <ahyp:hlinkClr xmlns:ahyp="http://schemas.microsoft.com/office/drawing/2018/hyperlinkcolor" val="tx"/>
                    </a:ext>
                  </a:extLst>
                </a:hlinkClick>
              </a:rPr>
              <a:t>Slidesgo</a:t>
            </a:r>
            <a:r>
              <a:rPr lang="en" sz="1333">
                <a:solidFill>
                  <a:schemeClr val="dk2"/>
                </a:solidFill>
                <a:latin typeface="Open Sans"/>
                <a:ea typeface="Open Sans"/>
                <a:cs typeface="Open Sans"/>
                <a:sym typeface="Open Sans"/>
              </a:rPr>
              <a:t>, including icons by </a:t>
            </a:r>
            <a:r>
              <a:rPr lang="en" sz="1333" b="1">
                <a:solidFill>
                  <a:schemeClr val="dk2"/>
                </a:solidFill>
                <a:uFill>
                  <a:noFill/>
                </a:uFill>
                <a:latin typeface="Open Sans"/>
                <a:ea typeface="Open Sans"/>
                <a:cs typeface="Open Sans"/>
                <a:sym typeface="Open Sans"/>
                <a:hlinkClick r:id="rId3">
                  <a:extLst>
                    <a:ext uri="{A12FA001-AC4F-418D-AE19-62706E023703}">
                      <ahyp:hlinkClr xmlns:ahyp="http://schemas.microsoft.com/office/drawing/2018/hyperlinkcolor" val="tx"/>
                    </a:ext>
                  </a:extLst>
                </a:hlinkClick>
              </a:rPr>
              <a:t>Flaticon</a:t>
            </a:r>
            <a:r>
              <a:rPr lang="en" sz="1333">
                <a:solidFill>
                  <a:schemeClr val="dk2"/>
                </a:solidFill>
                <a:latin typeface="Open Sans"/>
                <a:ea typeface="Open Sans"/>
                <a:cs typeface="Open Sans"/>
                <a:sym typeface="Open Sans"/>
              </a:rPr>
              <a:t>, infographics &amp; images by </a:t>
            </a:r>
            <a:r>
              <a:rPr lang="en" sz="1333" b="1">
                <a:solidFill>
                  <a:schemeClr val="dk2"/>
                </a:solidFill>
                <a:uFill>
                  <a:noFill/>
                </a:uFill>
                <a:latin typeface="Open Sans"/>
                <a:ea typeface="Open Sans"/>
                <a:cs typeface="Open Sans"/>
                <a:sym typeface="Open Sans"/>
                <a:hlinkClick r:id="rId4">
                  <a:extLst>
                    <a:ext uri="{A12FA001-AC4F-418D-AE19-62706E023703}">
                      <ahyp:hlinkClr xmlns:ahyp="http://schemas.microsoft.com/office/drawing/2018/hyperlinkcolor" val="tx"/>
                    </a:ext>
                  </a:extLst>
                </a:hlinkClick>
              </a:rPr>
              <a:t>Freepik</a:t>
            </a:r>
            <a:r>
              <a:rPr lang="en" sz="1333">
                <a:solidFill>
                  <a:schemeClr val="dk2"/>
                </a:solidFill>
                <a:latin typeface="Open Sans"/>
                <a:ea typeface="Open Sans"/>
                <a:cs typeface="Open Sans"/>
                <a:sym typeface="Open Sans"/>
              </a:rPr>
              <a:t> and illustrations by </a:t>
            </a:r>
            <a:r>
              <a:rPr lang="en" sz="1333" b="1">
                <a:solidFill>
                  <a:schemeClr val="dk2"/>
                </a:solidFill>
                <a:uFill>
                  <a:noFill/>
                </a:uFill>
                <a:latin typeface="Open Sans"/>
                <a:ea typeface="Open Sans"/>
                <a:cs typeface="Open Sans"/>
                <a:sym typeface="Open Sans"/>
                <a:hlinkClick r:id="rId5">
                  <a:extLst>
                    <a:ext uri="{A12FA001-AC4F-418D-AE19-62706E023703}">
                      <ahyp:hlinkClr xmlns:ahyp="http://schemas.microsoft.com/office/drawing/2018/hyperlinkcolor" val="tx"/>
                    </a:ext>
                  </a:extLst>
                </a:hlinkClick>
              </a:rPr>
              <a:t>Stories</a:t>
            </a:r>
            <a:endParaRPr sz="1333" b="1">
              <a:solidFill>
                <a:schemeClr val="dk2"/>
              </a:solidFill>
              <a:latin typeface="Open Sans"/>
              <a:ea typeface="Open Sans"/>
              <a:cs typeface="Open Sans"/>
              <a:sym typeface="Open Sans"/>
            </a:endParaRPr>
          </a:p>
          <a:p>
            <a:pPr marL="0" lvl="0" indent="0" algn="l" rtl="0">
              <a:spcBef>
                <a:spcPts val="0"/>
              </a:spcBef>
              <a:spcAft>
                <a:spcPts val="0"/>
              </a:spcAft>
              <a:buNone/>
            </a:pPr>
            <a:endParaRPr sz="1600">
              <a:solidFill>
                <a:srgbClr val="FFFFFF"/>
              </a:solidFill>
              <a:latin typeface="Ubuntu"/>
              <a:ea typeface="Ubuntu"/>
              <a:cs typeface="Ubuntu"/>
              <a:sym typeface="Ubuntu"/>
            </a:endParaRPr>
          </a:p>
          <a:p>
            <a:pPr marL="0" lvl="0" indent="0" algn="l" rtl="0">
              <a:spcBef>
                <a:spcPts val="0"/>
              </a:spcBef>
              <a:spcAft>
                <a:spcPts val="0"/>
              </a:spcAft>
              <a:buNone/>
            </a:pPr>
            <a:endParaRPr sz="1600">
              <a:solidFill>
                <a:srgbClr val="FFFFFF"/>
              </a:solidFill>
              <a:latin typeface="Lato"/>
              <a:ea typeface="Lato"/>
              <a:cs typeface="Lato"/>
              <a:sym typeface="Lato"/>
            </a:endParaRPr>
          </a:p>
          <a:p>
            <a:pPr marL="0" lvl="0" indent="0" algn="l" rtl="0">
              <a:spcBef>
                <a:spcPts val="0"/>
              </a:spcBef>
              <a:spcAft>
                <a:spcPts val="0"/>
              </a:spcAft>
              <a:buNone/>
            </a:pPr>
            <a:endParaRPr sz="1600">
              <a:solidFill>
                <a:srgbClr val="FFFFFF"/>
              </a:solidFill>
              <a:latin typeface="Lato"/>
              <a:ea typeface="Lato"/>
              <a:cs typeface="Lato"/>
              <a:sym typeface="Lato"/>
            </a:endParaRPr>
          </a:p>
        </p:txBody>
      </p:sp>
      <p:sp>
        <p:nvSpPr>
          <p:cNvPr id="588" name="Google Shape;588;p29"/>
          <p:cNvSpPr/>
          <p:nvPr/>
        </p:nvSpPr>
        <p:spPr>
          <a:xfrm>
            <a:off x="6096000" y="700"/>
            <a:ext cx="6095069" cy="6858091"/>
          </a:xfrm>
          <a:custGeom>
            <a:avLst/>
            <a:gdLst/>
            <a:ahLst/>
            <a:cxnLst/>
            <a:rect l="l" t="t" r="r" b="b"/>
            <a:pathLst>
              <a:path w="21460" h="21470" extrusionOk="0">
                <a:moveTo>
                  <a:pt x="0" y="21469"/>
                </a:moveTo>
                <a:lnTo>
                  <a:pt x="21460" y="21469"/>
                </a:lnTo>
                <a:lnTo>
                  <a:pt x="21460" y="1"/>
                </a:lnTo>
                <a:lnTo>
                  <a:pt x="0" y="1"/>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89" name="Google Shape;589;p29"/>
          <p:cNvSpPr/>
          <p:nvPr/>
        </p:nvSpPr>
        <p:spPr>
          <a:xfrm rot="10800000" flipH="1">
            <a:off x="6087568" y="-8083"/>
            <a:ext cx="1511200" cy="6858000"/>
          </a:xfrm>
          <a:prstGeom prst="rtTriangle">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8113226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34"/>
        <p:cNvGrpSpPr/>
        <p:nvPr/>
      </p:nvGrpSpPr>
      <p:grpSpPr>
        <a:xfrm>
          <a:off x="0" y="0"/>
          <a:ext cx="0" cy="0"/>
          <a:chOff x="0" y="0"/>
          <a:chExt cx="0" cy="0"/>
        </a:xfrm>
      </p:grpSpPr>
      <p:sp>
        <p:nvSpPr>
          <p:cNvPr id="35" name="Google Shape;35;p4"/>
          <p:cNvSpPr/>
          <p:nvPr/>
        </p:nvSpPr>
        <p:spPr>
          <a:xfrm flipH="1">
            <a:off x="-910500" y="2831033"/>
            <a:ext cx="13198207" cy="3386608"/>
          </a:xfrm>
          <a:custGeom>
            <a:avLst/>
            <a:gdLst/>
            <a:ahLst/>
            <a:cxnLst/>
            <a:rect l="l" t="t" r="r" b="b"/>
            <a:pathLst>
              <a:path w="255268" h="56544" extrusionOk="0">
                <a:moveTo>
                  <a:pt x="182194" y="0"/>
                </a:moveTo>
                <a:cubicBezTo>
                  <a:pt x="148857" y="0"/>
                  <a:pt x="131413" y="9664"/>
                  <a:pt x="123189" y="16564"/>
                </a:cubicBezTo>
                <a:cubicBezTo>
                  <a:pt x="112292" y="25742"/>
                  <a:pt x="109040" y="32980"/>
                  <a:pt x="89149" y="32980"/>
                </a:cubicBezTo>
                <a:cubicBezTo>
                  <a:pt x="85825" y="32980"/>
                  <a:pt x="82037" y="32778"/>
                  <a:pt x="77670" y="32349"/>
                </a:cubicBezTo>
                <a:cubicBezTo>
                  <a:pt x="77260" y="32278"/>
                  <a:pt x="76851" y="32278"/>
                  <a:pt x="76370" y="32278"/>
                </a:cubicBezTo>
                <a:cubicBezTo>
                  <a:pt x="72626" y="32085"/>
                  <a:pt x="68929" y="31997"/>
                  <a:pt x="65301" y="31997"/>
                </a:cubicBezTo>
                <a:cubicBezTo>
                  <a:pt x="29217" y="31997"/>
                  <a:pt x="0" y="40701"/>
                  <a:pt x="0" y="40701"/>
                </a:cubicBezTo>
                <a:lnTo>
                  <a:pt x="410" y="54777"/>
                </a:lnTo>
                <a:lnTo>
                  <a:pt x="236656" y="56543"/>
                </a:lnTo>
                <a:cubicBezTo>
                  <a:pt x="236656" y="56543"/>
                  <a:pt x="255268" y="4141"/>
                  <a:pt x="193793" y="368"/>
                </a:cubicBezTo>
                <a:cubicBezTo>
                  <a:pt x="189728" y="117"/>
                  <a:pt x="185865" y="0"/>
                  <a:pt x="182194" y="0"/>
                </a:cubicBezTo>
                <a:close/>
              </a:path>
            </a:pathLst>
          </a:custGeom>
          <a:solidFill>
            <a:srgbClr val="336574">
              <a:alpha val="5363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6" name="Google Shape;36;p4"/>
          <p:cNvSpPr txBox="1">
            <a:spLocks noGrp="1"/>
          </p:cNvSpPr>
          <p:nvPr>
            <p:ph type="title"/>
          </p:nvPr>
        </p:nvSpPr>
        <p:spPr>
          <a:xfrm>
            <a:off x="950967" y="518903"/>
            <a:ext cx="10290000" cy="763600"/>
          </a:xfrm>
          <a:prstGeom prst="rect">
            <a:avLst/>
          </a:prstGeom>
        </p:spPr>
        <p:txBody>
          <a:bodyPr spcFirstLastPara="1" wrap="square" lIns="91425" tIns="91425" rIns="91425" bIns="91425" anchor="ctr" anchorCtr="0">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37" name="Google Shape;37;p4"/>
          <p:cNvSpPr txBox="1">
            <a:spLocks noGrp="1"/>
          </p:cNvSpPr>
          <p:nvPr>
            <p:ph type="body" idx="1"/>
          </p:nvPr>
        </p:nvSpPr>
        <p:spPr>
          <a:xfrm>
            <a:off x="950967" y="1536633"/>
            <a:ext cx="10290000" cy="3833600"/>
          </a:xfrm>
          <a:prstGeom prst="rect">
            <a:avLst/>
          </a:prstGeom>
        </p:spPr>
        <p:txBody>
          <a:bodyPr spcFirstLastPara="1" wrap="square" lIns="91425" tIns="91425" rIns="91425" bIns="91425" anchor="t" anchorCtr="0">
            <a:noAutofit/>
          </a:bodyPr>
          <a:lstStyle>
            <a:lvl1pPr marL="609585" lvl="0" indent="-397923">
              <a:spcBef>
                <a:spcPts val="0"/>
              </a:spcBef>
              <a:spcAft>
                <a:spcPts val="0"/>
              </a:spcAft>
              <a:buClr>
                <a:schemeClr val="lt1"/>
              </a:buClr>
              <a:buSzPts val="1100"/>
              <a:buFont typeface="Lato"/>
              <a:buAutoNum type="arabicPeriod"/>
              <a:defRPr sz="1600"/>
            </a:lvl1pPr>
            <a:lvl2pPr marL="1219170" lvl="1" indent="-397923">
              <a:spcBef>
                <a:spcPts val="2133"/>
              </a:spcBef>
              <a:spcAft>
                <a:spcPts val="0"/>
              </a:spcAft>
              <a:buClr>
                <a:schemeClr val="lt1"/>
              </a:buClr>
              <a:buSzPts val="1100"/>
              <a:buFont typeface="Muli"/>
              <a:buAutoNum type="alphaLcPeriod"/>
              <a:defRPr/>
            </a:lvl2pPr>
            <a:lvl3pPr marL="1828754" lvl="2" indent="-397923">
              <a:spcBef>
                <a:spcPts val="2133"/>
              </a:spcBef>
              <a:spcAft>
                <a:spcPts val="0"/>
              </a:spcAft>
              <a:buClr>
                <a:schemeClr val="lt1"/>
              </a:buClr>
              <a:buSzPts val="1100"/>
              <a:buFont typeface="Muli"/>
              <a:buAutoNum type="romanLcPeriod"/>
              <a:defRPr/>
            </a:lvl3pPr>
            <a:lvl4pPr marL="2438339" lvl="3" indent="-397923">
              <a:spcBef>
                <a:spcPts val="2133"/>
              </a:spcBef>
              <a:spcAft>
                <a:spcPts val="0"/>
              </a:spcAft>
              <a:buClr>
                <a:schemeClr val="lt1"/>
              </a:buClr>
              <a:buSzPts val="1100"/>
              <a:buFont typeface="Muli"/>
              <a:buAutoNum type="arabicPeriod"/>
              <a:defRPr/>
            </a:lvl4pPr>
            <a:lvl5pPr marL="3047924" lvl="4" indent="-397923">
              <a:spcBef>
                <a:spcPts val="2133"/>
              </a:spcBef>
              <a:spcAft>
                <a:spcPts val="0"/>
              </a:spcAft>
              <a:buClr>
                <a:schemeClr val="lt1"/>
              </a:buClr>
              <a:buSzPts val="1100"/>
              <a:buFont typeface="Muli"/>
              <a:buAutoNum type="alphaLcPeriod"/>
              <a:defRPr/>
            </a:lvl5pPr>
            <a:lvl6pPr marL="3657509" lvl="5" indent="-397923">
              <a:spcBef>
                <a:spcPts val="2133"/>
              </a:spcBef>
              <a:spcAft>
                <a:spcPts val="0"/>
              </a:spcAft>
              <a:buClr>
                <a:schemeClr val="lt1"/>
              </a:buClr>
              <a:buSzPts val="1100"/>
              <a:buFont typeface="Muli"/>
              <a:buAutoNum type="romanLcPeriod"/>
              <a:defRPr/>
            </a:lvl6pPr>
            <a:lvl7pPr marL="4267093" lvl="6" indent="-397923">
              <a:spcBef>
                <a:spcPts val="2133"/>
              </a:spcBef>
              <a:spcAft>
                <a:spcPts val="0"/>
              </a:spcAft>
              <a:buClr>
                <a:schemeClr val="lt1"/>
              </a:buClr>
              <a:buSzPts val="1100"/>
              <a:buFont typeface="Muli"/>
              <a:buAutoNum type="arabicPeriod"/>
              <a:defRPr/>
            </a:lvl7pPr>
            <a:lvl8pPr marL="4876678" lvl="7" indent="-397923">
              <a:spcBef>
                <a:spcPts val="2133"/>
              </a:spcBef>
              <a:spcAft>
                <a:spcPts val="0"/>
              </a:spcAft>
              <a:buClr>
                <a:schemeClr val="lt1"/>
              </a:buClr>
              <a:buSzPts val="1100"/>
              <a:buFont typeface="Muli"/>
              <a:buAutoNum type="alphaLcPeriod"/>
              <a:defRPr/>
            </a:lvl8pPr>
            <a:lvl9pPr marL="5486263" lvl="8" indent="-397923">
              <a:spcBef>
                <a:spcPts val="2133"/>
              </a:spcBef>
              <a:spcAft>
                <a:spcPts val="2133"/>
              </a:spcAft>
              <a:buClr>
                <a:schemeClr val="lt1"/>
              </a:buClr>
              <a:buSzPts val="1100"/>
              <a:buFont typeface="Muli"/>
              <a:buAutoNum type="romanLcPeriod"/>
              <a:defRPr/>
            </a:lvl9pPr>
          </a:lstStyle>
          <a:p>
            <a:endParaRPr/>
          </a:p>
        </p:txBody>
      </p:sp>
      <p:sp>
        <p:nvSpPr>
          <p:cNvPr id="38" name="Google Shape;38;p4"/>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
        <p:nvSpPr>
          <p:cNvPr id="39" name="Google Shape;39;p4"/>
          <p:cNvSpPr/>
          <p:nvPr/>
        </p:nvSpPr>
        <p:spPr>
          <a:xfrm rot="10800000">
            <a:off x="7994400" y="0"/>
            <a:ext cx="4197600" cy="1617200"/>
          </a:xfrm>
          <a:prstGeom prst="rtTriangle">
            <a:avLst/>
          </a:prstGeom>
          <a:solidFill>
            <a:srgbClr val="336574">
              <a:alpha val="3240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0" name="Google Shape;40;p4"/>
          <p:cNvSpPr/>
          <p:nvPr/>
        </p:nvSpPr>
        <p:spPr>
          <a:xfrm>
            <a:off x="3667" y="6132565"/>
            <a:ext cx="12192000" cy="7192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4483317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41"/>
        <p:cNvGrpSpPr/>
        <p:nvPr/>
      </p:nvGrpSpPr>
      <p:grpSpPr>
        <a:xfrm>
          <a:off x="0" y="0"/>
          <a:ext cx="0" cy="0"/>
          <a:chOff x="0" y="0"/>
          <a:chExt cx="0" cy="0"/>
        </a:xfrm>
      </p:grpSpPr>
      <p:sp>
        <p:nvSpPr>
          <p:cNvPr id="42" name="Google Shape;42;p5"/>
          <p:cNvSpPr txBox="1">
            <a:spLocks noGrp="1"/>
          </p:cNvSpPr>
          <p:nvPr>
            <p:ph type="title"/>
          </p:nvPr>
        </p:nvSpPr>
        <p:spPr>
          <a:xfrm>
            <a:off x="950976" y="518948"/>
            <a:ext cx="10290000" cy="763600"/>
          </a:xfrm>
          <a:prstGeom prst="rect">
            <a:avLst/>
          </a:prstGeom>
        </p:spPr>
        <p:txBody>
          <a:bodyPr spcFirstLastPara="1" wrap="square" lIns="91425" tIns="91425" rIns="91425" bIns="91425" anchor="ctr" anchorCtr="0">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43" name="Google Shape;43;p5"/>
          <p:cNvSpPr txBox="1">
            <a:spLocks noGrp="1"/>
          </p:cNvSpPr>
          <p:nvPr>
            <p:ph type="subTitle" idx="1"/>
          </p:nvPr>
        </p:nvSpPr>
        <p:spPr>
          <a:xfrm>
            <a:off x="2588764" y="2473933"/>
            <a:ext cx="3310400" cy="439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None/>
              <a:defRPr>
                <a:solidFill>
                  <a:srgbClr val="000000"/>
                </a:solidFill>
                <a:latin typeface="Krona One"/>
                <a:ea typeface="Krona One"/>
                <a:cs typeface="Krona One"/>
                <a:sym typeface="Krona One"/>
              </a:defRPr>
            </a:lvl1pPr>
            <a:lvl2pPr lvl="1">
              <a:lnSpc>
                <a:spcPct val="100000"/>
              </a:lnSpc>
              <a:spcBef>
                <a:spcPts val="0"/>
              </a:spcBef>
              <a:spcAft>
                <a:spcPts val="0"/>
              </a:spcAft>
              <a:buNone/>
              <a:defRPr>
                <a:solidFill>
                  <a:srgbClr val="000000"/>
                </a:solidFill>
                <a:latin typeface="Krona One"/>
                <a:ea typeface="Krona One"/>
                <a:cs typeface="Krona One"/>
                <a:sym typeface="Krona One"/>
              </a:defRPr>
            </a:lvl2pPr>
            <a:lvl3pPr lvl="2">
              <a:lnSpc>
                <a:spcPct val="100000"/>
              </a:lnSpc>
              <a:spcBef>
                <a:spcPts val="0"/>
              </a:spcBef>
              <a:spcAft>
                <a:spcPts val="0"/>
              </a:spcAft>
              <a:buNone/>
              <a:defRPr>
                <a:solidFill>
                  <a:srgbClr val="000000"/>
                </a:solidFill>
                <a:latin typeface="Krona One"/>
                <a:ea typeface="Krona One"/>
                <a:cs typeface="Krona One"/>
                <a:sym typeface="Krona One"/>
              </a:defRPr>
            </a:lvl3pPr>
            <a:lvl4pPr lvl="3">
              <a:lnSpc>
                <a:spcPct val="100000"/>
              </a:lnSpc>
              <a:spcBef>
                <a:spcPts val="0"/>
              </a:spcBef>
              <a:spcAft>
                <a:spcPts val="0"/>
              </a:spcAft>
              <a:buNone/>
              <a:defRPr>
                <a:solidFill>
                  <a:srgbClr val="000000"/>
                </a:solidFill>
                <a:latin typeface="Krona One"/>
                <a:ea typeface="Krona One"/>
                <a:cs typeface="Krona One"/>
                <a:sym typeface="Krona One"/>
              </a:defRPr>
            </a:lvl4pPr>
            <a:lvl5pPr lvl="4">
              <a:lnSpc>
                <a:spcPct val="100000"/>
              </a:lnSpc>
              <a:spcBef>
                <a:spcPts val="0"/>
              </a:spcBef>
              <a:spcAft>
                <a:spcPts val="0"/>
              </a:spcAft>
              <a:buNone/>
              <a:defRPr>
                <a:solidFill>
                  <a:srgbClr val="000000"/>
                </a:solidFill>
                <a:latin typeface="Krona One"/>
                <a:ea typeface="Krona One"/>
                <a:cs typeface="Krona One"/>
                <a:sym typeface="Krona One"/>
              </a:defRPr>
            </a:lvl5pPr>
            <a:lvl6pPr lvl="5">
              <a:lnSpc>
                <a:spcPct val="100000"/>
              </a:lnSpc>
              <a:spcBef>
                <a:spcPts val="0"/>
              </a:spcBef>
              <a:spcAft>
                <a:spcPts val="0"/>
              </a:spcAft>
              <a:buNone/>
              <a:defRPr>
                <a:solidFill>
                  <a:srgbClr val="000000"/>
                </a:solidFill>
                <a:latin typeface="Krona One"/>
                <a:ea typeface="Krona One"/>
                <a:cs typeface="Krona One"/>
                <a:sym typeface="Krona One"/>
              </a:defRPr>
            </a:lvl6pPr>
            <a:lvl7pPr lvl="6">
              <a:lnSpc>
                <a:spcPct val="100000"/>
              </a:lnSpc>
              <a:spcBef>
                <a:spcPts val="0"/>
              </a:spcBef>
              <a:spcAft>
                <a:spcPts val="0"/>
              </a:spcAft>
              <a:buNone/>
              <a:defRPr>
                <a:solidFill>
                  <a:srgbClr val="000000"/>
                </a:solidFill>
                <a:latin typeface="Krona One"/>
                <a:ea typeface="Krona One"/>
                <a:cs typeface="Krona One"/>
                <a:sym typeface="Krona One"/>
              </a:defRPr>
            </a:lvl7pPr>
            <a:lvl8pPr lvl="7">
              <a:lnSpc>
                <a:spcPct val="100000"/>
              </a:lnSpc>
              <a:spcBef>
                <a:spcPts val="0"/>
              </a:spcBef>
              <a:spcAft>
                <a:spcPts val="0"/>
              </a:spcAft>
              <a:buNone/>
              <a:defRPr>
                <a:solidFill>
                  <a:srgbClr val="000000"/>
                </a:solidFill>
                <a:latin typeface="Krona One"/>
                <a:ea typeface="Krona One"/>
                <a:cs typeface="Krona One"/>
                <a:sym typeface="Krona One"/>
              </a:defRPr>
            </a:lvl8pPr>
            <a:lvl9pPr lvl="8">
              <a:lnSpc>
                <a:spcPct val="100000"/>
              </a:lnSpc>
              <a:spcBef>
                <a:spcPts val="0"/>
              </a:spcBef>
              <a:spcAft>
                <a:spcPts val="0"/>
              </a:spcAft>
              <a:buNone/>
              <a:defRPr>
                <a:solidFill>
                  <a:srgbClr val="000000"/>
                </a:solidFill>
                <a:latin typeface="Krona One"/>
                <a:ea typeface="Krona One"/>
                <a:cs typeface="Krona One"/>
                <a:sym typeface="Krona One"/>
              </a:defRPr>
            </a:lvl9pPr>
          </a:lstStyle>
          <a:p>
            <a:endParaRPr/>
          </a:p>
        </p:txBody>
      </p:sp>
      <p:sp>
        <p:nvSpPr>
          <p:cNvPr id="44" name="Google Shape;44;p5"/>
          <p:cNvSpPr txBox="1">
            <a:spLocks noGrp="1"/>
          </p:cNvSpPr>
          <p:nvPr>
            <p:ph type="subTitle" idx="2"/>
          </p:nvPr>
        </p:nvSpPr>
        <p:spPr>
          <a:xfrm>
            <a:off x="2578367" y="3327400"/>
            <a:ext cx="3148800" cy="1292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600">
                <a:solidFill>
                  <a:schemeClr val="accent4"/>
                </a:solidFill>
              </a:defRPr>
            </a:lvl1pPr>
            <a:lvl2pPr lvl="1" rtl="0">
              <a:lnSpc>
                <a:spcPct val="100000"/>
              </a:lnSpc>
              <a:spcBef>
                <a:spcPts val="0"/>
              </a:spcBef>
              <a:spcAft>
                <a:spcPts val="0"/>
              </a:spcAft>
              <a:buNone/>
              <a:defRPr sz="1600">
                <a:solidFill>
                  <a:schemeClr val="accent4"/>
                </a:solidFill>
              </a:defRPr>
            </a:lvl2pPr>
            <a:lvl3pPr lvl="2" rtl="0">
              <a:lnSpc>
                <a:spcPct val="100000"/>
              </a:lnSpc>
              <a:spcBef>
                <a:spcPts val="0"/>
              </a:spcBef>
              <a:spcAft>
                <a:spcPts val="0"/>
              </a:spcAft>
              <a:buNone/>
              <a:defRPr sz="1600">
                <a:solidFill>
                  <a:schemeClr val="accent4"/>
                </a:solidFill>
              </a:defRPr>
            </a:lvl3pPr>
            <a:lvl4pPr lvl="3" rtl="0">
              <a:lnSpc>
                <a:spcPct val="100000"/>
              </a:lnSpc>
              <a:spcBef>
                <a:spcPts val="0"/>
              </a:spcBef>
              <a:spcAft>
                <a:spcPts val="0"/>
              </a:spcAft>
              <a:buNone/>
              <a:defRPr sz="1600">
                <a:solidFill>
                  <a:schemeClr val="accent4"/>
                </a:solidFill>
              </a:defRPr>
            </a:lvl4pPr>
            <a:lvl5pPr lvl="4" rtl="0">
              <a:lnSpc>
                <a:spcPct val="100000"/>
              </a:lnSpc>
              <a:spcBef>
                <a:spcPts val="0"/>
              </a:spcBef>
              <a:spcAft>
                <a:spcPts val="0"/>
              </a:spcAft>
              <a:buNone/>
              <a:defRPr sz="1600">
                <a:solidFill>
                  <a:schemeClr val="accent4"/>
                </a:solidFill>
              </a:defRPr>
            </a:lvl5pPr>
            <a:lvl6pPr lvl="5" rtl="0">
              <a:lnSpc>
                <a:spcPct val="100000"/>
              </a:lnSpc>
              <a:spcBef>
                <a:spcPts val="0"/>
              </a:spcBef>
              <a:spcAft>
                <a:spcPts val="0"/>
              </a:spcAft>
              <a:buNone/>
              <a:defRPr sz="1600">
                <a:solidFill>
                  <a:schemeClr val="accent4"/>
                </a:solidFill>
              </a:defRPr>
            </a:lvl6pPr>
            <a:lvl7pPr lvl="6" rtl="0">
              <a:lnSpc>
                <a:spcPct val="100000"/>
              </a:lnSpc>
              <a:spcBef>
                <a:spcPts val="0"/>
              </a:spcBef>
              <a:spcAft>
                <a:spcPts val="0"/>
              </a:spcAft>
              <a:buNone/>
              <a:defRPr sz="1600">
                <a:solidFill>
                  <a:schemeClr val="accent4"/>
                </a:solidFill>
              </a:defRPr>
            </a:lvl7pPr>
            <a:lvl8pPr lvl="7" rtl="0">
              <a:lnSpc>
                <a:spcPct val="100000"/>
              </a:lnSpc>
              <a:spcBef>
                <a:spcPts val="0"/>
              </a:spcBef>
              <a:spcAft>
                <a:spcPts val="0"/>
              </a:spcAft>
              <a:buNone/>
              <a:defRPr sz="1600">
                <a:solidFill>
                  <a:schemeClr val="accent4"/>
                </a:solidFill>
              </a:defRPr>
            </a:lvl8pPr>
            <a:lvl9pPr lvl="8" rtl="0">
              <a:lnSpc>
                <a:spcPct val="100000"/>
              </a:lnSpc>
              <a:spcBef>
                <a:spcPts val="0"/>
              </a:spcBef>
              <a:spcAft>
                <a:spcPts val="0"/>
              </a:spcAft>
              <a:buNone/>
              <a:defRPr sz="1600">
                <a:solidFill>
                  <a:schemeClr val="accent4"/>
                </a:solidFill>
              </a:defRPr>
            </a:lvl9pPr>
          </a:lstStyle>
          <a:p>
            <a:endParaRPr/>
          </a:p>
        </p:txBody>
      </p:sp>
      <p:sp>
        <p:nvSpPr>
          <p:cNvPr id="45" name="Google Shape;45;p5"/>
          <p:cNvSpPr txBox="1">
            <a:spLocks noGrp="1"/>
          </p:cNvSpPr>
          <p:nvPr>
            <p:ph type="subTitle" idx="3"/>
          </p:nvPr>
        </p:nvSpPr>
        <p:spPr>
          <a:xfrm>
            <a:off x="7830355" y="2470912"/>
            <a:ext cx="3316400" cy="438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solidFill>
                  <a:schemeClr val="dk1"/>
                </a:solidFill>
                <a:latin typeface="Krona One"/>
                <a:ea typeface="Krona One"/>
                <a:cs typeface="Krona One"/>
                <a:sym typeface="Krona One"/>
              </a:defRPr>
            </a:lvl1pPr>
            <a:lvl2pPr lvl="1" rtl="0">
              <a:lnSpc>
                <a:spcPct val="100000"/>
              </a:lnSpc>
              <a:spcBef>
                <a:spcPts val="0"/>
              </a:spcBef>
              <a:spcAft>
                <a:spcPts val="0"/>
              </a:spcAft>
              <a:buNone/>
              <a:defRPr>
                <a:solidFill>
                  <a:schemeClr val="dk1"/>
                </a:solidFill>
                <a:latin typeface="Krona One"/>
                <a:ea typeface="Krona One"/>
                <a:cs typeface="Krona One"/>
                <a:sym typeface="Krona One"/>
              </a:defRPr>
            </a:lvl2pPr>
            <a:lvl3pPr lvl="2" rtl="0">
              <a:lnSpc>
                <a:spcPct val="100000"/>
              </a:lnSpc>
              <a:spcBef>
                <a:spcPts val="0"/>
              </a:spcBef>
              <a:spcAft>
                <a:spcPts val="0"/>
              </a:spcAft>
              <a:buNone/>
              <a:defRPr>
                <a:solidFill>
                  <a:schemeClr val="dk1"/>
                </a:solidFill>
                <a:latin typeface="Krona One"/>
                <a:ea typeface="Krona One"/>
                <a:cs typeface="Krona One"/>
                <a:sym typeface="Krona One"/>
              </a:defRPr>
            </a:lvl3pPr>
            <a:lvl4pPr lvl="3" rtl="0">
              <a:lnSpc>
                <a:spcPct val="100000"/>
              </a:lnSpc>
              <a:spcBef>
                <a:spcPts val="0"/>
              </a:spcBef>
              <a:spcAft>
                <a:spcPts val="0"/>
              </a:spcAft>
              <a:buNone/>
              <a:defRPr>
                <a:solidFill>
                  <a:schemeClr val="dk1"/>
                </a:solidFill>
                <a:latin typeface="Krona One"/>
                <a:ea typeface="Krona One"/>
                <a:cs typeface="Krona One"/>
                <a:sym typeface="Krona One"/>
              </a:defRPr>
            </a:lvl4pPr>
            <a:lvl5pPr lvl="4" rtl="0">
              <a:lnSpc>
                <a:spcPct val="100000"/>
              </a:lnSpc>
              <a:spcBef>
                <a:spcPts val="0"/>
              </a:spcBef>
              <a:spcAft>
                <a:spcPts val="0"/>
              </a:spcAft>
              <a:buNone/>
              <a:defRPr>
                <a:solidFill>
                  <a:schemeClr val="dk1"/>
                </a:solidFill>
                <a:latin typeface="Krona One"/>
                <a:ea typeface="Krona One"/>
                <a:cs typeface="Krona One"/>
                <a:sym typeface="Krona One"/>
              </a:defRPr>
            </a:lvl5pPr>
            <a:lvl6pPr lvl="5" rtl="0">
              <a:lnSpc>
                <a:spcPct val="100000"/>
              </a:lnSpc>
              <a:spcBef>
                <a:spcPts val="0"/>
              </a:spcBef>
              <a:spcAft>
                <a:spcPts val="0"/>
              </a:spcAft>
              <a:buNone/>
              <a:defRPr>
                <a:solidFill>
                  <a:schemeClr val="dk1"/>
                </a:solidFill>
                <a:latin typeface="Krona One"/>
                <a:ea typeface="Krona One"/>
                <a:cs typeface="Krona One"/>
                <a:sym typeface="Krona One"/>
              </a:defRPr>
            </a:lvl6pPr>
            <a:lvl7pPr lvl="6" rtl="0">
              <a:lnSpc>
                <a:spcPct val="100000"/>
              </a:lnSpc>
              <a:spcBef>
                <a:spcPts val="0"/>
              </a:spcBef>
              <a:spcAft>
                <a:spcPts val="0"/>
              </a:spcAft>
              <a:buNone/>
              <a:defRPr>
                <a:solidFill>
                  <a:schemeClr val="dk1"/>
                </a:solidFill>
                <a:latin typeface="Krona One"/>
                <a:ea typeface="Krona One"/>
                <a:cs typeface="Krona One"/>
                <a:sym typeface="Krona One"/>
              </a:defRPr>
            </a:lvl7pPr>
            <a:lvl8pPr lvl="7" rtl="0">
              <a:lnSpc>
                <a:spcPct val="100000"/>
              </a:lnSpc>
              <a:spcBef>
                <a:spcPts val="0"/>
              </a:spcBef>
              <a:spcAft>
                <a:spcPts val="0"/>
              </a:spcAft>
              <a:buNone/>
              <a:defRPr>
                <a:solidFill>
                  <a:schemeClr val="dk1"/>
                </a:solidFill>
                <a:latin typeface="Krona One"/>
                <a:ea typeface="Krona One"/>
                <a:cs typeface="Krona One"/>
                <a:sym typeface="Krona One"/>
              </a:defRPr>
            </a:lvl8pPr>
            <a:lvl9pPr lvl="8" rtl="0">
              <a:lnSpc>
                <a:spcPct val="100000"/>
              </a:lnSpc>
              <a:spcBef>
                <a:spcPts val="0"/>
              </a:spcBef>
              <a:spcAft>
                <a:spcPts val="0"/>
              </a:spcAft>
              <a:buNone/>
              <a:defRPr>
                <a:solidFill>
                  <a:schemeClr val="dk1"/>
                </a:solidFill>
                <a:latin typeface="Krona One"/>
                <a:ea typeface="Krona One"/>
                <a:cs typeface="Krona One"/>
                <a:sym typeface="Krona One"/>
              </a:defRPr>
            </a:lvl9pPr>
          </a:lstStyle>
          <a:p>
            <a:endParaRPr/>
          </a:p>
        </p:txBody>
      </p:sp>
      <p:sp>
        <p:nvSpPr>
          <p:cNvPr id="46" name="Google Shape;46;p5"/>
          <p:cNvSpPr txBox="1">
            <a:spLocks noGrp="1"/>
          </p:cNvSpPr>
          <p:nvPr>
            <p:ph type="subTitle" idx="4"/>
          </p:nvPr>
        </p:nvSpPr>
        <p:spPr>
          <a:xfrm>
            <a:off x="7830367" y="3323867"/>
            <a:ext cx="3148800" cy="129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600">
                <a:solidFill>
                  <a:schemeClr val="accent4"/>
                </a:solidFill>
              </a:defRPr>
            </a:lvl1pPr>
            <a:lvl2pPr lvl="1" rtl="0">
              <a:lnSpc>
                <a:spcPct val="100000"/>
              </a:lnSpc>
              <a:spcBef>
                <a:spcPts val="0"/>
              </a:spcBef>
              <a:spcAft>
                <a:spcPts val="0"/>
              </a:spcAft>
              <a:buNone/>
              <a:defRPr sz="1600">
                <a:solidFill>
                  <a:schemeClr val="accent4"/>
                </a:solidFill>
              </a:defRPr>
            </a:lvl2pPr>
            <a:lvl3pPr lvl="2" rtl="0">
              <a:lnSpc>
                <a:spcPct val="100000"/>
              </a:lnSpc>
              <a:spcBef>
                <a:spcPts val="0"/>
              </a:spcBef>
              <a:spcAft>
                <a:spcPts val="0"/>
              </a:spcAft>
              <a:buNone/>
              <a:defRPr sz="1600">
                <a:solidFill>
                  <a:schemeClr val="accent4"/>
                </a:solidFill>
              </a:defRPr>
            </a:lvl3pPr>
            <a:lvl4pPr lvl="3" rtl="0">
              <a:lnSpc>
                <a:spcPct val="100000"/>
              </a:lnSpc>
              <a:spcBef>
                <a:spcPts val="0"/>
              </a:spcBef>
              <a:spcAft>
                <a:spcPts val="0"/>
              </a:spcAft>
              <a:buNone/>
              <a:defRPr sz="1600">
                <a:solidFill>
                  <a:schemeClr val="accent4"/>
                </a:solidFill>
              </a:defRPr>
            </a:lvl4pPr>
            <a:lvl5pPr lvl="4" rtl="0">
              <a:lnSpc>
                <a:spcPct val="100000"/>
              </a:lnSpc>
              <a:spcBef>
                <a:spcPts val="0"/>
              </a:spcBef>
              <a:spcAft>
                <a:spcPts val="0"/>
              </a:spcAft>
              <a:buNone/>
              <a:defRPr sz="1600">
                <a:solidFill>
                  <a:schemeClr val="accent4"/>
                </a:solidFill>
              </a:defRPr>
            </a:lvl5pPr>
            <a:lvl6pPr lvl="5" rtl="0">
              <a:lnSpc>
                <a:spcPct val="100000"/>
              </a:lnSpc>
              <a:spcBef>
                <a:spcPts val="0"/>
              </a:spcBef>
              <a:spcAft>
                <a:spcPts val="0"/>
              </a:spcAft>
              <a:buNone/>
              <a:defRPr sz="1600">
                <a:solidFill>
                  <a:schemeClr val="accent4"/>
                </a:solidFill>
              </a:defRPr>
            </a:lvl6pPr>
            <a:lvl7pPr lvl="6" rtl="0">
              <a:lnSpc>
                <a:spcPct val="100000"/>
              </a:lnSpc>
              <a:spcBef>
                <a:spcPts val="0"/>
              </a:spcBef>
              <a:spcAft>
                <a:spcPts val="0"/>
              </a:spcAft>
              <a:buNone/>
              <a:defRPr sz="1600">
                <a:solidFill>
                  <a:schemeClr val="accent4"/>
                </a:solidFill>
              </a:defRPr>
            </a:lvl7pPr>
            <a:lvl8pPr lvl="7" rtl="0">
              <a:lnSpc>
                <a:spcPct val="100000"/>
              </a:lnSpc>
              <a:spcBef>
                <a:spcPts val="0"/>
              </a:spcBef>
              <a:spcAft>
                <a:spcPts val="0"/>
              </a:spcAft>
              <a:buNone/>
              <a:defRPr sz="1600">
                <a:solidFill>
                  <a:schemeClr val="accent4"/>
                </a:solidFill>
              </a:defRPr>
            </a:lvl8pPr>
            <a:lvl9pPr lvl="8" rtl="0">
              <a:lnSpc>
                <a:spcPct val="100000"/>
              </a:lnSpc>
              <a:spcBef>
                <a:spcPts val="0"/>
              </a:spcBef>
              <a:spcAft>
                <a:spcPts val="0"/>
              </a:spcAft>
              <a:buNone/>
              <a:defRPr sz="1600">
                <a:solidFill>
                  <a:schemeClr val="accent4"/>
                </a:solidFill>
              </a:defRPr>
            </a:lvl9pPr>
          </a:lstStyle>
          <a:p>
            <a:endParaRPr/>
          </a:p>
        </p:txBody>
      </p:sp>
      <p:sp>
        <p:nvSpPr>
          <p:cNvPr id="47" name="Google Shape;47;p5"/>
          <p:cNvSpPr/>
          <p:nvPr/>
        </p:nvSpPr>
        <p:spPr>
          <a:xfrm rot="10800000">
            <a:off x="7994400" y="0"/>
            <a:ext cx="4197600" cy="1617200"/>
          </a:xfrm>
          <a:prstGeom prst="rtTriangle">
            <a:avLst/>
          </a:prstGeom>
          <a:solidFill>
            <a:srgbClr val="336574">
              <a:alpha val="3240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8" name="Google Shape;48;p5"/>
          <p:cNvSpPr/>
          <p:nvPr/>
        </p:nvSpPr>
        <p:spPr>
          <a:xfrm flipH="1">
            <a:off x="-928812" y="2831033"/>
            <a:ext cx="13198207" cy="3386608"/>
          </a:xfrm>
          <a:custGeom>
            <a:avLst/>
            <a:gdLst/>
            <a:ahLst/>
            <a:cxnLst/>
            <a:rect l="l" t="t" r="r" b="b"/>
            <a:pathLst>
              <a:path w="255268" h="56544" extrusionOk="0">
                <a:moveTo>
                  <a:pt x="182194" y="0"/>
                </a:moveTo>
                <a:cubicBezTo>
                  <a:pt x="148857" y="0"/>
                  <a:pt x="131413" y="9664"/>
                  <a:pt x="123189" y="16564"/>
                </a:cubicBezTo>
                <a:cubicBezTo>
                  <a:pt x="112292" y="25742"/>
                  <a:pt x="109040" y="32980"/>
                  <a:pt x="89149" y="32980"/>
                </a:cubicBezTo>
                <a:cubicBezTo>
                  <a:pt x="85825" y="32980"/>
                  <a:pt x="82037" y="32778"/>
                  <a:pt x="77670" y="32349"/>
                </a:cubicBezTo>
                <a:cubicBezTo>
                  <a:pt x="77260" y="32278"/>
                  <a:pt x="76851" y="32278"/>
                  <a:pt x="76370" y="32278"/>
                </a:cubicBezTo>
                <a:cubicBezTo>
                  <a:pt x="72626" y="32085"/>
                  <a:pt x="68929" y="31997"/>
                  <a:pt x="65301" y="31997"/>
                </a:cubicBezTo>
                <a:cubicBezTo>
                  <a:pt x="29217" y="31997"/>
                  <a:pt x="0" y="40701"/>
                  <a:pt x="0" y="40701"/>
                </a:cubicBezTo>
                <a:lnTo>
                  <a:pt x="410" y="54777"/>
                </a:lnTo>
                <a:lnTo>
                  <a:pt x="236656" y="56543"/>
                </a:lnTo>
                <a:cubicBezTo>
                  <a:pt x="236656" y="56543"/>
                  <a:pt x="255268" y="4141"/>
                  <a:pt x="193793" y="368"/>
                </a:cubicBezTo>
                <a:cubicBezTo>
                  <a:pt x="189728" y="117"/>
                  <a:pt x="185865" y="0"/>
                  <a:pt x="182194" y="0"/>
                </a:cubicBezTo>
                <a:close/>
              </a:path>
            </a:pathLst>
          </a:custGeom>
          <a:solidFill>
            <a:srgbClr val="336574">
              <a:alpha val="5363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9" name="Google Shape;49;p5"/>
          <p:cNvSpPr/>
          <p:nvPr/>
        </p:nvSpPr>
        <p:spPr>
          <a:xfrm>
            <a:off x="0" y="5801200"/>
            <a:ext cx="12192000" cy="10568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0" name="Google Shape;50;p5"/>
          <p:cNvSpPr/>
          <p:nvPr/>
        </p:nvSpPr>
        <p:spPr>
          <a:xfrm>
            <a:off x="5237167" y="5796639"/>
            <a:ext cx="516800" cy="262000"/>
          </a:xfrm>
          <a:prstGeom prst="parallelogram">
            <a:avLst>
              <a:gd name="adj" fmla="val 91488"/>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51" name="Google Shape;51;p5"/>
          <p:cNvGrpSpPr/>
          <p:nvPr/>
        </p:nvGrpSpPr>
        <p:grpSpPr>
          <a:xfrm>
            <a:off x="4519659" y="6346040"/>
            <a:ext cx="751725" cy="520825"/>
            <a:chOff x="3394506" y="4742861"/>
            <a:chExt cx="563794" cy="390619"/>
          </a:xfrm>
        </p:grpSpPr>
        <p:sp>
          <p:nvSpPr>
            <p:cNvPr id="52" name="Google Shape;52;p5"/>
            <p:cNvSpPr/>
            <p:nvPr/>
          </p:nvSpPr>
          <p:spPr>
            <a:xfrm>
              <a:off x="3570700" y="4742861"/>
              <a:ext cx="387600" cy="196500"/>
            </a:xfrm>
            <a:prstGeom prst="parallelogram">
              <a:avLst>
                <a:gd name="adj" fmla="val 91488"/>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 name="Google Shape;53;p5"/>
            <p:cNvSpPr/>
            <p:nvPr/>
          </p:nvSpPr>
          <p:spPr>
            <a:xfrm>
              <a:off x="3394506" y="4936979"/>
              <a:ext cx="387600" cy="196500"/>
            </a:xfrm>
            <a:prstGeom prst="parallelogram">
              <a:avLst>
                <a:gd name="adj" fmla="val 91488"/>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32810121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54"/>
        <p:cNvGrpSpPr/>
        <p:nvPr/>
      </p:nvGrpSpPr>
      <p:grpSpPr>
        <a:xfrm>
          <a:off x="0" y="0"/>
          <a:ext cx="0" cy="0"/>
          <a:chOff x="0" y="0"/>
          <a:chExt cx="0" cy="0"/>
        </a:xfrm>
      </p:grpSpPr>
      <p:sp>
        <p:nvSpPr>
          <p:cNvPr id="55" name="Google Shape;55;p6"/>
          <p:cNvSpPr txBox="1">
            <a:spLocks noGrp="1"/>
          </p:cNvSpPr>
          <p:nvPr>
            <p:ph type="title"/>
          </p:nvPr>
        </p:nvSpPr>
        <p:spPr>
          <a:xfrm>
            <a:off x="950976" y="537617"/>
            <a:ext cx="10290000" cy="7636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56" name="Google Shape;56;p6"/>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
        <p:nvSpPr>
          <p:cNvPr id="57" name="Google Shape;57;p6"/>
          <p:cNvSpPr/>
          <p:nvPr/>
        </p:nvSpPr>
        <p:spPr>
          <a:xfrm>
            <a:off x="-73800" y="1783400"/>
            <a:ext cx="13198207" cy="3386608"/>
          </a:xfrm>
          <a:custGeom>
            <a:avLst/>
            <a:gdLst/>
            <a:ahLst/>
            <a:cxnLst/>
            <a:rect l="l" t="t" r="r" b="b"/>
            <a:pathLst>
              <a:path w="255268" h="56544" extrusionOk="0">
                <a:moveTo>
                  <a:pt x="182194" y="0"/>
                </a:moveTo>
                <a:cubicBezTo>
                  <a:pt x="148857" y="0"/>
                  <a:pt x="131413" y="9664"/>
                  <a:pt x="123189" y="16564"/>
                </a:cubicBezTo>
                <a:cubicBezTo>
                  <a:pt x="112292" y="25742"/>
                  <a:pt x="109040" y="32980"/>
                  <a:pt x="89149" y="32980"/>
                </a:cubicBezTo>
                <a:cubicBezTo>
                  <a:pt x="85825" y="32980"/>
                  <a:pt x="82037" y="32778"/>
                  <a:pt x="77670" y="32349"/>
                </a:cubicBezTo>
                <a:cubicBezTo>
                  <a:pt x="77260" y="32278"/>
                  <a:pt x="76851" y="32278"/>
                  <a:pt x="76370" y="32278"/>
                </a:cubicBezTo>
                <a:cubicBezTo>
                  <a:pt x="72626" y="32085"/>
                  <a:pt x="68929" y="31997"/>
                  <a:pt x="65301" y="31997"/>
                </a:cubicBezTo>
                <a:cubicBezTo>
                  <a:pt x="29217" y="31997"/>
                  <a:pt x="0" y="40701"/>
                  <a:pt x="0" y="40701"/>
                </a:cubicBezTo>
                <a:lnTo>
                  <a:pt x="410" y="54777"/>
                </a:lnTo>
                <a:lnTo>
                  <a:pt x="236656" y="56543"/>
                </a:lnTo>
                <a:cubicBezTo>
                  <a:pt x="236656" y="56543"/>
                  <a:pt x="255268" y="4141"/>
                  <a:pt x="193793" y="368"/>
                </a:cubicBezTo>
                <a:cubicBezTo>
                  <a:pt x="189728" y="117"/>
                  <a:pt x="185865" y="0"/>
                  <a:pt x="182194" y="0"/>
                </a:cubicBezTo>
                <a:close/>
              </a:path>
            </a:pathLst>
          </a:custGeom>
          <a:solidFill>
            <a:srgbClr val="336574">
              <a:alpha val="206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8" name="Google Shape;58;p6"/>
          <p:cNvSpPr/>
          <p:nvPr/>
        </p:nvSpPr>
        <p:spPr>
          <a:xfrm>
            <a:off x="3667" y="4919897"/>
            <a:ext cx="12192000" cy="19320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cxnSp>
        <p:nvCxnSpPr>
          <p:cNvPr id="59" name="Google Shape;59;p6"/>
          <p:cNvCxnSpPr/>
          <p:nvPr/>
        </p:nvCxnSpPr>
        <p:spPr>
          <a:xfrm>
            <a:off x="105932" y="6026603"/>
            <a:ext cx="12359200" cy="0"/>
          </a:xfrm>
          <a:prstGeom prst="straightConnector1">
            <a:avLst/>
          </a:prstGeom>
          <a:noFill/>
          <a:ln w="152400" cap="flat" cmpd="sng">
            <a:solidFill>
              <a:schemeClr val="dk2"/>
            </a:solidFill>
            <a:prstDash val="dash"/>
            <a:round/>
            <a:headEnd type="none" w="med" len="med"/>
            <a:tailEnd type="none" w="med" len="med"/>
          </a:ln>
        </p:spPr>
      </p:cxnSp>
    </p:spTree>
    <p:extLst>
      <p:ext uri="{BB962C8B-B14F-4D97-AF65-F5344CB8AC3E}">
        <p14:creationId xmlns:p14="http://schemas.microsoft.com/office/powerpoint/2010/main" val="32437591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60"/>
        <p:cNvGrpSpPr/>
        <p:nvPr/>
      </p:nvGrpSpPr>
      <p:grpSpPr>
        <a:xfrm>
          <a:off x="0" y="0"/>
          <a:ext cx="0" cy="0"/>
          <a:chOff x="0" y="0"/>
          <a:chExt cx="0" cy="0"/>
        </a:xfrm>
      </p:grpSpPr>
      <p:sp>
        <p:nvSpPr>
          <p:cNvPr id="61" name="Google Shape;61;p7"/>
          <p:cNvSpPr txBox="1">
            <a:spLocks noGrp="1"/>
          </p:cNvSpPr>
          <p:nvPr>
            <p:ph type="title"/>
          </p:nvPr>
        </p:nvSpPr>
        <p:spPr>
          <a:xfrm>
            <a:off x="1097900" y="1563833"/>
            <a:ext cx="4471200" cy="768000"/>
          </a:xfrm>
          <a:prstGeom prst="rect">
            <a:avLst/>
          </a:prstGeom>
        </p:spPr>
        <p:txBody>
          <a:bodyPr spcFirstLastPara="1" wrap="square" lIns="91425" tIns="91425" rIns="91425" bIns="91425" anchor="ctr" anchorCtr="0">
            <a:noAutofit/>
          </a:bodyPr>
          <a:lstStyle>
            <a:lvl1pPr lvl="0">
              <a:spcBef>
                <a:spcPts val="0"/>
              </a:spcBef>
              <a:spcAft>
                <a:spcPts val="0"/>
              </a:spcAft>
              <a:buSzPts val="2400"/>
              <a:buNone/>
              <a:defRPr sz="3200"/>
            </a:lvl1pPr>
            <a:lvl2pPr lvl="1">
              <a:spcBef>
                <a:spcPts val="0"/>
              </a:spcBef>
              <a:spcAft>
                <a:spcPts val="0"/>
              </a:spcAft>
              <a:buSzPts val="2400"/>
              <a:buNone/>
              <a:defRPr sz="3200"/>
            </a:lvl2pPr>
            <a:lvl3pPr lvl="2">
              <a:spcBef>
                <a:spcPts val="0"/>
              </a:spcBef>
              <a:spcAft>
                <a:spcPts val="0"/>
              </a:spcAft>
              <a:buSzPts val="2400"/>
              <a:buNone/>
              <a:defRPr sz="3200"/>
            </a:lvl3pPr>
            <a:lvl4pPr lvl="3">
              <a:spcBef>
                <a:spcPts val="0"/>
              </a:spcBef>
              <a:spcAft>
                <a:spcPts val="0"/>
              </a:spcAft>
              <a:buSzPts val="2400"/>
              <a:buNone/>
              <a:defRPr sz="3200"/>
            </a:lvl4pPr>
            <a:lvl5pPr lvl="4">
              <a:spcBef>
                <a:spcPts val="0"/>
              </a:spcBef>
              <a:spcAft>
                <a:spcPts val="0"/>
              </a:spcAft>
              <a:buSzPts val="2400"/>
              <a:buNone/>
              <a:defRPr sz="3200"/>
            </a:lvl5pPr>
            <a:lvl6pPr lvl="5">
              <a:spcBef>
                <a:spcPts val="0"/>
              </a:spcBef>
              <a:spcAft>
                <a:spcPts val="0"/>
              </a:spcAft>
              <a:buSzPts val="2400"/>
              <a:buNone/>
              <a:defRPr sz="3200"/>
            </a:lvl6pPr>
            <a:lvl7pPr lvl="6">
              <a:spcBef>
                <a:spcPts val="0"/>
              </a:spcBef>
              <a:spcAft>
                <a:spcPts val="0"/>
              </a:spcAft>
              <a:buSzPts val="2400"/>
              <a:buNone/>
              <a:defRPr sz="3200"/>
            </a:lvl7pPr>
            <a:lvl8pPr lvl="7">
              <a:spcBef>
                <a:spcPts val="0"/>
              </a:spcBef>
              <a:spcAft>
                <a:spcPts val="0"/>
              </a:spcAft>
              <a:buSzPts val="2400"/>
              <a:buNone/>
              <a:defRPr sz="3200"/>
            </a:lvl8pPr>
            <a:lvl9pPr lvl="8">
              <a:spcBef>
                <a:spcPts val="0"/>
              </a:spcBef>
              <a:spcAft>
                <a:spcPts val="0"/>
              </a:spcAft>
              <a:buSzPts val="2400"/>
              <a:buNone/>
              <a:defRPr sz="3200"/>
            </a:lvl9pPr>
          </a:lstStyle>
          <a:p>
            <a:endParaRPr/>
          </a:p>
        </p:txBody>
      </p:sp>
      <p:sp>
        <p:nvSpPr>
          <p:cNvPr id="62" name="Google Shape;62;p7"/>
          <p:cNvSpPr txBox="1">
            <a:spLocks noGrp="1"/>
          </p:cNvSpPr>
          <p:nvPr>
            <p:ph type="body" idx="1"/>
          </p:nvPr>
        </p:nvSpPr>
        <p:spPr>
          <a:xfrm>
            <a:off x="1097900" y="3073767"/>
            <a:ext cx="4094400" cy="2220400"/>
          </a:xfrm>
          <a:prstGeom prst="rect">
            <a:avLst/>
          </a:prstGeom>
        </p:spPr>
        <p:txBody>
          <a:bodyPr spcFirstLastPara="1" wrap="square" lIns="91425" tIns="91425" rIns="91425" bIns="91425" anchor="t" anchorCtr="0">
            <a:noAutofit/>
          </a:bodyPr>
          <a:lstStyle>
            <a:lvl1pPr marL="609585" lvl="0" indent="-406390">
              <a:spcBef>
                <a:spcPts val="0"/>
              </a:spcBef>
              <a:spcAft>
                <a:spcPts val="0"/>
              </a:spcAft>
              <a:buSzPts val="1200"/>
              <a:buChar char="●"/>
              <a:defRPr>
                <a:solidFill>
                  <a:srgbClr val="FFFFFF"/>
                </a:solidFill>
              </a:defRPr>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63" name="Google Shape;63;p7"/>
          <p:cNvSpPr/>
          <p:nvPr/>
        </p:nvSpPr>
        <p:spPr>
          <a:xfrm rot="10800000" flipH="1">
            <a:off x="0" y="-100"/>
            <a:ext cx="4197600" cy="1617200"/>
          </a:xfrm>
          <a:prstGeom prst="rtTriangle">
            <a:avLst/>
          </a:prstGeom>
          <a:solidFill>
            <a:srgbClr val="336574">
              <a:alpha val="3240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4" name="Google Shape;64;p7"/>
          <p:cNvSpPr txBox="1">
            <a:spLocks noGrp="1"/>
          </p:cNvSpPr>
          <p:nvPr>
            <p:ph type="title" idx="2"/>
          </p:nvPr>
        </p:nvSpPr>
        <p:spPr>
          <a:xfrm>
            <a:off x="1097900" y="2680633"/>
            <a:ext cx="4094400" cy="429600"/>
          </a:xfrm>
          <a:prstGeom prst="rect">
            <a:avLst/>
          </a:prstGeom>
          <a:solidFill>
            <a:schemeClr val="accent2"/>
          </a:solidFill>
        </p:spPr>
        <p:txBody>
          <a:bodyPr spcFirstLastPara="1" wrap="square" lIns="91425" tIns="91425" rIns="91425" bIns="91425" anchor="ctr" anchorCtr="0">
            <a:noAutofit/>
          </a:bodyPr>
          <a:lstStyle>
            <a:lvl1pPr lvl="0" algn="ctr" rtl="0">
              <a:spcBef>
                <a:spcPts val="0"/>
              </a:spcBef>
              <a:spcAft>
                <a:spcPts val="0"/>
              </a:spcAft>
              <a:buSzPts val="2400"/>
              <a:buNone/>
              <a:defRPr sz="1600">
                <a:solidFill>
                  <a:schemeClr val="lt1"/>
                </a:solidFill>
              </a:defRPr>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endParaRPr/>
          </a:p>
        </p:txBody>
      </p:sp>
    </p:spTree>
    <p:extLst>
      <p:ext uri="{BB962C8B-B14F-4D97-AF65-F5344CB8AC3E}">
        <p14:creationId xmlns:p14="http://schemas.microsoft.com/office/powerpoint/2010/main" val="42130059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65"/>
        <p:cNvGrpSpPr/>
        <p:nvPr/>
      </p:nvGrpSpPr>
      <p:grpSpPr>
        <a:xfrm>
          <a:off x="0" y="0"/>
          <a:ext cx="0" cy="0"/>
          <a:chOff x="0" y="0"/>
          <a:chExt cx="0" cy="0"/>
        </a:xfrm>
      </p:grpSpPr>
      <p:sp>
        <p:nvSpPr>
          <p:cNvPr id="66" name="Google Shape;66;p8"/>
          <p:cNvSpPr/>
          <p:nvPr/>
        </p:nvSpPr>
        <p:spPr>
          <a:xfrm flipH="1">
            <a:off x="0" y="-104"/>
            <a:ext cx="12192000" cy="6852000"/>
          </a:xfrm>
          <a:prstGeom prst="rtTriangle">
            <a:avLst/>
          </a:prstGeom>
          <a:solidFill>
            <a:srgbClr val="336574">
              <a:alpha val="3240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67" name="Google Shape;67;p8"/>
          <p:cNvGrpSpPr/>
          <p:nvPr/>
        </p:nvGrpSpPr>
        <p:grpSpPr>
          <a:xfrm rot="-748857">
            <a:off x="9851833" y="5453129"/>
            <a:ext cx="3214743" cy="2120352"/>
            <a:chOff x="7513054" y="3864348"/>
            <a:chExt cx="2411225" cy="1590375"/>
          </a:xfrm>
        </p:grpSpPr>
        <p:sp>
          <p:nvSpPr>
            <p:cNvPr id="68" name="Google Shape;68;p8"/>
            <p:cNvSpPr/>
            <p:nvPr/>
          </p:nvSpPr>
          <p:spPr>
            <a:xfrm rot="-1800015">
              <a:off x="7532258" y="4844220"/>
              <a:ext cx="1076992" cy="365707"/>
            </a:xfrm>
            <a:prstGeom prst="rect">
              <a:avLst/>
            </a:prstGeom>
            <a:solidFill>
              <a:srgbClr val="FFFFFF">
                <a:alpha val="558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 name="Google Shape;69;p8"/>
            <p:cNvSpPr/>
            <p:nvPr/>
          </p:nvSpPr>
          <p:spPr>
            <a:xfrm rot="-1800015">
              <a:off x="8828083" y="4109145"/>
              <a:ext cx="1076992" cy="365707"/>
            </a:xfrm>
            <a:prstGeom prst="rect">
              <a:avLst/>
            </a:prstGeom>
            <a:solidFill>
              <a:srgbClr val="FFFFFF">
                <a:alpha val="558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70" name="Google Shape;70;p8"/>
          <p:cNvSpPr/>
          <p:nvPr/>
        </p:nvSpPr>
        <p:spPr>
          <a:xfrm rot="-2046914">
            <a:off x="-10145403" y="-5474647"/>
            <a:ext cx="13799545" cy="10949305"/>
          </a:xfrm>
          <a:prstGeom prst="ellipse">
            <a:avLst/>
          </a:prstGeom>
          <a:solidFill>
            <a:srgbClr val="336574">
              <a:alpha val="1229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71" name="Google Shape;71;p8"/>
          <p:cNvGrpSpPr/>
          <p:nvPr/>
        </p:nvGrpSpPr>
        <p:grpSpPr>
          <a:xfrm>
            <a:off x="950961" y="735133"/>
            <a:ext cx="10289944" cy="5392400"/>
            <a:chOff x="713225" y="551350"/>
            <a:chExt cx="7980000" cy="4044300"/>
          </a:xfrm>
        </p:grpSpPr>
        <p:sp>
          <p:nvSpPr>
            <p:cNvPr id="72" name="Google Shape;72;p8"/>
            <p:cNvSpPr/>
            <p:nvPr/>
          </p:nvSpPr>
          <p:spPr>
            <a:xfrm>
              <a:off x="713225" y="551350"/>
              <a:ext cx="7980000" cy="4044300"/>
            </a:xfrm>
            <a:prstGeom prst="roundRect">
              <a:avLst>
                <a:gd name="adj" fmla="val 10795"/>
              </a:avLst>
            </a:pr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 name="Google Shape;73;p8"/>
            <p:cNvSpPr/>
            <p:nvPr/>
          </p:nvSpPr>
          <p:spPr>
            <a:xfrm>
              <a:off x="1722702" y="551350"/>
              <a:ext cx="6970500" cy="4044300"/>
            </a:xfrm>
            <a:prstGeom prst="roundRect">
              <a:avLst>
                <a:gd name="adj" fmla="val 10795"/>
              </a:avLst>
            </a:pr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 name="Google Shape;74;p8"/>
            <p:cNvSpPr/>
            <p:nvPr/>
          </p:nvSpPr>
          <p:spPr>
            <a:xfrm>
              <a:off x="982850" y="769675"/>
              <a:ext cx="7447932" cy="3567146"/>
            </a:xfrm>
            <a:custGeom>
              <a:avLst/>
              <a:gdLst/>
              <a:ahLst/>
              <a:cxnLst/>
              <a:rect l="l" t="t" r="r" b="b"/>
              <a:pathLst>
                <a:path w="16614" h="8515" extrusionOk="0">
                  <a:moveTo>
                    <a:pt x="572" y="1"/>
                  </a:moveTo>
                  <a:cubicBezTo>
                    <a:pt x="257" y="1"/>
                    <a:pt x="0" y="259"/>
                    <a:pt x="0" y="574"/>
                  </a:cubicBezTo>
                  <a:lnTo>
                    <a:pt x="0" y="7946"/>
                  </a:lnTo>
                  <a:cubicBezTo>
                    <a:pt x="0" y="8261"/>
                    <a:pt x="257" y="8514"/>
                    <a:pt x="572" y="8514"/>
                  </a:cubicBezTo>
                  <a:lnTo>
                    <a:pt x="16040" y="8514"/>
                  </a:lnTo>
                  <a:cubicBezTo>
                    <a:pt x="16355" y="8514"/>
                    <a:pt x="16613" y="8261"/>
                    <a:pt x="16613" y="7946"/>
                  </a:cubicBezTo>
                  <a:lnTo>
                    <a:pt x="16613" y="574"/>
                  </a:lnTo>
                  <a:cubicBezTo>
                    <a:pt x="16613" y="259"/>
                    <a:pt x="16355" y="1"/>
                    <a:pt x="160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 name="Google Shape;75;p8"/>
            <p:cNvSpPr/>
            <p:nvPr/>
          </p:nvSpPr>
          <p:spPr>
            <a:xfrm>
              <a:off x="982850" y="769675"/>
              <a:ext cx="7447932" cy="861310"/>
            </a:xfrm>
            <a:custGeom>
              <a:avLst/>
              <a:gdLst/>
              <a:ahLst/>
              <a:cxnLst/>
              <a:rect l="l" t="t" r="r" b="b"/>
              <a:pathLst>
                <a:path w="16614" h="2056" extrusionOk="0">
                  <a:moveTo>
                    <a:pt x="572" y="1"/>
                  </a:moveTo>
                  <a:cubicBezTo>
                    <a:pt x="257" y="1"/>
                    <a:pt x="0" y="259"/>
                    <a:pt x="0" y="574"/>
                  </a:cubicBezTo>
                  <a:lnTo>
                    <a:pt x="0" y="2056"/>
                  </a:lnTo>
                  <a:lnTo>
                    <a:pt x="16613" y="2056"/>
                  </a:lnTo>
                  <a:lnTo>
                    <a:pt x="16613" y="574"/>
                  </a:lnTo>
                  <a:cubicBezTo>
                    <a:pt x="16613" y="259"/>
                    <a:pt x="16355" y="1"/>
                    <a:pt x="1604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 name="Google Shape;76;p8"/>
            <p:cNvSpPr/>
            <p:nvPr/>
          </p:nvSpPr>
          <p:spPr>
            <a:xfrm>
              <a:off x="982850" y="3477191"/>
              <a:ext cx="7447932" cy="859634"/>
            </a:xfrm>
            <a:custGeom>
              <a:avLst/>
              <a:gdLst/>
              <a:ahLst/>
              <a:cxnLst/>
              <a:rect l="l" t="t" r="r" b="b"/>
              <a:pathLst>
                <a:path w="16614" h="2052" extrusionOk="0">
                  <a:moveTo>
                    <a:pt x="0" y="1"/>
                  </a:moveTo>
                  <a:lnTo>
                    <a:pt x="0" y="1483"/>
                  </a:lnTo>
                  <a:cubicBezTo>
                    <a:pt x="0" y="1798"/>
                    <a:pt x="257" y="2051"/>
                    <a:pt x="572" y="2051"/>
                  </a:cubicBezTo>
                  <a:lnTo>
                    <a:pt x="16040" y="2051"/>
                  </a:lnTo>
                  <a:cubicBezTo>
                    <a:pt x="16355" y="2051"/>
                    <a:pt x="16613" y="1798"/>
                    <a:pt x="16613" y="1483"/>
                  </a:cubicBezTo>
                  <a:lnTo>
                    <a:pt x="1661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 name="Google Shape;77;p8"/>
            <p:cNvSpPr/>
            <p:nvPr/>
          </p:nvSpPr>
          <p:spPr>
            <a:xfrm>
              <a:off x="2398974" y="1041634"/>
              <a:ext cx="276372" cy="241431"/>
            </a:xfrm>
            <a:custGeom>
              <a:avLst/>
              <a:gdLst/>
              <a:ahLst/>
              <a:cxnLst/>
              <a:rect l="l" t="t" r="r" b="b"/>
              <a:pathLst>
                <a:path w="675" h="680" extrusionOk="0">
                  <a:moveTo>
                    <a:pt x="337" y="0"/>
                  </a:moveTo>
                  <a:cubicBezTo>
                    <a:pt x="151" y="0"/>
                    <a:pt x="0" y="152"/>
                    <a:pt x="0" y="338"/>
                  </a:cubicBezTo>
                  <a:cubicBezTo>
                    <a:pt x="0" y="524"/>
                    <a:pt x="151" y="680"/>
                    <a:pt x="337" y="680"/>
                  </a:cubicBezTo>
                  <a:cubicBezTo>
                    <a:pt x="523" y="680"/>
                    <a:pt x="675" y="524"/>
                    <a:pt x="675" y="338"/>
                  </a:cubicBezTo>
                  <a:cubicBezTo>
                    <a:pt x="675" y="152"/>
                    <a:pt x="523" y="0"/>
                    <a:pt x="3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 name="Google Shape;78;p8"/>
            <p:cNvSpPr/>
            <p:nvPr/>
          </p:nvSpPr>
          <p:spPr>
            <a:xfrm>
              <a:off x="2398974" y="3791714"/>
              <a:ext cx="276372" cy="240010"/>
            </a:xfrm>
            <a:custGeom>
              <a:avLst/>
              <a:gdLst/>
              <a:ahLst/>
              <a:cxnLst/>
              <a:rect l="l" t="t" r="r" b="b"/>
              <a:pathLst>
                <a:path w="675" h="676" extrusionOk="0">
                  <a:moveTo>
                    <a:pt x="337" y="1"/>
                  </a:moveTo>
                  <a:cubicBezTo>
                    <a:pt x="151" y="1"/>
                    <a:pt x="0" y="151"/>
                    <a:pt x="0" y="337"/>
                  </a:cubicBezTo>
                  <a:cubicBezTo>
                    <a:pt x="0" y="524"/>
                    <a:pt x="151" y="675"/>
                    <a:pt x="337" y="675"/>
                  </a:cubicBezTo>
                  <a:cubicBezTo>
                    <a:pt x="523" y="675"/>
                    <a:pt x="675" y="524"/>
                    <a:pt x="675" y="337"/>
                  </a:cubicBezTo>
                  <a:cubicBezTo>
                    <a:pt x="675" y="151"/>
                    <a:pt x="523" y="1"/>
                    <a:pt x="3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 name="Google Shape;79;p8"/>
            <p:cNvSpPr/>
            <p:nvPr/>
          </p:nvSpPr>
          <p:spPr>
            <a:xfrm>
              <a:off x="6483973" y="1041634"/>
              <a:ext cx="276781" cy="241431"/>
            </a:xfrm>
            <a:custGeom>
              <a:avLst/>
              <a:gdLst/>
              <a:ahLst/>
              <a:cxnLst/>
              <a:rect l="l" t="t" r="r" b="b"/>
              <a:pathLst>
                <a:path w="676" h="680" extrusionOk="0">
                  <a:moveTo>
                    <a:pt x="338" y="0"/>
                  </a:moveTo>
                  <a:cubicBezTo>
                    <a:pt x="151" y="0"/>
                    <a:pt x="0" y="152"/>
                    <a:pt x="0" y="338"/>
                  </a:cubicBezTo>
                  <a:cubicBezTo>
                    <a:pt x="0" y="524"/>
                    <a:pt x="151" y="680"/>
                    <a:pt x="338" y="680"/>
                  </a:cubicBezTo>
                  <a:cubicBezTo>
                    <a:pt x="524" y="680"/>
                    <a:pt x="675" y="524"/>
                    <a:pt x="675" y="338"/>
                  </a:cubicBezTo>
                  <a:cubicBezTo>
                    <a:pt x="675" y="152"/>
                    <a:pt x="524" y="0"/>
                    <a:pt x="3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 name="Google Shape;80;p8"/>
            <p:cNvSpPr/>
            <p:nvPr/>
          </p:nvSpPr>
          <p:spPr>
            <a:xfrm>
              <a:off x="6483973" y="3791714"/>
              <a:ext cx="276781" cy="240010"/>
            </a:xfrm>
            <a:custGeom>
              <a:avLst/>
              <a:gdLst/>
              <a:ahLst/>
              <a:cxnLst/>
              <a:rect l="l" t="t" r="r" b="b"/>
              <a:pathLst>
                <a:path w="676" h="676" extrusionOk="0">
                  <a:moveTo>
                    <a:pt x="338" y="1"/>
                  </a:moveTo>
                  <a:cubicBezTo>
                    <a:pt x="151" y="1"/>
                    <a:pt x="0" y="151"/>
                    <a:pt x="0" y="337"/>
                  </a:cubicBezTo>
                  <a:cubicBezTo>
                    <a:pt x="0" y="524"/>
                    <a:pt x="151" y="675"/>
                    <a:pt x="338" y="675"/>
                  </a:cubicBezTo>
                  <a:cubicBezTo>
                    <a:pt x="524" y="675"/>
                    <a:pt x="675" y="524"/>
                    <a:pt x="675" y="337"/>
                  </a:cubicBezTo>
                  <a:cubicBezTo>
                    <a:pt x="675" y="151"/>
                    <a:pt x="524" y="1"/>
                    <a:pt x="3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 name="Google Shape;81;p8"/>
            <p:cNvSpPr/>
            <p:nvPr/>
          </p:nvSpPr>
          <p:spPr>
            <a:xfrm>
              <a:off x="982859" y="1630567"/>
              <a:ext cx="739849" cy="1847040"/>
            </a:xfrm>
            <a:custGeom>
              <a:avLst/>
              <a:gdLst/>
              <a:ahLst/>
              <a:cxnLst/>
              <a:rect l="l" t="t" r="r" b="b"/>
              <a:pathLst>
                <a:path w="1807" h="4409" extrusionOk="0">
                  <a:moveTo>
                    <a:pt x="0" y="1"/>
                  </a:moveTo>
                  <a:lnTo>
                    <a:pt x="0" y="4409"/>
                  </a:lnTo>
                  <a:lnTo>
                    <a:pt x="1807" y="4409"/>
                  </a:lnTo>
                  <a:lnTo>
                    <a:pt x="1807" y="1"/>
                  </a:lnTo>
                  <a:close/>
                </a:path>
              </a:pathLst>
            </a:custGeom>
            <a:solidFill>
              <a:srgbClr val="DFDE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 name="Google Shape;82;p8"/>
            <p:cNvSpPr/>
            <p:nvPr/>
          </p:nvSpPr>
          <p:spPr>
            <a:xfrm>
              <a:off x="982859" y="3477190"/>
              <a:ext cx="774242" cy="859634"/>
            </a:xfrm>
            <a:custGeom>
              <a:avLst/>
              <a:gdLst/>
              <a:ahLst/>
              <a:cxnLst/>
              <a:rect l="l" t="t" r="r" b="b"/>
              <a:pathLst>
                <a:path w="1891" h="2052" extrusionOk="0">
                  <a:moveTo>
                    <a:pt x="0" y="1"/>
                  </a:moveTo>
                  <a:lnTo>
                    <a:pt x="0" y="1483"/>
                  </a:lnTo>
                  <a:cubicBezTo>
                    <a:pt x="0" y="1785"/>
                    <a:pt x="240" y="2033"/>
                    <a:pt x="537" y="2051"/>
                  </a:cubicBezTo>
                  <a:lnTo>
                    <a:pt x="1891" y="2051"/>
                  </a:lnTo>
                  <a:cubicBezTo>
                    <a:pt x="1838" y="1873"/>
                    <a:pt x="1807" y="1678"/>
                    <a:pt x="1807" y="1483"/>
                  </a:cubicBezTo>
                  <a:lnTo>
                    <a:pt x="180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 name="Google Shape;83;p8"/>
            <p:cNvSpPr/>
            <p:nvPr/>
          </p:nvSpPr>
          <p:spPr>
            <a:xfrm>
              <a:off x="982859" y="769675"/>
              <a:ext cx="774242" cy="861310"/>
            </a:xfrm>
            <a:custGeom>
              <a:avLst/>
              <a:gdLst/>
              <a:ahLst/>
              <a:cxnLst/>
              <a:rect l="l" t="t" r="r" b="b"/>
              <a:pathLst>
                <a:path w="1891" h="2056" extrusionOk="0">
                  <a:moveTo>
                    <a:pt x="572" y="1"/>
                  </a:moveTo>
                  <a:cubicBezTo>
                    <a:pt x="257" y="1"/>
                    <a:pt x="0" y="259"/>
                    <a:pt x="0" y="574"/>
                  </a:cubicBezTo>
                  <a:lnTo>
                    <a:pt x="0" y="2056"/>
                  </a:lnTo>
                  <a:lnTo>
                    <a:pt x="1807" y="2056"/>
                  </a:lnTo>
                  <a:lnTo>
                    <a:pt x="1807" y="574"/>
                  </a:lnTo>
                  <a:cubicBezTo>
                    <a:pt x="1807" y="374"/>
                    <a:pt x="1838" y="183"/>
                    <a:pt x="189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84" name="Google Shape;84;p8"/>
          <p:cNvSpPr txBox="1">
            <a:spLocks noGrp="1"/>
          </p:cNvSpPr>
          <p:nvPr>
            <p:ph type="title"/>
          </p:nvPr>
        </p:nvSpPr>
        <p:spPr>
          <a:xfrm>
            <a:off x="951000" y="729688"/>
            <a:ext cx="10290000" cy="53924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Clr>
                <a:schemeClr val="dk1"/>
              </a:buClr>
              <a:buSzPts val="4800"/>
              <a:buNone/>
              <a:defRPr sz="8400" b="1">
                <a:solidFill>
                  <a:schemeClr val="dk1"/>
                </a:solidFill>
              </a:defRPr>
            </a:lvl1pPr>
            <a:lvl2pPr lvl="1">
              <a:spcBef>
                <a:spcPts val="0"/>
              </a:spcBef>
              <a:spcAft>
                <a:spcPts val="0"/>
              </a:spcAft>
              <a:buSzPts val="4800"/>
              <a:buNone/>
              <a:defRPr sz="6400"/>
            </a:lvl2pPr>
            <a:lvl3pPr lvl="2">
              <a:spcBef>
                <a:spcPts val="0"/>
              </a:spcBef>
              <a:spcAft>
                <a:spcPts val="0"/>
              </a:spcAft>
              <a:buSzPts val="4800"/>
              <a:buNone/>
              <a:defRPr sz="6400"/>
            </a:lvl3pPr>
            <a:lvl4pPr lvl="3">
              <a:spcBef>
                <a:spcPts val="0"/>
              </a:spcBef>
              <a:spcAft>
                <a:spcPts val="0"/>
              </a:spcAft>
              <a:buSzPts val="4800"/>
              <a:buNone/>
              <a:defRPr sz="6400"/>
            </a:lvl4pPr>
            <a:lvl5pPr lvl="4">
              <a:spcBef>
                <a:spcPts val="0"/>
              </a:spcBef>
              <a:spcAft>
                <a:spcPts val="0"/>
              </a:spcAft>
              <a:buSzPts val="4800"/>
              <a:buNone/>
              <a:defRPr sz="6400"/>
            </a:lvl5pPr>
            <a:lvl6pPr lvl="5">
              <a:spcBef>
                <a:spcPts val="0"/>
              </a:spcBef>
              <a:spcAft>
                <a:spcPts val="0"/>
              </a:spcAft>
              <a:buSzPts val="4800"/>
              <a:buNone/>
              <a:defRPr sz="6400"/>
            </a:lvl6pPr>
            <a:lvl7pPr lvl="6">
              <a:spcBef>
                <a:spcPts val="0"/>
              </a:spcBef>
              <a:spcAft>
                <a:spcPts val="0"/>
              </a:spcAft>
              <a:buSzPts val="4800"/>
              <a:buNone/>
              <a:defRPr sz="6400"/>
            </a:lvl7pPr>
            <a:lvl8pPr lvl="7">
              <a:spcBef>
                <a:spcPts val="0"/>
              </a:spcBef>
              <a:spcAft>
                <a:spcPts val="0"/>
              </a:spcAft>
              <a:buSzPts val="4800"/>
              <a:buNone/>
              <a:defRPr sz="6400"/>
            </a:lvl8pPr>
            <a:lvl9pPr lvl="8">
              <a:spcBef>
                <a:spcPts val="0"/>
              </a:spcBef>
              <a:spcAft>
                <a:spcPts val="0"/>
              </a:spcAft>
              <a:buSzPts val="4800"/>
              <a:buNone/>
              <a:defRPr sz="6400"/>
            </a:lvl9pPr>
          </a:lstStyle>
          <a:p>
            <a:endParaRPr/>
          </a:p>
        </p:txBody>
      </p:sp>
    </p:spTree>
    <p:extLst>
      <p:ext uri="{BB962C8B-B14F-4D97-AF65-F5344CB8AC3E}">
        <p14:creationId xmlns:p14="http://schemas.microsoft.com/office/powerpoint/2010/main" val="25696567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85"/>
        <p:cNvGrpSpPr/>
        <p:nvPr/>
      </p:nvGrpSpPr>
      <p:grpSpPr>
        <a:xfrm>
          <a:off x="0" y="0"/>
          <a:ext cx="0" cy="0"/>
          <a:chOff x="0" y="0"/>
          <a:chExt cx="0" cy="0"/>
        </a:xfrm>
      </p:grpSpPr>
      <p:sp>
        <p:nvSpPr>
          <p:cNvPr id="86" name="Google Shape;86;p9"/>
          <p:cNvSpPr/>
          <p:nvPr/>
        </p:nvSpPr>
        <p:spPr>
          <a:xfrm rot="10800000" flipH="1">
            <a:off x="0" y="-100"/>
            <a:ext cx="4197600" cy="1617200"/>
          </a:xfrm>
          <a:prstGeom prst="rtTriangle">
            <a:avLst/>
          </a:prstGeom>
          <a:solidFill>
            <a:srgbClr val="336574">
              <a:alpha val="3240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7" name="Google Shape;87;p9"/>
          <p:cNvSpPr/>
          <p:nvPr/>
        </p:nvSpPr>
        <p:spPr>
          <a:xfrm rot="-3327516">
            <a:off x="5232610" y="1549731"/>
            <a:ext cx="11633125" cy="5211757"/>
          </a:xfrm>
          <a:prstGeom prst="ellipse">
            <a:avLst/>
          </a:prstGeom>
          <a:solidFill>
            <a:srgbClr val="336574">
              <a:alpha val="2291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8" name="Google Shape;88;p9"/>
          <p:cNvSpPr txBox="1">
            <a:spLocks noGrp="1"/>
          </p:cNvSpPr>
          <p:nvPr>
            <p:ph type="title"/>
          </p:nvPr>
        </p:nvSpPr>
        <p:spPr>
          <a:xfrm>
            <a:off x="950971" y="1908640"/>
            <a:ext cx="5145200" cy="7680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3200"/>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endParaRPr/>
          </a:p>
        </p:txBody>
      </p:sp>
      <p:sp>
        <p:nvSpPr>
          <p:cNvPr id="89" name="Google Shape;89;p9"/>
          <p:cNvSpPr txBox="1">
            <a:spLocks noGrp="1"/>
          </p:cNvSpPr>
          <p:nvPr>
            <p:ph type="subTitle" idx="1"/>
          </p:nvPr>
        </p:nvSpPr>
        <p:spPr>
          <a:xfrm>
            <a:off x="950967" y="2628967"/>
            <a:ext cx="4653600" cy="2596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2133">
                <a:solidFill>
                  <a:schemeClr val="lt1"/>
                </a:solidFill>
              </a:defRPr>
            </a:lvl1pPr>
            <a:lvl2pPr lvl="1" algn="ctr" rtl="0">
              <a:spcBef>
                <a:spcPts val="2133"/>
              </a:spcBef>
              <a:spcAft>
                <a:spcPts val="0"/>
              </a:spcAft>
              <a:buNone/>
              <a:defRPr sz="2133">
                <a:solidFill>
                  <a:schemeClr val="lt1"/>
                </a:solidFill>
              </a:defRPr>
            </a:lvl2pPr>
            <a:lvl3pPr lvl="2" algn="ctr" rtl="0">
              <a:spcBef>
                <a:spcPts val="2133"/>
              </a:spcBef>
              <a:spcAft>
                <a:spcPts val="0"/>
              </a:spcAft>
              <a:buNone/>
              <a:defRPr sz="2133">
                <a:solidFill>
                  <a:schemeClr val="lt1"/>
                </a:solidFill>
              </a:defRPr>
            </a:lvl3pPr>
            <a:lvl4pPr lvl="3" algn="ctr" rtl="0">
              <a:spcBef>
                <a:spcPts val="2133"/>
              </a:spcBef>
              <a:spcAft>
                <a:spcPts val="0"/>
              </a:spcAft>
              <a:buNone/>
              <a:defRPr sz="2133">
                <a:solidFill>
                  <a:schemeClr val="lt1"/>
                </a:solidFill>
              </a:defRPr>
            </a:lvl4pPr>
            <a:lvl5pPr lvl="4" algn="ctr" rtl="0">
              <a:spcBef>
                <a:spcPts val="2133"/>
              </a:spcBef>
              <a:spcAft>
                <a:spcPts val="0"/>
              </a:spcAft>
              <a:buNone/>
              <a:defRPr sz="2133">
                <a:solidFill>
                  <a:schemeClr val="lt1"/>
                </a:solidFill>
              </a:defRPr>
            </a:lvl5pPr>
            <a:lvl6pPr lvl="5" algn="ctr" rtl="0">
              <a:spcBef>
                <a:spcPts val="2133"/>
              </a:spcBef>
              <a:spcAft>
                <a:spcPts val="0"/>
              </a:spcAft>
              <a:buNone/>
              <a:defRPr sz="2133">
                <a:solidFill>
                  <a:schemeClr val="lt1"/>
                </a:solidFill>
              </a:defRPr>
            </a:lvl6pPr>
            <a:lvl7pPr lvl="6" algn="ctr" rtl="0">
              <a:spcBef>
                <a:spcPts val="2133"/>
              </a:spcBef>
              <a:spcAft>
                <a:spcPts val="0"/>
              </a:spcAft>
              <a:buNone/>
              <a:defRPr sz="2133">
                <a:solidFill>
                  <a:schemeClr val="lt1"/>
                </a:solidFill>
              </a:defRPr>
            </a:lvl7pPr>
            <a:lvl8pPr lvl="7" algn="ctr" rtl="0">
              <a:spcBef>
                <a:spcPts val="2133"/>
              </a:spcBef>
              <a:spcAft>
                <a:spcPts val="0"/>
              </a:spcAft>
              <a:buNone/>
              <a:defRPr sz="2133">
                <a:solidFill>
                  <a:schemeClr val="lt1"/>
                </a:solidFill>
              </a:defRPr>
            </a:lvl8pPr>
            <a:lvl9pPr lvl="8" algn="ctr" rtl="0">
              <a:spcBef>
                <a:spcPts val="2133"/>
              </a:spcBef>
              <a:spcAft>
                <a:spcPts val="2133"/>
              </a:spcAft>
              <a:buNone/>
              <a:defRPr sz="2133">
                <a:solidFill>
                  <a:schemeClr val="lt1"/>
                </a:solidFill>
              </a:defRPr>
            </a:lvl9pPr>
          </a:lstStyle>
          <a:p>
            <a:endParaRPr/>
          </a:p>
        </p:txBody>
      </p:sp>
    </p:spTree>
    <p:extLst>
      <p:ext uri="{BB962C8B-B14F-4D97-AF65-F5344CB8AC3E}">
        <p14:creationId xmlns:p14="http://schemas.microsoft.com/office/powerpoint/2010/main" val="36781600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90"/>
        <p:cNvGrpSpPr/>
        <p:nvPr/>
      </p:nvGrpSpPr>
      <p:grpSpPr>
        <a:xfrm>
          <a:off x="0" y="0"/>
          <a:ext cx="0" cy="0"/>
          <a:chOff x="0" y="0"/>
          <a:chExt cx="0" cy="0"/>
        </a:xfrm>
      </p:grpSpPr>
      <p:sp>
        <p:nvSpPr>
          <p:cNvPr id="91" name="Google Shape;91;p10"/>
          <p:cNvSpPr/>
          <p:nvPr/>
        </p:nvSpPr>
        <p:spPr>
          <a:xfrm rot="-2046914">
            <a:off x="9539597" y="-1436280"/>
            <a:ext cx="13799545" cy="10949305"/>
          </a:xfrm>
          <a:prstGeom prst="ellipse">
            <a:avLst/>
          </a:prstGeom>
          <a:solidFill>
            <a:srgbClr val="FFFFFF">
              <a:alpha val="62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2" name="Google Shape;92;p10"/>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
        <p:nvSpPr>
          <p:cNvPr id="93" name="Google Shape;93;p10"/>
          <p:cNvSpPr txBox="1">
            <a:spLocks noGrp="1"/>
          </p:cNvSpPr>
          <p:nvPr>
            <p:ph type="title"/>
          </p:nvPr>
        </p:nvSpPr>
        <p:spPr>
          <a:xfrm>
            <a:off x="3661867" y="3833763"/>
            <a:ext cx="4888000" cy="527600"/>
          </a:xfrm>
          <a:prstGeom prst="rect">
            <a:avLst/>
          </a:prstGeom>
          <a:solidFill>
            <a:schemeClr val="accent1"/>
          </a:solidFill>
        </p:spPr>
        <p:txBody>
          <a:bodyPr spcFirstLastPara="1" wrap="square" lIns="91425" tIns="91425" rIns="91425" bIns="91425" anchor="ctr" anchorCtr="0">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a:endParaRPr/>
          </a:p>
        </p:txBody>
      </p:sp>
      <p:sp>
        <p:nvSpPr>
          <p:cNvPr id="94" name="Google Shape;94;p10"/>
          <p:cNvSpPr txBox="1">
            <a:spLocks noGrp="1"/>
          </p:cNvSpPr>
          <p:nvPr>
            <p:ph type="subTitle" idx="1"/>
          </p:nvPr>
        </p:nvSpPr>
        <p:spPr>
          <a:xfrm>
            <a:off x="2641967" y="2123241"/>
            <a:ext cx="6921200" cy="13184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sz="2667">
                <a:solidFill>
                  <a:srgbClr val="FFFFFF"/>
                </a:solidFill>
              </a:defRPr>
            </a:lvl1pPr>
            <a:lvl2pPr lvl="1" algn="ctr">
              <a:spcBef>
                <a:spcPts val="2133"/>
              </a:spcBef>
              <a:spcAft>
                <a:spcPts val="0"/>
              </a:spcAft>
              <a:buNone/>
              <a:defRPr sz="2667">
                <a:solidFill>
                  <a:srgbClr val="FFFFFF"/>
                </a:solidFill>
              </a:defRPr>
            </a:lvl2pPr>
            <a:lvl3pPr lvl="2" algn="ctr">
              <a:spcBef>
                <a:spcPts val="2133"/>
              </a:spcBef>
              <a:spcAft>
                <a:spcPts val="0"/>
              </a:spcAft>
              <a:buNone/>
              <a:defRPr sz="2667">
                <a:solidFill>
                  <a:srgbClr val="FFFFFF"/>
                </a:solidFill>
              </a:defRPr>
            </a:lvl3pPr>
            <a:lvl4pPr lvl="3" algn="ctr">
              <a:spcBef>
                <a:spcPts val="2133"/>
              </a:spcBef>
              <a:spcAft>
                <a:spcPts val="0"/>
              </a:spcAft>
              <a:buNone/>
              <a:defRPr sz="2667">
                <a:solidFill>
                  <a:srgbClr val="FFFFFF"/>
                </a:solidFill>
              </a:defRPr>
            </a:lvl4pPr>
            <a:lvl5pPr lvl="4" algn="ctr">
              <a:spcBef>
                <a:spcPts val="2133"/>
              </a:spcBef>
              <a:spcAft>
                <a:spcPts val="0"/>
              </a:spcAft>
              <a:buNone/>
              <a:defRPr sz="2667">
                <a:solidFill>
                  <a:srgbClr val="FFFFFF"/>
                </a:solidFill>
              </a:defRPr>
            </a:lvl5pPr>
            <a:lvl6pPr lvl="5" algn="ctr">
              <a:spcBef>
                <a:spcPts val="2133"/>
              </a:spcBef>
              <a:spcAft>
                <a:spcPts val="0"/>
              </a:spcAft>
              <a:buNone/>
              <a:defRPr sz="2667">
                <a:solidFill>
                  <a:srgbClr val="FFFFFF"/>
                </a:solidFill>
              </a:defRPr>
            </a:lvl6pPr>
            <a:lvl7pPr lvl="6" algn="ctr">
              <a:spcBef>
                <a:spcPts val="2133"/>
              </a:spcBef>
              <a:spcAft>
                <a:spcPts val="0"/>
              </a:spcAft>
              <a:buNone/>
              <a:defRPr sz="2667">
                <a:solidFill>
                  <a:srgbClr val="FFFFFF"/>
                </a:solidFill>
              </a:defRPr>
            </a:lvl7pPr>
            <a:lvl8pPr lvl="7" algn="ctr">
              <a:spcBef>
                <a:spcPts val="2133"/>
              </a:spcBef>
              <a:spcAft>
                <a:spcPts val="0"/>
              </a:spcAft>
              <a:buNone/>
              <a:defRPr sz="2667">
                <a:solidFill>
                  <a:srgbClr val="FFFFFF"/>
                </a:solidFill>
              </a:defRPr>
            </a:lvl8pPr>
            <a:lvl9pPr lvl="8" algn="ctr">
              <a:spcBef>
                <a:spcPts val="2133"/>
              </a:spcBef>
              <a:spcAft>
                <a:spcPts val="2133"/>
              </a:spcAft>
              <a:buNone/>
              <a:defRPr sz="2667">
                <a:solidFill>
                  <a:srgbClr val="FFFFFF"/>
                </a:solidFill>
              </a:defRPr>
            </a:lvl9pPr>
          </a:lstStyle>
          <a:p>
            <a:endParaRPr/>
          </a:p>
        </p:txBody>
      </p:sp>
      <p:grpSp>
        <p:nvGrpSpPr>
          <p:cNvPr id="95" name="Google Shape;95;p10"/>
          <p:cNvGrpSpPr/>
          <p:nvPr/>
        </p:nvGrpSpPr>
        <p:grpSpPr>
          <a:xfrm>
            <a:off x="-136535" y="-19819"/>
            <a:ext cx="12469256" cy="1588021"/>
            <a:chOff x="-102401" y="-14864"/>
            <a:chExt cx="9351942" cy="1191016"/>
          </a:xfrm>
        </p:grpSpPr>
        <p:grpSp>
          <p:nvGrpSpPr>
            <p:cNvPr id="96" name="Google Shape;96;p10"/>
            <p:cNvGrpSpPr/>
            <p:nvPr/>
          </p:nvGrpSpPr>
          <p:grpSpPr>
            <a:xfrm>
              <a:off x="-102401" y="-14864"/>
              <a:ext cx="9351942" cy="616900"/>
              <a:chOff x="-210400" y="-1360875"/>
              <a:chExt cx="9351942" cy="888777"/>
            </a:xfrm>
          </p:grpSpPr>
          <p:sp>
            <p:nvSpPr>
              <p:cNvPr id="97" name="Google Shape;97;p10"/>
              <p:cNvSpPr/>
              <p:nvPr/>
            </p:nvSpPr>
            <p:spPr>
              <a:xfrm>
                <a:off x="4309818" y="-678782"/>
                <a:ext cx="317663" cy="206684"/>
              </a:xfrm>
              <a:custGeom>
                <a:avLst/>
                <a:gdLst/>
                <a:ahLst/>
                <a:cxnLst/>
                <a:rect l="l" t="t" r="r" b="b"/>
                <a:pathLst>
                  <a:path w="2242" h="2242" extrusionOk="0">
                    <a:moveTo>
                      <a:pt x="1123" y="1"/>
                    </a:moveTo>
                    <a:cubicBezTo>
                      <a:pt x="507" y="1"/>
                      <a:pt x="1" y="507"/>
                      <a:pt x="1" y="1119"/>
                    </a:cubicBezTo>
                    <a:cubicBezTo>
                      <a:pt x="1" y="1736"/>
                      <a:pt x="507" y="2242"/>
                      <a:pt x="1123" y="2242"/>
                    </a:cubicBezTo>
                    <a:cubicBezTo>
                      <a:pt x="1740" y="2242"/>
                      <a:pt x="2242" y="1736"/>
                      <a:pt x="2242" y="1119"/>
                    </a:cubicBezTo>
                    <a:cubicBezTo>
                      <a:pt x="2242" y="507"/>
                      <a:pt x="1740" y="1"/>
                      <a:pt x="1123" y="1"/>
                    </a:cubicBezTo>
                    <a:close/>
                  </a:path>
                </a:pathLst>
              </a:custGeom>
              <a:solidFill>
                <a:srgbClr val="3E5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 name="Google Shape;98;p10"/>
              <p:cNvSpPr/>
              <p:nvPr/>
            </p:nvSpPr>
            <p:spPr>
              <a:xfrm>
                <a:off x="-201615" y="-1301414"/>
                <a:ext cx="9340748" cy="440288"/>
              </a:xfrm>
              <a:custGeom>
                <a:avLst/>
                <a:gdLst/>
                <a:ahLst/>
                <a:cxnLst/>
                <a:rect l="l" t="t" r="r" b="b"/>
                <a:pathLst>
                  <a:path w="65925" h="4776" extrusionOk="0">
                    <a:moveTo>
                      <a:pt x="0" y="0"/>
                    </a:moveTo>
                    <a:lnTo>
                      <a:pt x="0" y="4775"/>
                    </a:lnTo>
                    <a:lnTo>
                      <a:pt x="65924" y="4775"/>
                    </a:lnTo>
                    <a:lnTo>
                      <a:pt x="6592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 name="Google Shape;99;p10"/>
              <p:cNvSpPr/>
              <p:nvPr/>
            </p:nvSpPr>
            <p:spPr>
              <a:xfrm>
                <a:off x="3846929" y="-1220013"/>
                <a:ext cx="1243450" cy="419822"/>
              </a:xfrm>
              <a:custGeom>
                <a:avLst/>
                <a:gdLst/>
                <a:ahLst/>
                <a:cxnLst/>
                <a:rect l="l" t="t" r="r" b="b"/>
                <a:pathLst>
                  <a:path w="8776" h="4554" extrusionOk="0">
                    <a:moveTo>
                      <a:pt x="5" y="0"/>
                    </a:moveTo>
                    <a:cubicBezTo>
                      <a:pt x="5" y="53"/>
                      <a:pt x="1" y="111"/>
                      <a:pt x="1" y="164"/>
                    </a:cubicBezTo>
                    <a:cubicBezTo>
                      <a:pt x="1" y="2588"/>
                      <a:pt x="1967" y="4554"/>
                      <a:pt x="4390" y="4554"/>
                    </a:cubicBezTo>
                    <a:cubicBezTo>
                      <a:pt x="6809" y="4554"/>
                      <a:pt x="8776" y="2588"/>
                      <a:pt x="8776" y="164"/>
                    </a:cubicBezTo>
                    <a:cubicBezTo>
                      <a:pt x="8776" y="111"/>
                      <a:pt x="8776" y="53"/>
                      <a:pt x="87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 name="Google Shape;100;p10"/>
              <p:cNvSpPr/>
              <p:nvPr/>
            </p:nvSpPr>
            <p:spPr>
              <a:xfrm>
                <a:off x="-210400" y="-1360875"/>
                <a:ext cx="9351942" cy="305048"/>
              </a:xfrm>
              <a:custGeom>
                <a:avLst/>
                <a:gdLst/>
                <a:ahLst/>
                <a:cxnLst/>
                <a:rect l="l" t="t" r="r" b="b"/>
                <a:pathLst>
                  <a:path w="66004" h="3309" extrusionOk="0">
                    <a:moveTo>
                      <a:pt x="1" y="1"/>
                    </a:moveTo>
                    <a:lnTo>
                      <a:pt x="1" y="3308"/>
                    </a:lnTo>
                    <a:lnTo>
                      <a:pt x="66003" y="3308"/>
                    </a:lnTo>
                    <a:lnTo>
                      <a:pt x="660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01" name="Google Shape;101;p10"/>
            <p:cNvSpPr/>
            <p:nvPr/>
          </p:nvSpPr>
          <p:spPr>
            <a:xfrm>
              <a:off x="3398400" y="360475"/>
              <a:ext cx="2384192" cy="772136"/>
            </a:xfrm>
            <a:custGeom>
              <a:avLst/>
              <a:gdLst/>
              <a:ahLst/>
              <a:cxnLst/>
              <a:rect l="l" t="t" r="r" b="b"/>
              <a:pathLst>
                <a:path w="18335" h="7785" extrusionOk="0">
                  <a:moveTo>
                    <a:pt x="2552" y="0"/>
                  </a:moveTo>
                  <a:cubicBezTo>
                    <a:pt x="1149" y="0"/>
                    <a:pt x="0" y="1150"/>
                    <a:pt x="0" y="2552"/>
                  </a:cubicBezTo>
                  <a:lnTo>
                    <a:pt x="0" y="5140"/>
                  </a:lnTo>
                  <a:cubicBezTo>
                    <a:pt x="0" y="6595"/>
                    <a:pt x="1189" y="7785"/>
                    <a:pt x="2641" y="7785"/>
                  </a:cubicBezTo>
                  <a:lnTo>
                    <a:pt x="15628" y="7785"/>
                  </a:lnTo>
                  <a:cubicBezTo>
                    <a:pt x="17119" y="7785"/>
                    <a:pt x="18334" y="6564"/>
                    <a:pt x="18334" y="5073"/>
                  </a:cubicBezTo>
                  <a:lnTo>
                    <a:pt x="18334" y="2552"/>
                  </a:lnTo>
                  <a:cubicBezTo>
                    <a:pt x="18334" y="1150"/>
                    <a:pt x="17189" y="0"/>
                    <a:pt x="157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2" name="Google Shape;102;p10"/>
            <p:cNvSpPr/>
            <p:nvPr/>
          </p:nvSpPr>
          <p:spPr>
            <a:xfrm>
              <a:off x="3572645" y="460848"/>
              <a:ext cx="2078349" cy="570994"/>
            </a:xfrm>
            <a:custGeom>
              <a:avLst/>
              <a:gdLst/>
              <a:ahLst/>
              <a:cxnLst/>
              <a:rect l="l" t="t" r="r" b="b"/>
              <a:pathLst>
                <a:path w="15983" h="5757" extrusionOk="0">
                  <a:moveTo>
                    <a:pt x="1434" y="0"/>
                  </a:moveTo>
                  <a:cubicBezTo>
                    <a:pt x="644" y="0"/>
                    <a:pt x="0" y="644"/>
                    <a:pt x="0" y="1433"/>
                  </a:cubicBezTo>
                  <a:lnTo>
                    <a:pt x="0" y="4256"/>
                  </a:lnTo>
                  <a:cubicBezTo>
                    <a:pt x="0" y="5081"/>
                    <a:pt x="680" y="5757"/>
                    <a:pt x="1505" y="5757"/>
                  </a:cubicBezTo>
                  <a:lnTo>
                    <a:pt x="14425" y="5757"/>
                  </a:lnTo>
                  <a:cubicBezTo>
                    <a:pt x="15282" y="5757"/>
                    <a:pt x="15983" y="5055"/>
                    <a:pt x="15983" y="4198"/>
                  </a:cubicBezTo>
                  <a:lnTo>
                    <a:pt x="15983" y="1433"/>
                  </a:lnTo>
                  <a:cubicBezTo>
                    <a:pt x="15983" y="644"/>
                    <a:pt x="15339" y="0"/>
                    <a:pt x="1455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 name="Google Shape;103;p10"/>
            <p:cNvSpPr/>
            <p:nvPr/>
          </p:nvSpPr>
          <p:spPr>
            <a:xfrm>
              <a:off x="3572645" y="460848"/>
              <a:ext cx="1456262" cy="460108"/>
            </a:xfrm>
            <a:custGeom>
              <a:avLst/>
              <a:gdLst/>
              <a:ahLst/>
              <a:cxnLst/>
              <a:rect l="l" t="t" r="r" b="b"/>
              <a:pathLst>
                <a:path w="11199" h="4639" extrusionOk="0">
                  <a:moveTo>
                    <a:pt x="1985" y="0"/>
                  </a:moveTo>
                  <a:cubicBezTo>
                    <a:pt x="893" y="0"/>
                    <a:pt x="0" y="892"/>
                    <a:pt x="0" y="1984"/>
                  </a:cubicBezTo>
                  <a:lnTo>
                    <a:pt x="0" y="3244"/>
                  </a:lnTo>
                  <a:cubicBezTo>
                    <a:pt x="0" y="3746"/>
                    <a:pt x="151" y="4216"/>
                    <a:pt x="413" y="4612"/>
                  </a:cubicBezTo>
                  <a:cubicBezTo>
                    <a:pt x="691" y="4630"/>
                    <a:pt x="969" y="4639"/>
                    <a:pt x="1247" y="4639"/>
                  </a:cubicBezTo>
                  <a:cubicBezTo>
                    <a:pt x="5030" y="4639"/>
                    <a:pt x="8792" y="2964"/>
                    <a:pt x="11199" y="0"/>
                  </a:cubicBezTo>
                  <a:close/>
                </a:path>
              </a:pathLst>
            </a:custGeom>
            <a:solidFill>
              <a:srgbClr val="00ABBF">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4" name="Google Shape;104;p10"/>
            <p:cNvSpPr/>
            <p:nvPr/>
          </p:nvSpPr>
          <p:spPr>
            <a:xfrm>
              <a:off x="4164689" y="979770"/>
              <a:ext cx="851989" cy="196381"/>
            </a:xfrm>
            <a:custGeom>
              <a:avLst/>
              <a:gdLst/>
              <a:ahLst/>
              <a:cxnLst/>
              <a:rect l="l" t="t" r="r" b="b"/>
              <a:pathLst>
                <a:path w="6552" h="1980" extrusionOk="0">
                  <a:moveTo>
                    <a:pt x="986" y="1"/>
                  </a:moveTo>
                  <a:cubicBezTo>
                    <a:pt x="445" y="1"/>
                    <a:pt x="1" y="445"/>
                    <a:pt x="1" y="990"/>
                  </a:cubicBezTo>
                  <a:cubicBezTo>
                    <a:pt x="1" y="1532"/>
                    <a:pt x="445" y="1980"/>
                    <a:pt x="986" y="1980"/>
                  </a:cubicBezTo>
                  <a:lnTo>
                    <a:pt x="5562" y="1980"/>
                  </a:lnTo>
                  <a:cubicBezTo>
                    <a:pt x="6103" y="1980"/>
                    <a:pt x="6552" y="1532"/>
                    <a:pt x="6552" y="990"/>
                  </a:cubicBezTo>
                  <a:cubicBezTo>
                    <a:pt x="6552" y="445"/>
                    <a:pt x="6103" y="1"/>
                    <a:pt x="55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5" name="Google Shape;105;p10"/>
            <p:cNvSpPr/>
            <p:nvPr/>
          </p:nvSpPr>
          <p:spPr>
            <a:xfrm>
              <a:off x="4292902" y="1040966"/>
              <a:ext cx="97656" cy="73990"/>
            </a:xfrm>
            <a:custGeom>
              <a:avLst/>
              <a:gdLst/>
              <a:ahLst/>
              <a:cxnLst/>
              <a:rect l="l" t="t" r="r" b="b"/>
              <a:pathLst>
                <a:path w="751" h="746" extrusionOk="0">
                  <a:moveTo>
                    <a:pt x="377" y="0"/>
                  </a:moveTo>
                  <a:cubicBezTo>
                    <a:pt x="169" y="0"/>
                    <a:pt x="0" y="164"/>
                    <a:pt x="0" y="373"/>
                  </a:cubicBezTo>
                  <a:cubicBezTo>
                    <a:pt x="0" y="578"/>
                    <a:pt x="169" y="746"/>
                    <a:pt x="377" y="746"/>
                  </a:cubicBezTo>
                  <a:cubicBezTo>
                    <a:pt x="582" y="746"/>
                    <a:pt x="750" y="578"/>
                    <a:pt x="750" y="373"/>
                  </a:cubicBezTo>
                  <a:cubicBezTo>
                    <a:pt x="750" y="164"/>
                    <a:pt x="582" y="0"/>
                    <a:pt x="3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06" name="Google Shape;106;p10"/>
          <p:cNvGrpSpPr/>
          <p:nvPr/>
        </p:nvGrpSpPr>
        <p:grpSpPr>
          <a:xfrm>
            <a:off x="133" y="4328875"/>
            <a:ext cx="12191923" cy="3279655"/>
            <a:chOff x="100" y="3246656"/>
            <a:chExt cx="9143942" cy="2459741"/>
          </a:xfrm>
        </p:grpSpPr>
        <p:sp>
          <p:nvSpPr>
            <p:cNvPr id="107" name="Google Shape;107;p10"/>
            <p:cNvSpPr/>
            <p:nvPr/>
          </p:nvSpPr>
          <p:spPr>
            <a:xfrm>
              <a:off x="8520133" y="5260606"/>
              <a:ext cx="622097" cy="59621"/>
            </a:xfrm>
            <a:custGeom>
              <a:avLst/>
              <a:gdLst/>
              <a:ahLst/>
              <a:cxnLst/>
              <a:rect l="l" t="t" r="r" b="b"/>
              <a:pathLst>
                <a:path w="4489" h="570" extrusionOk="0">
                  <a:moveTo>
                    <a:pt x="285" y="0"/>
                  </a:moveTo>
                  <a:cubicBezTo>
                    <a:pt x="130" y="0"/>
                    <a:pt x="1" y="129"/>
                    <a:pt x="1" y="285"/>
                  </a:cubicBezTo>
                  <a:cubicBezTo>
                    <a:pt x="1" y="440"/>
                    <a:pt x="130" y="569"/>
                    <a:pt x="285" y="569"/>
                  </a:cubicBezTo>
                  <a:lnTo>
                    <a:pt x="4488" y="569"/>
                  </a:lnTo>
                  <a:lnTo>
                    <a:pt x="448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8" name="Google Shape;108;p10"/>
            <p:cNvSpPr/>
            <p:nvPr/>
          </p:nvSpPr>
          <p:spPr>
            <a:xfrm>
              <a:off x="6113337" y="5183173"/>
              <a:ext cx="2112561" cy="411312"/>
            </a:xfrm>
            <a:custGeom>
              <a:avLst/>
              <a:gdLst/>
              <a:ahLst/>
              <a:cxnLst/>
              <a:rect l="l" t="t" r="r" b="b"/>
              <a:pathLst>
                <a:path w="14910" h="2903" extrusionOk="0">
                  <a:moveTo>
                    <a:pt x="1452" y="0"/>
                  </a:moveTo>
                  <a:cubicBezTo>
                    <a:pt x="658" y="0"/>
                    <a:pt x="1" y="652"/>
                    <a:pt x="1" y="1451"/>
                  </a:cubicBezTo>
                  <a:cubicBezTo>
                    <a:pt x="1" y="2250"/>
                    <a:pt x="658" y="2903"/>
                    <a:pt x="1452" y="2903"/>
                  </a:cubicBezTo>
                  <a:lnTo>
                    <a:pt x="13458" y="2903"/>
                  </a:lnTo>
                  <a:cubicBezTo>
                    <a:pt x="14257" y="2903"/>
                    <a:pt x="14910" y="2250"/>
                    <a:pt x="14910" y="1451"/>
                  </a:cubicBezTo>
                  <a:cubicBezTo>
                    <a:pt x="14910" y="652"/>
                    <a:pt x="14257" y="0"/>
                    <a:pt x="134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9" name="Google Shape;109;p10"/>
            <p:cNvSpPr/>
            <p:nvPr/>
          </p:nvSpPr>
          <p:spPr>
            <a:xfrm>
              <a:off x="6926473" y="5350929"/>
              <a:ext cx="486271" cy="74951"/>
            </a:xfrm>
            <a:custGeom>
              <a:avLst/>
              <a:gdLst/>
              <a:ahLst/>
              <a:cxnLst/>
              <a:rect l="l" t="t" r="r" b="b"/>
              <a:pathLst>
                <a:path w="3432" h="529" extrusionOk="0">
                  <a:moveTo>
                    <a:pt x="266" y="1"/>
                  </a:moveTo>
                  <a:cubicBezTo>
                    <a:pt x="121" y="1"/>
                    <a:pt x="0" y="121"/>
                    <a:pt x="0" y="267"/>
                  </a:cubicBezTo>
                  <a:cubicBezTo>
                    <a:pt x="0" y="410"/>
                    <a:pt x="121" y="529"/>
                    <a:pt x="266" y="529"/>
                  </a:cubicBezTo>
                  <a:lnTo>
                    <a:pt x="3169" y="529"/>
                  </a:lnTo>
                  <a:cubicBezTo>
                    <a:pt x="3312" y="529"/>
                    <a:pt x="3431" y="410"/>
                    <a:pt x="3431" y="267"/>
                  </a:cubicBezTo>
                  <a:cubicBezTo>
                    <a:pt x="3431" y="121"/>
                    <a:pt x="3312" y="1"/>
                    <a:pt x="316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110" name="Google Shape;110;p10"/>
            <p:cNvGrpSpPr/>
            <p:nvPr/>
          </p:nvGrpSpPr>
          <p:grpSpPr>
            <a:xfrm>
              <a:off x="100" y="3246656"/>
              <a:ext cx="9143942" cy="2459741"/>
              <a:chOff x="100" y="3246656"/>
              <a:chExt cx="9143942" cy="2459741"/>
            </a:xfrm>
          </p:grpSpPr>
          <p:sp>
            <p:nvSpPr>
              <p:cNvPr id="111" name="Google Shape;111;p10"/>
              <p:cNvSpPr/>
              <p:nvPr/>
            </p:nvSpPr>
            <p:spPr>
              <a:xfrm>
                <a:off x="100" y="5071703"/>
                <a:ext cx="9142149" cy="602142"/>
              </a:xfrm>
              <a:custGeom>
                <a:avLst/>
                <a:gdLst/>
                <a:ahLst/>
                <a:cxnLst/>
                <a:rect l="l" t="t" r="r" b="b"/>
                <a:pathLst>
                  <a:path w="65969" h="22162" extrusionOk="0">
                    <a:moveTo>
                      <a:pt x="0" y="1"/>
                    </a:moveTo>
                    <a:lnTo>
                      <a:pt x="0" y="22161"/>
                    </a:lnTo>
                    <a:lnTo>
                      <a:pt x="65968" y="22161"/>
                    </a:lnTo>
                    <a:lnTo>
                      <a:pt x="65968" y="1"/>
                    </a:lnTo>
                    <a:close/>
                  </a:path>
                </a:pathLst>
              </a:custGeom>
              <a:solidFill>
                <a:srgbClr val="1F424C">
                  <a:alpha val="787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 name="Google Shape;112;p10"/>
              <p:cNvSpPr/>
              <p:nvPr/>
            </p:nvSpPr>
            <p:spPr>
              <a:xfrm>
                <a:off x="3528813" y="4751839"/>
                <a:ext cx="2231040" cy="954557"/>
              </a:xfrm>
              <a:custGeom>
                <a:avLst/>
                <a:gdLst/>
                <a:ahLst/>
                <a:cxnLst/>
                <a:rect l="l" t="t" r="r" b="b"/>
                <a:pathLst>
                  <a:path w="16099" h="9126" extrusionOk="0">
                    <a:moveTo>
                      <a:pt x="4563" y="0"/>
                    </a:moveTo>
                    <a:cubicBezTo>
                      <a:pt x="2056" y="0"/>
                      <a:pt x="1" y="2051"/>
                      <a:pt x="1" y="4563"/>
                    </a:cubicBezTo>
                    <a:cubicBezTo>
                      <a:pt x="1" y="7070"/>
                      <a:pt x="2056" y="9125"/>
                      <a:pt x="4563" y="9125"/>
                    </a:cubicBezTo>
                    <a:lnTo>
                      <a:pt x="11536" y="9125"/>
                    </a:lnTo>
                    <a:cubicBezTo>
                      <a:pt x="14044" y="9125"/>
                      <a:pt x="16098" y="7070"/>
                      <a:pt x="16098" y="4563"/>
                    </a:cubicBezTo>
                    <a:cubicBezTo>
                      <a:pt x="16098" y="2051"/>
                      <a:pt x="14044" y="0"/>
                      <a:pt x="115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 name="Google Shape;113;p10"/>
              <p:cNvSpPr/>
              <p:nvPr/>
            </p:nvSpPr>
            <p:spPr>
              <a:xfrm>
                <a:off x="6189" y="4491808"/>
                <a:ext cx="9137853" cy="593382"/>
              </a:xfrm>
              <a:custGeom>
                <a:avLst/>
                <a:gdLst/>
                <a:ahLst/>
                <a:cxnLst/>
                <a:rect l="l" t="t" r="r" b="b"/>
                <a:pathLst>
                  <a:path w="65938" h="5673" extrusionOk="0">
                    <a:moveTo>
                      <a:pt x="1" y="0"/>
                    </a:moveTo>
                    <a:lnTo>
                      <a:pt x="1" y="5672"/>
                    </a:lnTo>
                    <a:lnTo>
                      <a:pt x="65937" y="5672"/>
                    </a:lnTo>
                    <a:lnTo>
                      <a:pt x="6593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 name="Google Shape;114;p10"/>
              <p:cNvSpPr/>
              <p:nvPr/>
            </p:nvSpPr>
            <p:spPr>
              <a:xfrm>
                <a:off x="1985150" y="4117250"/>
                <a:ext cx="5190805" cy="395575"/>
              </a:xfrm>
              <a:custGeom>
                <a:avLst/>
                <a:gdLst/>
                <a:ahLst/>
                <a:cxnLst/>
                <a:rect l="l" t="t" r="r" b="b"/>
                <a:pathLst>
                  <a:path w="33573" h="6273" extrusionOk="0">
                    <a:moveTo>
                      <a:pt x="9898" y="1"/>
                    </a:moveTo>
                    <a:cubicBezTo>
                      <a:pt x="5544" y="1"/>
                      <a:pt x="1762" y="2575"/>
                      <a:pt x="0" y="6273"/>
                    </a:cubicBezTo>
                    <a:lnTo>
                      <a:pt x="33572" y="6273"/>
                    </a:lnTo>
                    <a:cubicBezTo>
                      <a:pt x="31806" y="2575"/>
                      <a:pt x="28025" y="1"/>
                      <a:pt x="2367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 name="Google Shape;115;p10"/>
              <p:cNvSpPr/>
              <p:nvPr/>
            </p:nvSpPr>
            <p:spPr>
              <a:xfrm>
                <a:off x="784" y="3599583"/>
                <a:ext cx="584957" cy="988865"/>
              </a:xfrm>
              <a:custGeom>
                <a:avLst/>
                <a:gdLst/>
                <a:ahLst/>
                <a:cxnLst/>
                <a:rect l="l" t="t" r="r" b="b"/>
                <a:pathLst>
                  <a:path w="4221" h="9454" extrusionOk="0">
                    <a:moveTo>
                      <a:pt x="0" y="0"/>
                    </a:moveTo>
                    <a:lnTo>
                      <a:pt x="0" y="9454"/>
                    </a:lnTo>
                    <a:lnTo>
                      <a:pt x="4221" y="9454"/>
                    </a:lnTo>
                    <a:lnTo>
                      <a:pt x="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 name="Google Shape;116;p10"/>
              <p:cNvSpPr/>
              <p:nvPr/>
            </p:nvSpPr>
            <p:spPr>
              <a:xfrm>
                <a:off x="8557135" y="3599583"/>
                <a:ext cx="585095" cy="988865"/>
              </a:xfrm>
              <a:custGeom>
                <a:avLst/>
                <a:gdLst/>
                <a:ahLst/>
                <a:cxnLst/>
                <a:rect l="l" t="t" r="r" b="b"/>
                <a:pathLst>
                  <a:path w="4222" h="9454" extrusionOk="0">
                    <a:moveTo>
                      <a:pt x="4221" y="0"/>
                    </a:moveTo>
                    <a:lnTo>
                      <a:pt x="0" y="9454"/>
                    </a:lnTo>
                    <a:lnTo>
                      <a:pt x="4221" y="9454"/>
                    </a:lnTo>
                    <a:lnTo>
                      <a:pt x="422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 name="Google Shape;117;p10"/>
              <p:cNvSpPr/>
              <p:nvPr/>
            </p:nvSpPr>
            <p:spPr>
              <a:xfrm>
                <a:off x="6882" y="4502477"/>
                <a:ext cx="9043617" cy="589721"/>
              </a:xfrm>
              <a:custGeom>
                <a:avLst/>
                <a:gdLst/>
                <a:ahLst/>
                <a:cxnLst/>
                <a:rect l="l" t="t" r="r" b="b"/>
                <a:pathLst>
                  <a:path w="65258" h="5638" extrusionOk="0">
                    <a:moveTo>
                      <a:pt x="33832" y="0"/>
                    </a:moveTo>
                    <a:cubicBezTo>
                      <a:pt x="32136" y="0"/>
                      <a:pt x="29955" y="873"/>
                      <a:pt x="29250" y="1682"/>
                    </a:cubicBezTo>
                    <a:lnTo>
                      <a:pt x="0" y="1682"/>
                    </a:lnTo>
                    <a:lnTo>
                      <a:pt x="0" y="3858"/>
                    </a:lnTo>
                    <a:lnTo>
                      <a:pt x="29617" y="3858"/>
                    </a:lnTo>
                    <a:cubicBezTo>
                      <a:pt x="30102" y="3858"/>
                      <a:pt x="30479" y="4271"/>
                      <a:pt x="30479" y="4772"/>
                    </a:cubicBezTo>
                    <a:lnTo>
                      <a:pt x="30479" y="4781"/>
                    </a:lnTo>
                    <a:cubicBezTo>
                      <a:pt x="30479" y="5074"/>
                      <a:pt x="30506" y="5363"/>
                      <a:pt x="30555" y="5638"/>
                    </a:cubicBezTo>
                    <a:lnTo>
                      <a:pt x="39253" y="5638"/>
                    </a:lnTo>
                    <a:cubicBezTo>
                      <a:pt x="39306" y="5363"/>
                      <a:pt x="39333" y="5074"/>
                      <a:pt x="39333" y="4781"/>
                    </a:cubicBezTo>
                    <a:lnTo>
                      <a:pt x="39333" y="4772"/>
                    </a:lnTo>
                    <a:cubicBezTo>
                      <a:pt x="39329" y="4271"/>
                      <a:pt x="39710" y="3858"/>
                      <a:pt x="40189" y="3858"/>
                    </a:cubicBezTo>
                    <a:lnTo>
                      <a:pt x="65258" y="3858"/>
                    </a:lnTo>
                    <a:lnTo>
                      <a:pt x="65258" y="1682"/>
                    </a:lnTo>
                    <a:lnTo>
                      <a:pt x="38188" y="1682"/>
                    </a:lnTo>
                    <a:cubicBezTo>
                      <a:pt x="37376" y="750"/>
                      <a:pt x="35840" y="307"/>
                      <a:pt x="34562" y="63"/>
                    </a:cubicBezTo>
                    <a:cubicBezTo>
                      <a:pt x="34334" y="20"/>
                      <a:pt x="34089" y="0"/>
                      <a:pt x="33832" y="0"/>
                    </a:cubicBezTo>
                    <a:close/>
                  </a:path>
                </a:pathLst>
              </a:custGeom>
              <a:solidFill>
                <a:srgbClr val="00ABBF">
                  <a:alpha val="519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8" name="Google Shape;118;p10"/>
              <p:cNvSpPr/>
              <p:nvPr/>
            </p:nvSpPr>
            <p:spPr>
              <a:xfrm>
                <a:off x="4162273" y="4210961"/>
                <a:ext cx="1000843" cy="755403"/>
              </a:xfrm>
              <a:custGeom>
                <a:avLst/>
                <a:gdLst/>
                <a:ahLst/>
                <a:cxnLst/>
                <a:rect l="l" t="t" r="r" b="b"/>
                <a:pathLst>
                  <a:path w="7222" h="7222" extrusionOk="0">
                    <a:moveTo>
                      <a:pt x="3610" y="1"/>
                    </a:moveTo>
                    <a:cubicBezTo>
                      <a:pt x="1617" y="1"/>
                      <a:pt x="1" y="1616"/>
                      <a:pt x="1" y="3609"/>
                    </a:cubicBezTo>
                    <a:cubicBezTo>
                      <a:pt x="1" y="5606"/>
                      <a:pt x="1617" y="7222"/>
                      <a:pt x="3610" y="7222"/>
                    </a:cubicBezTo>
                    <a:cubicBezTo>
                      <a:pt x="5607" y="7222"/>
                      <a:pt x="7222" y="5606"/>
                      <a:pt x="7222" y="3609"/>
                    </a:cubicBezTo>
                    <a:cubicBezTo>
                      <a:pt x="7222" y="1616"/>
                      <a:pt x="5607" y="1"/>
                      <a:pt x="36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9" name="Google Shape;119;p10"/>
              <p:cNvSpPr/>
              <p:nvPr/>
            </p:nvSpPr>
            <p:spPr>
              <a:xfrm>
                <a:off x="985775" y="4064725"/>
                <a:ext cx="1252890" cy="1039464"/>
              </a:xfrm>
              <a:custGeom>
                <a:avLst/>
                <a:gdLst/>
                <a:ahLst/>
                <a:cxnLst/>
                <a:rect l="l" t="t" r="r" b="b"/>
                <a:pathLst>
                  <a:path w="8621" h="8620" extrusionOk="0">
                    <a:moveTo>
                      <a:pt x="4310" y="1"/>
                    </a:moveTo>
                    <a:cubicBezTo>
                      <a:pt x="1926" y="1"/>
                      <a:pt x="1" y="1927"/>
                      <a:pt x="1" y="4310"/>
                    </a:cubicBezTo>
                    <a:cubicBezTo>
                      <a:pt x="1" y="6689"/>
                      <a:pt x="1926" y="8619"/>
                      <a:pt x="4310" y="8619"/>
                    </a:cubicBezTo>
                    <a:cubicBezTo>
                      <a:pt x="6689" y="8619"/>
                      <a:pt x="8620" y="6689"/>
                      <a:pt x="8620" y="4310"/>
                    </a:cubicBezTo>
                    <a:cubicBezTo>
                      <a:pt x="8620" y="1927"/>
                      <a:pt x="6689" y="1"/>
                      <a:pt x="431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0" name="Google Shape;120;p10"/>
              <p:cNvSpPr/>
              <p:nvPr/>
            </p:nvSpPr>
            <p:spPr>
              <a:xfrm>
                <a:off x="4223804" y="4257402"/>
                <a:ext cx="877920" cy="662521"/>
              </a:xfrm>
              <a:custGeom>
                <a:avLst/>
                <a:gdLst/>
                <a:ahLst/>
                <a:cxnLst/>
                <a:rect l="l" t="t" r="r" b="b"/>
                <a:pathLst>
                  <a:path w="6335" h="6334" extrusionOk="0">
                    <a:moveTo>
                      <a:pt x="3166" y="0"/>
                    </a:moveTo>
                    <a:cubicBezTo>
                      <a:pt x="1417" y="0"/>
                      <a:pt x="1" y="1416"/>
                      <a:pt x="1" y="3165"/>
                    </a:cubicBezTo>
                    <a:cubicBezTo>
                      <a:pt x="1" y="4914"/>
                      <a:pt x="1417" y="6334"/>
                      <a:pt x="3166" y="6334"/>
                    </a:cubicBezTo>
                    <a:cubicBezTo>
                      <a:pt x="4914" y="6334"/>
                      <a:pt x="6335" y="4914"/>
                      <a:pt x="6335" y="3165"/>
                    </a:cubicBezTo>
                    <a:cubicBezTo>
                      <a:pt x="6335" y="1416"/>
                      <a:pt x="4914" y="0"/>
                      <a:pt x="316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1" name="Google Shape;121;p10"/>
              <p:cNvSpPr/>
              <p:nvPr/>
            </p:nvSpPr>
            <p:spPr>
              <a:xfrm>
                <a:off x="8245324" y="4551743"/>
                <a:ext cx="893857" cy="1039490"/>
              </a:xfrm>
              <a:custGeom>
                <a:avLst/>
                <a:gdLst/>
                <a:ahLst/>
                <a:cxnLst/>
                <a:rect l="l" t="t" r="r" b="b"/>
                <a:pathLst>
                  <a:path w="6450" h="9938" extrusionOk="0">
                    <a:moveTo>
                      <a:pt x="4917" y="0"/>
                    </a:moveTo>
                    <a:cubicBezTo>
                      <a:pt x="2201" y="0"/>
                      <a:pt x="0" y="2223"/>
                      <a:pt x="0" y="4972"/>
                    </a:cubicBezTo>
                    <a:cubicBezTo>
                      <a:pt x="0" y="7715"/>
                      <a:pt x="2201" y="9938"/>
                      <a:pt x="4917" y="9938"/>
                    </a:cubicBezTo>
                    <a:cubicBezTo>
                      <a:pt x="5454" y="9938"/>
                      <a:pt x="5965" y="9849"/>
                      <a:pt x="6449" y="9689"/>
                    </a:cubicBezTo>
                    <a:lnTo>
                      <a:pt x="6449" y="249"/>
                    </a:lnTo>
                    <a:cubicBezTo>
                      <a:pt x="5965" y="89"/>
                      <a:pt x="5454" y="0"/>
                      <a:pt x="49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2" name="Google Shape;122;p10"/>
              <p:cNvSpPr/>
              <p:nvPr/>
            </p:nvSpPr>
            <p:spPr>
              <a:xfrm>
                <a:off x="8446962" y="5005282"/>
                <a:ext cx="695268" cy="59516"/>
              </a:xfrm>
              <a:custGeom>
                <a:avLst/>
                <a:gdLst/>
                <a:ahLst/>
                <a:cxnLst/>
                <a:rect l="l" t="t" r="r" b="b"/>
                <a:pathLst>
                  <a:path w="5017" h="569" extrusionOk="0">
                    <a:moveTo>
                      <a:pt x="285" y="1"/>
                    </a:moveTo>
                    <a:cubicBezTo>
                      <a:pt x="129" y="1"/>
                      <a:pt x="0" y="130"/>
                      <a:pt x="0" y="284"/>
                    </a:cubicBezTo>
                    <a:cubicBezTo>
                      <a:pt x="0" y="440"/>
                      <a:pt x="129" y="569"/>
                      <a:pt x="285" y="569"/>
                    </a:cubicBezTo>
                    <a:lnTo>
                      <a:pt x="5016" y="569"/>
                    </a:lnTo>
                    <a:lnTo>
                      <a:pt x="5016" y="5"/>
                    </a:lnTo>
                    <a:cubicBezTo>
                      <a:pt x="5011" y="5"/>
                      <a:pt x="5007" y="1"/>
                      <a:pt x="500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3" name="Google Shape;123;p10"/>
              <p:cNvSpPr/>
              <p:nvPr/>
            </p:nvSpPr>
            <p:spPr>
              <a:xfrm>
                <a:off x="8459295" y="4885935"/>
                <a:ext cx="682935" cy="59098"/>
              </a:xfrm>
              <a:custGeom>
                <a:avLst/>
                <a:gdLst/>
                <a:ahLst/>
                <a:cxnLst/>
                <a:rect l="l" t="t" r="r" b="b"/>
                <a:pathLst>
                  <a:path w="4928" h="565" extrusionOk="0">
                    <a:moveTo>
                      <a:pt x="284" y="1"/>
                    </a:moveTo>
                    <a:cubicBezTo>
                      <a:pt x="129" y="1"/>
                      <a:pt x="1" y="130"/>
                      <a:pt x="1" y="285"/>
                    </a:cubicBezTo>
                    <a:cubicBezTo>
                      <a:pt x="1" y="440"/>
                      <a:pt x="129" y="564"/>
                      <a:pt x="284" y="564"/>
                    </a:cubicBezTo>
                    <a:lnTo>
                      <a:pt x="4927" y="564"/>
                    </a:lnTo>
                    <a:lnTo>
                      <a:pt x="492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4" name="Google Shape;124;p10"/>
              <p:cNvSpPr/>
              <p:nvPr/>
            </p:nvSpPr>
            <p:spPr>
              <a:xfrm>
                <a:off x="8593443" y="4766169"/>
                <a:ext cx="548787" cy="59516"/>
              </a:xfrm>
              <a:custGeom>
                <a:avLst/>
                <a:gdLst/>
                <a:ahLst/>
                <a:cxnLst/>
                <a:rect l="l" t="t" r="r" b="b"/>
                <a:pathLst>
                  <a:path w="3960" h="569" extrusionOk="0">
                    <a:moveTo>
                      <a:pt x="284" y="1"/>
                    </a:moveTo>
                    <a:cubicBezTo>
                      <a:pt x="129" y="1"/>
                      <a:pt x="0" y="130"/>
                      <a:pt x="0" y="285"/>
                    </a:cubicBezTo>
                    <a:cubicBezTo>
                      <a:pt x="0" y="440"/>
                      <a:pt x="129" y="569"/>
                      <a:pt x="284" y="569"/>
                    </a:cubicBezTo>
                    <a:lnTo>
                      <a:pt x="3959" y="569"/>
                    </a:lnTo>
                    <a:lnTo>
                      <a:pt x="395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5" name="Google Shape;125;p10"/>
              <p:cNvSpPr/>
              <p:nvPr/>
            </p:nvSpPr>
            <p:spPr>
              <a:xfrm>
                <a:off x="8437815" y="5136657"/>
                <a:ext cx="704415" cy="59098"/>
              </a:xfrm>
              <a:custGeom>
                <a:avLst/>
                <a:gdLst/>
                <a:ahLst/>
                <a:cxnLst/>
                <a:rect l="l" t="t" r="r" b="b"/>
                <a:pathLst>
                  <a:path w="5083" h="565" extrusionOk="0">
                    <a:moveTo>
                      <a:pt x="284" y="1"/>
                    </a:moveTo>
                    <a:cubicBezTo>
                      <a:pt x="129" y="1"/>
                      <a:pt x="0" y="130"/>
                      <a:pt x="0" y="285"/>
                    </a:cubicBezTo>
                    <a:cubicBezTo>
                      <a:pt x="0" y="440"/>
                      <a:pt x="129" y="564"/>
                      <a:pt x="284" y="564"/>
                    </a:cubicBezTo>
                    <a:lnTo>
                      <a:pt x="5007" y="564"/>
                    </a:lnTo>
                    <a:cubicBezTo>
                      <a:pt x="5033" y="564"/>
                      <a:pt x="5056" y="560"/>
                      <a:pt x="5082" y="556"/>
                    </a:cubicBezTo>
                    <a:lnTo>
                      <a:pt x="5082" y="9"/>
                    </a:lnTo>
                    <a:cubicBezTo>
                      <a:pt x="5056" y="5"/>
                      <a:pt x="5033" y="1"/>
                      <a:pt x="500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6" name="Google Shape;126;p10"/>
              <p:cNvSpPr/>
              <p:nvPr/>
            </p:nvSpPr>
            <p:spPr>
              <a:xfrm>
                <a:off x="5442913" y="4570361"/>
                <a:ext cx="524119" cy="395588"/>
              </a:xfrm>
              <a:custGeom>
                <a:avLst/>
                <a:gdLst/>
                <a:ahLst/>
                <a:cxnLst/>
                <a:rect l="l" t="t" r="r" b="b"/>
                <a:pathLst>
                  <a:path w="3782" h="3782" extrusionOk="0">
                    <a:moveTo>
                      <a:pt x="1891" y="0"/>
                    </a:moveTo>
                    <a:cubicBezTo>
                      <a:pt x="844" y="0"/>
                      <a:pt x="0" y="843"/>
                      <a:pt x="0" y="1891"/>
                    </a:cubicBezTo>
                    <a:cubicBezTo>
                      <a:pt x="0" y="2934"/>
                      <a:pt x="844" y="3782"/>
                      <a:pt x="1891" y="3782"/>
                    </a:cubicBezTo>
                    <a:cubicBezTo>
                      <a:pt x="2934" y="3782"/>
                      <a:pt x="3782" y="2934"/>
                      <a:pt x="3782" y="1891"/>
                    </a:cubicBezTo>
                    <a:cubicBezTo>
                      <a:pt x="3782" y="843"/>
                      <a:pt x="2934" y="0"/>
                      <a:pt x="18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7" name="Google Shape;127;p10"/>
              <p:cNvSpPr/>
              <p:nvPr/>
            </p:nvSpPr>
            <p:spPr>
              <a:xfrm>
                <a:off x="3391617" y="4577265"/>
                <a:ext cx="524119" cy="395588"/>
              </a:xfrm>
              <a:custGeom>
                <a:avLst/>
                <a:gdLst/>
                <a:ahLst/>
                <a:cxnLst/>
                <a:rect l="l" t="t" r="r" b="b"/>
                <a:pathLst>
                  <a:path w="3782" h="3782" extrusionOk="0">
                    <a:moveTo>
                      <a:pt x="1891" y="0"/>
                    </a:moveTo>
                    <a:cubicBezTo>
                      <a:pt x="848" y="0"/>
                      <a:pt x="0" y="844"/>
                      <a:pt x="0" y="1891"/>
                    </a:cubicBezTo>
                    <a:cubicBezTo>
                      <a:pt x="0" y="2934"/>
                      <a:pt x="848" y="3782"/>
                      <a:pt x="1891" y="3782"/>
                    </a:cubicBezTo>
                    <a:cubicBezTo>
                      <a:pt x="2935" y="3782"/>
                      <a:pt x="3782" y="2934"/>
                      <a:pt x="3782" y="1891"/>
                    </a:cubicBezTo>
                    <a:cubicBezTo>
                      <a:pt x="3782" y="844"/>
                      <a:pt x="2935" y="0"/>
                      <a:pt x="18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8" name="Google Shape;128;p10"/>
              <p:cNvSpPr/>
              <p:nvPr/>
            </p:nvSpPr>
            <p:spPr>
              <a:xfrm>
                <a:off x="5271902" y="4226755"/>
                <a:ext cx="449284" cy="339000"/>
              </a:xfrm>
              <a:custGeom>
                <a:avLst/>
                <a:gdLst/>
                <a:ahLst/>
                <a:cxnLst/>
                <a:rect l="l" t="t" r="r" b="b"/>
                <a:pathLst>
                  <a:path w="3242" h="3241" extrusionOk="0">
                    <a:moveTo>
                      <a:pt x="1621" y="0"/>
                    </a:moveTo>
                    <a:cubicBezTo>
                      <a:pt x="728" y="0"/>
                      <a:pt x="1" y="729"/>
                      <a:pt x="1" y="1620"/>
                    </a:cubicBezTo>
                    <a:cubicBezTo>
                      <a:pt x="1" y="2513"/>
                      <a:pt x="728" y="3240"/>
                      <a:pt x="1621" y="3240"/>
                    </a:cubicBezTo>
                    <a:cubicBezTo>
                      <a:pt x="2513" y="3240"/>
                      <a:pt x="3241" y="2513"/>
                      <a:pt x="3241" y="1620"/>
                    </a:cubicBezTo>
                    <a:cubicBezTo>
                      <a:pt x="3241" y="729"/>
                      <a:pt x="2513" y="0"/>
                      <a:pt x="16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9" name="Google Shape;129;p10"/>
              <p:cNvSpPr/>
              <p:nvPr/>
            </p:nvSpPr>
            <p:spPr>
              <a:xfrm>
                <a:off x="5326088" y="4265561"/>
                <a:ext cx="348258" cy="254695"/>
              </a:xfrm>
              <a:custGeom>
                <a:avLst/>
                <a:gdLst/>
                <a:ahLst/>
                <a:cxnLst/>
                <a:rect l="l" t="t" r="r" b="b"/>
                <a:pathLst>
                  <a:path w="2513" h="2435" extrusionOk="0">
                    <a:moveTo>
                      <a:pt x="1001" y="0"/>
                    </a:moveTo>
                    <a:cubicBezTo>
                      <a:pt x="986" y="0"/>
                      <a:pt x="970" y="2"/>
                      <a:pt x="954" y="6"/>
                    </a:cubicBezTo>
                    <a:lnTo>
                      <a:pt x="937" y="12"/>
                    </a:lnTo>
                    <a:cubicBezTo>
                      <a:pt x="835" y="38"/>
                      <a:pt x="777" y="145"/>
                      <a:pt x="804" y="251"/>
                    </a:cubicBezTo>
                    <a:cubicBezTo>
                      <a:pt x="826" y="340"/>
                      <a:pt x="910" y="397"/>
                      <a:pt x="999" y="397"/>
                    </a:cubicBezTo>
                    <a:cubicBezTo>
                      <a:pt x="1017" y="397"/>
                      <a:pt x="1034" y="393"/>
                      <a:pt x="1048" y="389"/>
                    </a:cubicBezTo>
                    <a:cubicBezTo>
                      <a:pt x="1154" y="366"/>
                      <a:pt x="1220" y="260"/>
                      <a:pt x="1194" y="153"/>
                    </a:cubicBezTo>
                    <a:cubicBezTo>
                      <a:pt x="1171" y="63"/>
                      <a:pt x="1091" y="0"/>
                      <a:pt x="1001" y="0"/>
                    </a:cubicBezTo>
                    <a:close/>
                    <a:moveTo>
                      <a:pt x="1651" y="44"/>
                    </a:moveTo>
                    <a:cubicBezTo>
                      <a:pt x="1576" y="44"/>
                      <a:pt x="1504" y="94"/>
                      <a:pt x="1474" y="171"/>
                    </a:cubicBezTo>
                    <a:cubicBezTo>
                      <a:pt x="1429" y="273"/>
                      <a:pt x="1487" y="389"/>
                      <a:pt x="1585" y="428"/>
                    </a:cubicBezTo>
                    <a:cubicBezTo>
                      <a:pt x="1611" y="442"/>
                      <a:pt x="1638" y="446"/>
                      <a:pt x="1660" y="446"/>
                    </a:cubicBezTo>
                    <a:cubicBezTo>
                      <a:pt x="1740" y="446"/>
                      <a:pt x="1812" y="397"/>
                      <a:pt x="1847" y="322"/>
                    </a:cubicBezTo>
                    <a:cubicBezTo>
                      <a:pt x="1886" y="219"/>
                      <a:pt x="1838" y="104"/>
                      <a:pt x="1736" y="65"/>
                    </a:cubicBezTo>
                    <a:lnTo>
                      <a:pt x="1722" y="59"/>
                    </a:lnTo>
                    <a:cubicBezTo>
                      <a:pt x="1699" y="49"/>
                      <a:pt x="1675" y="44"/>
                      <a:pt x="1651" y="44"/>
                    </a:cubicBezTo>
                    <a:close/>
                    <a:moveTo>
                      <a:pt x="444" y="355"/>
                    </a:moveTo>
                    <a:cubicBezTo>
                      <a:pt x="385" y="355"/>
                      <a:pt x="327" y="380"/>
                      <a:pt x="288" y="428"/>
                    </a:cubicBezTo>
                    <a:lnTo>
                      <a:pt x="280" y="438"/>
                    </a:lnTo>
                    <a:cubicBezTo>
                      <a:pt x="214" y="522"/>
                      <a:pt x="231" y="641"/>
                      <a:pt x="315" y="712"/>
                    </a:cubicBezTo>
                    <a:cubicBezTo>
                      <a:pt x="351" y="739"/>
                      <a:pt x="391" y="752"/>
                      <a:pt x="435" y="752"/>
                    </a:cubicBezTo>
                    <a:cubicBezTo>
                      <a:pt x="497" y="752"/>
                      <a:pt x="555" y="725"/>
                      <a:pt x="595" y="677"/>
                    </a:cubicBezTo>
                    <a:cubicBezTo>
                      <a:pt x="667" y="592"/>
                      <a:pt x="653" y="469"/>
                      <a:pt x="569" y="397"/>
                    </a:cubicBezTo>
                    <a:cubicBezTo>
                      <a:pt x="533" y="369"/>
                      <a:pt x="488" y="355"/>
                      <a:pt x="444" y="355"/>
                    </a:cubicBezTo>
                    <a:close/>
                    <a:moveTo>
                      <a:pt x="2162" y="473"/>
                    </a:moveTo>
                    <a:cubicBezTo>
                      <a:pt x="2126" y="473"/>
                      <a:pt x="2089" y="483"/>
                      <a:pt x="2056" y="504"/>
                    </a:cubicBezTo>
                    <a:cubicBezTo>
                      <a:pt x="1962" y="561"/>
                      <a:pt x="1935" y="686"/>
                      <a:pt x="1993" y="778"/>
                    </a:cubicBezTo>
                    <a:cubicBezTo>
                      <a:pt x="2029" y="841"/>
                      <a:pt x="2095" y="876"/>
                      <a:pt x="2162" y="876"/>
                    </a:cubicBezTo>
                    <a:cubicBezTo>
                      <a:pt x="2197" y="876"/>
                      <a:pt x="2232" y="868"/>
                      <a:pt x="2264" y="850"/>
                    </a:cubicBezTo>
                    <a:cubicBezTo>
                      <a:pt x="2357" y="792"/>
                      <a:pt x="2388" y="668"/>
                      <a:pt x="2330" y="575"/>
                    </a:cubicBezTo>
                    <a:lnTo>
                      <a:pt x="2326" y="561"/>
                    </a:lnTo>
                    <a:cubicBezTo>
                      <a:pt x="2289" y="505"/>
                      <a:pt x="2227" y="473"/>
                      <a:pt x="2162" y="473"/>
                    </a:cubicBezTo>
                    <a:close/>
                    <a:moveTo>
                      <a:pt x="204" y="970"/>
                    </a:moveTo>
                    <a:cubicBezTo>
                      <a:pt x="97" y="970"/>
                      <a:pt x="9" y="1053"/>
                      <a:pt x="5" y="1161"/>
                    </a:cubicBezTo>
                    <a:lnTo>
                      <a:pt x="5" y="1174"/>
                    </a:lnTo>
                    <a:cubicBezTo>
                      <a:pt x="1" y="1280"/>
                      <a:pt x="85" y="1364"/>
                      <a:pt x="196" y="1374"/>
                    </a:cubicBezTo>
                    <a:lnTo>
                      <a:pt x="200" y="1374"/>
                    </a:lnTo>
                    <a:cubicBezTo>
                      <a:pt x="307" y="1374"/>
                      <a:pt x="395" y="1280"/>
                      <a:pt x="400" y="1178"/>
                    </a:cubicBezTo>
                    <a:cubicBezTo>
                      <a:pt x="405" y="1067"/>
                      <a:pt x="320" y="974"/>
                      <a:pt x="214" y="970"/>
                    </a:cubicBezTo>
                    <a:cubicBezTo>
                      <a:pt x="211" y="970"/>
                      <a:pt x="207" y="970"/>
                      <a:pt x="204" y="970"/>
                    </a:cubicBezTo>
                    <a:close/>
                    <a:moveTo>
                      <a:pt x="2312" y="1032"/>
                    </a:moveTo>
                    <a:cubicBezTo>
                      <a:pt x="2206" y="1032"/>
                      <a:pt x="2117" y="1125"/>
                      <a:pt x="2117" y="1237"/>
                    </a:cubicBezTo>
                    <a:cubicBezTo>
                      <a:pt x="2113" y="1343"/>
                      <a:pt x="2202" y="1431"/>
                      <a:pt x="2312" y="1436"/>
                    </a:cubicBezTo>
                    <a:cubicBezTo>
                      <a:pt x="2424" y="1436"/>
                      <a:pt x="2513" y="1347"/>
                      <a:pt x="2513" y="1241"/>
                    </a:cubicBezTo>
                    <a:lnTo>
                      <a:pt x="2513" y="1223"/>
                    </a:lnTo>
                    <a:cubicBezTo>
                      <a:pt x="2513" y="1116"/>
                      <a:pt x="2424" y="1032"/>
                      <a:pt x="2312" y="1032"/>
                    </a:cubicBezTo>
                    <a:close/>
                    <a:moveTo>
                      <a:pt x="377" y="1608"/>
                    </a:moveTo>
                    <a:cubicBezTo>
                      <a:pt x="340" y="1608"/>
                      <a:pt x="301" y="1619"/>
                      <a:pt x="267" y="1640"/>
                    </a:cubicBezTo>
                    <a:cubicBezTo>
                      <a:pt x="178" y="1702"/>
                      <a:pt x="151" y="1822"/>
                      <a:pt x="209" y="1915"/>
                    </a:cubicBezTo>
                    <a:lnTo>
                      <a:pt x="218" y="1929"/>
                    </a:lnTo>
                    <a:cubicBezTo>
                      <a:pt x="258" y="1982"/>
                      <a:pt x="315" y="2013"/>
                      <a:pt x="378" y="2013"/>
                    </a:cubicBezTo>
                    <a:cubicBezTo>
                      <a:pt x="413" y="2013"/>
                      <a:pt x="454" y="1999"/>
                      <a:pt x="489" y="1977"/>
                    </a:cubicBezTo>
                    <a:cubicBezTo>
                      <a:pt x="577" y="1915"/>
                      <a:pt x="599" y="1786"/>
                      <a:pt x="542" y="1698"/>
                    </a:cubicBezTo>
                    <a:cubicBezTo>
                      <a:pt x="503" y="1639"/>
                      <a:pt x="441" y="1608"/>
                      <a:pt x="377" y="1608"/>
                    </a:cubicBezTo>
                    <a:close/>
                    <a:moveTo>
                      <a:pt x="2108" y="1653"/>
                    </a:moveTo>
                    <a:cubicBezTo>
                      <a:pt x="2048" y="1653"/>
                      <a:pt x="1988" y="1681"/>
                      <a:pt x="1949" y="1733"/>
                    </a:cubicBezTo>
                    <a:lnTo>
                      <a:pt x="1939" y="1747"/>
                    </a:lnTo>
                    <a:cubicBezTo>
                      <a:pt x="1873" y="1835"/>
                      <a:pt x="1896" y="1960"/>
                      <a:pt x="1984" y="2022"/>
                    </a:cubicBezTo>
                    <a:cubicBezTo>
                      <a:pt x="2019" y="2048"/>
                      <a:pt x="2060" y="2062"/>
                      <a:pt x="2099" y="2062"/>
                    </a:cubicBezTo>
                    <a:cubicBezTo>
                      <a:pt x="2162" y="2062"/>
                      <a:pt x="2220" y="2030"/>
                      <a:pt x="2259" y="1977"/>
                    </a:cubicBezTo>
                    <a:lnTo>
                      <a:pt x="2264" y="1973"/>
                    </a:lnTo>
                    <a:cubicBezTo>
                      <a:pt x="2330" y="1884"/>
                      <a:pt x="2312" y="1760"/>
                      <a:pt x="2228" y="1694"/>
                    </a:cubicBezTo>
                    <a:cubicBezTo>
                      <a:pt x="2192" y="1666"/>
                      <a:pt x="2150" y="1653"/>
                      <a:pt x="2108" y="1653"/>
                    </a:cubicBezTo>
                    <a:close/>
                    <a:moveTo>
                      <a:pt x="894" y="2017"/>
                    </a:moveTo>
                    <a:cubicBezTo>
                      <a:pt x="814" y="2017"/>
                      <a:pt x="738" y="2067"/>
                      <a:pt x="710" y="2146"/>
                    </a:cubicBezTo>
                    <a:cubicBezTo>
                      <a:pt x="671" y="2248"/>
                      <a:pt x="724" y="2364"/>
                      <a:pt x="826" y="2403"/>
                    </a:cubicBezTo>
                    <a:lnTo>
                      <a:pt x="843" y="2408"/>
                    </a:lnTo>
                    <a:cubicBezTo>
                      <a:pt x="866" y="2417"/>
                      <a:pt x="884" y="2417"/>
                      <a:pt x="906" y="2417"/>
                    </a:cubicBezTo>
                    <a:cubicBezTo>
                      <a:pt x="986" y="2417"/>
                      <a:pt x="1061" y="2364"/>
                      <a:pt x="1093" y="2284"/>
                    </a:cubicBezTo>
                    <a:cubicBezTo>
                      <a:pt x="1128" y="2181"/>
                      <a:pt x="1066" y="2066"/>
                      <a:pt x="964" y="2030"/>
                    </a:cubicBezTo>
                    <a:cubicBezTo>
                      <a:pt x="941" y="2021"/>
                      <a:pt x="917" y="2017"/>
                      <a:pt x="894" y="2017"/>
                    </a:cubicBezTo>
                    <a:close/>
                    <a:moveTo>
                      <a:pt x="1567" y="2038"/>
                    </a:moveTo>
                    <a:cubicBezTo>
                      <a:pt x="1546" y="2038"/>
                      <a:pt x="1525" y="2041"/>
                      <a:pt x="1505" y="2048"/>
                    </a:cubicBezTo>
                    <a:cubicBezTo>
                      <a:pt x="1398" y="2075"/>
                      <a:pt x="1337" y="2186"/>
                      <a:pt x="1363" y="2288"/>
                    </a:cubicBezTo>
                    <a:cubicBezTo>
                      <a:pt x="1390" y="2376"/>
                      <a:pt x="1470" y="2435"/>
                      <a:pt x="1554" y="2435"/>
                    </a:cubicBezTo>
                    <a:cubicBezTo>
                      <a:pt x="1572" y="2435"/>
                      <a:pt x="1589" y="2435"/>
                      <a:pt x="1607" y="2430"/>
                    </a:cubicBezTo>
                    <a:lnTo>
                      <a:pt x="1625" y="2421"/>
                    </a:lnTo>
                    <a:cubicBezTo>
                      <a:pt x="1732" y="2390"/>
                      <a:pt x="1785" y="2284"/>
                      <a:pt x="1753" y="2177"/>
                    </a:cubicBezTo>
                    <a:cubicBezTo>
                      <a:pt x="1728" y="2092"/>
                      <a:pt x="1650" y="2038"/>
                      <a:pt x="1567" y="2038"/>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0" name="Google Shape;130;p10"/>
              <p:cNvSpPr/>
              <p:nvPr/>
            </p:nvSpPr>
            <p:spPr>
              <a:xfrm>
                <a:off x="5445961" y="4346939"/>
                <a:ext cx="101027" cy="76356"/>
              </a:xfrm>
              <a:custGeom>
                <a:avLst/>
                <a:gdLst/>
                <a:ahLst/>
                <a:cxnLst/>
                <a:rect l="l" t="t" r="r" b="b"/>
                <a:pathLst>
                  <a:path w="729" h="730" extrusionOk="0">
                    <a:moveTo>
                      <a:pt x="365" y="0"/>
                    </a:moveTo>
                    <a:cubicBezTo>
                      <a:pt x="165" y="0"/>
                      <a:pt x="1" y="166"/>
                      <a:pt x="1" y="365"/>
                    </a:cubicBezTo>
                    <a:cubicBezTo>
                      <a:pt x="1" y="565"/>
                      <a:pt x="165" y="729"/>
                      <a:pt x="365" y="729"/>
                    </a:cubicBezTo>
                    <a:cubicBezTo>
                      <a:pt x="564" y="729"/>
                      <a:pt x="728" y="565"/>
                      <a:pt x="728" y="365"/>
                    </a:cubicBezTo>
                    <a:cubicBezTo>
                      <a:pt x="728" y="166"/>
                      <a:pt x="564" y="0"/>
                      <a:pt x="365" y="0"/>
                    </a:cubicBezTo>
                    <a:close/>
                  </a:path>
                </a:pathLst>
              </a:custGeom>
              <a:solidFill>
                <a:srgbClr val="1C29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1" name="Google Shape;131;p10"/>
              <p:cNvSpPr/>
              <p:nvPr/>
            </p:nvSpPr>
            <p:spPr>
              <a:xfrm>
                <a:off x="5482963" y="4274557"/>
                <a:ext cx="29657" cy="110560"/>
              </a:xfrm>
              <a:custGeom>
                <a:avLst/>
                <a:gdLst/>
                <a:ahLst/>
                <a:cxnLst/>
                <a:rect l="l" t="t" r="r" b="b"/>
                <a:pathLst>
                  <a:path w="214" h="1057" extrusionOk="0">
                    <a:moveTo>
                      <a:pt x="107" y="0"/>
                    </a:moveTo>
                    <a:cubicBezTo>
                      <a:pt x="49" y="0"/>
                      <a:pt x="0" y="49"/>
                      <a:pt x="0" y="107"/>
                    </a:cubicBezTo>
                    <a:lnTo>
                      <a:pt x="0" y="950"/>
                    </a:lnTo>
                    <a:cubicBezTo>
                      <a:pt x="0" y="1008"/>
                      <a:pt x="49" y="1057"/>
                      <a:pt x="107" y="1057"/>
                    </a:cubicBezTo>
                    <a:cubicBezTo>
                      <a:pt x="168" y="1057"/>
                      <a:pt x="213" y="1008"/>
                      <a:pt x="213" y="950"/>
                    </a:cubicBezTo>
                    <a:lnTo>
                      <a:pt x="213" y="107"/>
                    </a:lnTo>
                    <a:cubicBezTo>
                      <a:pt x="213" y="49"/>
                      <a:pt x="168" y="0"/>
                      <a:pt x="1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2" name="Google Shape;132;p10"/>
              <p:cNvSpPr/>
              <p:nvPr/>
            </p:nvSpPr>
            <p:spPr>
              <a:xfrm>
                <a:off x="3579812" y="4212739"/>
                <a:ext cx="479357" cy="362221"/>
              </a:xfrm>
              <a:custGeom>
                <a:avLst/>
                <a:gdLst/>
                <a:ahLst/>
                <a:cxnLst/>
                <a:rect l="l" t="t" r="r" b="b"/>
                <a:pathLst>
                  <a:path w="3459" h="3463" extrusionOk="0">
                    <a:moveTo>
                      <a:pt x="1731" y="1"/>
                    </a:moveTo>
                    <a:cubicBezTo>
                      <a:pt x="778" y="1"/>
                      <a:pt x="0" y="783"/>
                      <a:pt x="0" y="1732"/>
                    </a:cubicBezTo>
                    <a:cubicBezTo>
                      <a:pt x="0" y="2682"/>
                      <a:pt x="778" y="3463"/>
                      <a:pt x="1731" y="3463"/>
                    </a:cubicBezTo>
                    <a:cubicBezTo>
                      <a:pt x="2682" y="3463"/>
                      <a:pt x="3458" y="2682"/>
                      <a:pt x="3458" y="1732"/>
                    </a:cubicBezTo>
                    <a:cubicBezTo>
                      <a:pt x="3458" y="783"/>
                      <a:pt x="2682" y="1"/>
                      <a:pt x="17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3" name="Google Shape;133;p10"/>
              <p:cNvSpPr/>
              <p:nvPr/>
            </p:nvSpPr>
            <p:spPr>
              <a:xfrm>
                <a:off x="3646193" y="4262319"/>
                <a:ext cx="348396" cy="254590"/>
              </a:xfrm>
              <a:custGeom>
                <a:avLst/>
                <a:gdLst/>
                <a:ahLst/>
                <a:cxnLst/>
                <a:rect l="l" t="t" r="r" b="b"/>
                <a:pathLst>
                  <a:path w="2514" h="2434" extrusionOk="0">
                    <a:moveTo>
                      <a:pt x="1004" y="0"/>
                    </a:moveTo>
                    <a:cubicBezTo>
                      <a:pt x="988" y="0"/>
                      <a:pt x="972" y="2"/>
                      <a:pt x="955" y="6"/>
                    </a:cubicBezTo>
                    <a:cubicBezTo>
                      <a:pt x="955" y="6"/>
                      <a:pt x="942" y="6"/>
                      <a:pt x="938" y="11"/>
                    </a:cubicBezTo>
                    <a:cubicBezTo>
                      <a:pt x="836" y="37"/>
                      <a:pt x="778" y="144"/>
                      <a:pt x="805" y="246"/>
                    </a:cubicBezTo>
                    <a:cubicBezTo>
                      <a:pt x="826" y="335"/>
                      <a:pt x="912" y="393"/>
                      <a:pt x="1000" y="393"/>
                    </a:cubicBezTo>
                    <a:cubicBezTo>
                      <a:pt x="1018" y="393"/>
                      <a:pt x="1035" y="393"/>
                      <a:pt x="1049" y="389"/>
                    </a:cubicBezTo>
                    <a:cubicBezTo>
                      <a:pt x="1155" y="362"/>
                      <a:pt x="1221" y="256"/>
                      <a:pt x="1195" y="149"/>
                    </a:cubicBezTo>
                    <a:cubicBezTo>
                      <a:pt x="1172" y="59"/>
                      <a:pt x="1093" y="0"/>
                      <a:pt x="1004" y="0"/>
                    </a:cubicBezTo>
                    <a:close/>
                    <a:moveTo>
                      <a:pt x="1656" y="42"/>
                    </a:moveTo>
                    <a:cubicBezTo>
                      <a:pt x="1579" y="42"/>
                      <a:pt x="1505" y="91"/>
                      <a:pt x="1475" y="166"/>
                    </a:cubicBezTo>
                    <a:cubicBezTo>
                      <a:pt x="1430" y="268"/>
                      <a:pt x="1488" y="389"/>
                      <a:pt x="1586" y="428"/>
                    </a:cubicBezTo>
                    <a:cubicBezTo>
                      <a:pt x="1612" y="437"/>
                      <a:pt x="1639" y="442"/>
                      <a:pt x="1661" y="442"/>
                    </a:cubicBezTo>
                    <a:cubicBezTo>
                      <a:pt x="1741" y="442"/>
                      <a:pt x="1817" y="397"/>
                      <a:pt x="1848" y="322"/>
                    </a:cubicBezTo>
                    <a:cubicBezTo>
                      <a:pt x="1887" y="219"/>
                      <a:pt x="1838" y="104"/>
                      <a:pt x="1737" y="64"/>
                    </a:cubicBezTo>
                    <a:lnTo>
                      <a:pt x="1723" y="55"/>
                    </a:lnTo>
                    <a:cubicBezTo>
                      <a:pt x="1701" y="46"/>
                      <a:pt x="1678" y="42"/>
                      <a:pt x="1656" y="42"/>
                    </a:cubicBezTo>
                    <a:close/>
                    <a:moveTo>
                      <a:pt x="446" y="355"/>
                    </a:moveTo>
                    <a:cubicBezTo>
                      <a:pt x="387" y="355"/>
                      <a:pt x="328" y="380"/>
                      <a:pt x="289" y="428"/>
                    </a:cubicBezTo>
                    <a:lnTo>
                      <a:pt x="281" y="437"/>
                    </a:lnTo>
                    <a:cubicBezTo>
                      <a:pt x="214" y="522"/>
                      <a:pt x="232" y="641"/>
                      <a:pt x="316" y="708"/>
                    </a:cubicBezTo>
                    <a:cubicBezTo>
                      <a:pt x="352" y="739"/>
                      <a:pt x="392" y="752"/>
                      <a:pt x="436" y="752"/>
                    </a:cubicBezTo>
                    <a:cubicBezTo>
                      <a:pt x="498" y="752"/>
                      <a:pt x="556" y="725"/>
                      <a:pt x="596" y="676"/>
                    </a:cubicBezTo>
                    <a:cubicBezTo>
                      <a:pt x="667" y="588"/>
                      <a:pt x="654" y="469"/>
                      <a:pt x="570" y="397"/>
                    </a:cubicBezTo>
                    <a:cubicBezTo>
                      <a:pt x="534" y="369"/>
                      <a:pt x="490" y="355"/>
                      <a:pt x="446" y="355"/>
                    </a:cubicBezTo>
                    <a:close/>
                    <a:moveTo>
                      <a:pt x="2166" y="472"/>
                    </a:moveTo>
                    <a:cubicBezTo>
                      <a:pt x="2129" y="472"/>
                      <a:pt x="2091" y="483"/>
                      <a:pt x="2057" y="504"/>
                    </a:cubicBezTo>
                    <a:cubicBezTo>
                      <a:pt x="1963" y="561"/>
                      <a:pt x="1940" y="686"/>
                      <a:pt x="1994" y="779"/>
                    </a:cubicBezTo>
                    <a:cubicBezTo>
                      <a:pt x="2034" y="841"/>
                      <a:pt x="2096" y="877"/>
                      <a:pt x="2163" y="877"/>
                    </a:cubicBezTo>
                    <a:cubicBezTo>
                      <a:pt x="2198" y="877"/>
                      <a:pt x="2233" y="868"/>
                      <a:pt x="2264" y="846"/>
                    </a:cubicBezTo>
                    <a:cubicBezTo>
                      <a:pt x="2358" y="788"/>
                      <a:pt x="2389" y="668"/>
                      <a:pt x="2336" y="575"/>
                    </a:cubicBezTo>
                    <a:lnTo>
                      <a:pt x="2327" y="561"/>
                    </a:lnTo>
                    <a:cubicBezTo>
                      <a:pt x="2291" y="503"/>
                      <a:pt x="2229" y="472"/>
                      <a:pt x="2166" y="472"/>
                    </a:cubicBezTo>
                    <a:close/>
                    <a:moveTo>
                      <a:pt x="206" y="969"/>
                    </a:moveTo>
                    <a:cubicBezTo>
                      <a:pt x="99" y="969"/>
                      <a:pt x="10" y="1052"/>
                      <a:pt x="6" y="1156"/>
                    </a:cubicBezTo>
                    <a:lnTo>
                      <a:pt x="6" y="1170"/>
                    </a:lnTo>
                    <a:cubicBezTo>
                      <a:pt x="1" y="1280"/>
                      <a:pt x="86" y="1364"/>
                      <a:pt x="197" y="1369"/>
                    </a:cubicBezTo>
                    <a:lnTo>
                      <a:pt x="201" y="1369"/>
                    </a:lnTo>
                    <a:cubicBezTo>
                      <a:pt x="308" y="1369"/>
                      <a:pt x="396" y="1280"/>
                      <a:pt x="400" y="1174"/>
                    </a:cubicBezTo>
                    <a:cubicBezTo>
                      <a:pt x="406" y="1067"/>
                      <a:pt x="320" y="975"/>
                      <a:pt x="214" y="969"/>
                    </a:cubicBezTo>
                    <a:cubicBezTo>
                      <a:pt x="211" y="969"/>
                      <a:pt x="208" y="969"/>
                      <a:pt x="206" y="969"/>
                    </a:cubicBezTo>
                    <a:close/>
                    <a:moveTo>
                      <a:pt x="2313" y="1032"/>
                    </a:moveTo>
                    <a:cubicBezTo>
                      <a:pt x="2207" y="1032"/>
                      <a:pt x="2118" y="1125"/>
                      <a:pt x="2118" y="1231"/>
                    </a:cubicBezTo>
                    <a:cubicBezTo>
                      <a:pt x="2118" y="1342"/>
                      <a:pt x="2203" y="1432"/>
                      <a:pt x="2313" y="1432"/>
                    </a:cubicBezTo>
                    <a:cubicBezTo>
                      <a:pt x="2424" y="1432"/>
                      <a:pt x="2514" y="1347"/>
                      <a:pt x="2514" y="1241"/>
                    </a:cubicBezTo>
                    <a:lnTo>
                      <a:pt x="2514" y="1223"/>
                    </a:lnTo>
                    <a:cubicBezTo>
                      <a:pt x="2514" y="1112"/>
                      <a:pt x="2424" y="1032"/>
                      <a:pt x="2313" y="1032"/>
                    </a:cubicBezTo>
                    <a:close/>
                    <a:moveTo>
                      <a:pt x="377" y="1606"/>
                    </a:moveTo>
                    <a:cubicBezTo>
                      <a:pt x="340" y="1606"/>
                      <a:pt x="302" y="1617"/>
                      <a:pt x="267" y="1640"/>
                    </a:cubicBezTo>
                    <a:cubicBezTo>
                      <a:pt x="179" y="1698"/>
                      <a:pt x="152" y="1821"/>
                      <a:pt x="210" y="1911"/>
                    </a:cubicBezTo>
                    <a:lnTo>
                      <a:pt x="219" y="1924"/>
                    </a:lnTo>
                    <a:cubicBezTo>
                      <a:pt x="259" y="1981"/>
                      <a:pt x="316" y="2008"/>
                      <a:pt x="379" y="2008"/>
                    </a:cubicBezTo>
                    <a:cubicBezTo>
                      <a:pt x="414" y="2008"/>
                      <a:pt x="453" y="1999"/>
                      <a:pt x="490" y="1973"/>
                    </a:cubicBezTo>
                    <a:cubicBezTo>
                      <a:pt x="582" y="1915"/>
                      <a:pt x="600" y="1786"/>
                      <a:pt x="543" y="1698"/>
                    </a:cubicBezTo>
                    <a:cubicBezTo>
                      <a:pt x="503" y="1639"/>
                      <a:pt x="441" y="1606"/>
                      <a:pt x="377" y="1606"/>
                    </a:cubicBezTo>
                    <a:close/>
                    <a:moveTo>
                      <a:pt x="2108" y="1653"/>
                    </a:moveTo>
                    <a:cubicBezTo>
                      <a:pt x="2048" y="1653"/>
                      <a:pt x="1989" y="1679"/>
                      <a:pt x="1950" y="1729"/>
                    </a:cubicBezTo>
                    <a:lnTo>
                      <a:pt x="1940" y="1742"/>
                    </a:lnTo>
                    <a:cubicBezTo>
                      <a:pt x="1879" y="1831"/>
                      <a:pt x="1897" y="1955"/>
                      <a:pt x="1985" y="2022"/>
                    </a:cubicBezTo>
                    <a:cubicBezTo>
                      <a:pt x="2020" y="2048"/>
                      <a:pt x="2061" y="2057"/>
                      <a:pt x="2100" y="2057"/>
                    </a:cubicBezTo>
                    <a:cubicBezTo>
                      <a:pt x="2163" y="2057"/>
                      <a:pt x="2221" y="2030"/>
                      <a:pt x="2260" y="1977"/>
                    </a:cubicBezTo>
                    <a:lnTo>
                      <a:pt x="2264" y="1968"/>
                    </a:lnTo>
                    <a:cubicBezTo>
                      <a:pt x="2331" y="1884"/>
                      <a:pt x="2313" y="1760"/>
                      <a:pt x="2229" y="1694"/>
                    </a:cubicBezTo>
                    <a:cubicBezTo>
                      <a:pt x="2193" y="1666"/>
                      <a:pt x="2150" y="1653"/>
                      <a:pt x="2108" y="1653"/>
                    </a:cubicBezTo>
                    <a:close/>
                    <a:moveTo>
                      <a:pt x="895" y="2017"/>
                    </a:moveTo>
                    <a:cubicBezTo>
                      <a:pt x="814" y="2017"/>
                      <a:pt x="739" y="2067"/>
                      <a:pt x="711" y="2146"/>
                    </a:cubicBezTo>
                    <a:cubicBezTo>
                      <a:pt x="672" y="2248"/>
                      <a:pt x="725" y="2364"/>
                      <a:pt x="826" y="2399"/>
                    </a:cubicBezTo>
                    <a:lnTo>
                      <a:pt x="844" y="2407"/>
                    </a:lnTo>
                    <a:cubicBezTo>
                      <a:pt x="867" y="2413"/>
                      <a:pt x="885" y="2417"/>
                      <a:pt x="906" y="2417"/>
                    </a:cubicBezTo>
                    <a:cubicBezTo>
                      <a:pt x="986" y="2417"/>
                      <a:pt x="1062" y="2364"/>
                      <a:pt x="1093" y="2284"/>
                    </a:cubicBezTo>
                    <a:cubicBezTo>
                      <a:pt x="1129" y="2177"/>
                      <a:pt x="1066" y="2066"/>
                      <a:pt x="965" y="2030"/>
                    </a:cubicBezTo>
                    <a:cubicBezTo>
                      <a:pt x="942" y="2021"/>
                      <a:pt x="918" y="2017"/>
                      <a:pt x="895" y="2017"/>
                    </a:cubicBezTo>
                    <a:close/>
                    <a:moveTo>
                      <a:pt x="1562" y="2036"/>
                    </a:moveTo>
                    <a:cubicBezTo>
                      <a:pt x="1544" y="2036"/>
                      <a:pt x="1525" y="2038"/>
                      <a:pt x="1506" y="2044"/>
                    </a:cubicBezTo>
                    <a:cubicBezTo>
                      <a:pt x="1399" y="2075"/>
                      <a:pt x="1338" y="2181"/>
                      <a:pt x="1364" y="2288"/>
                    </a:cubicBezTo>
                    <a:cubicBezTo>
                      <a:pt x="1391" y="2376"/>
                      <a:pt x="1471" y="2434"/>
                      <a:pt x="1555" y="2434"/>
                    </a:cubicBezTo>
                    <a:cubicBezTo>
                      <a:pt x="1572" y="2434"/>
                      <a:pt x="1590" y="2434"/>
                      <a:pt x="1608" y="2425"/>
                    </a:cubicBezTo>
                    <a:lnTo>
                      <a:pt x="1625" y="2421"/>
                    </a:lnTo>
                    <a:cubicBezTo>
                      <a:pt x="1732" y="2390"/>
                      <a:pt x="1785" y="2279"/>
                      <a:pt x="1754" y="2177"/>
                    </a:cubicBezTo>
                    <a:cubicBezTo>
                      <a:pt x="1729" y="2090"/>
                      <a:pt x="1647" y="2036"/>
                      <a:pt x="1562" y="203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4" name="Google Shape;134;p10"/>
              <p:cNvSpPr/>
              <p:nvPr/>
            </p:nvSpPr>
            <p:spPr>
              <a:xfrm>
                <a:off x="3766205" y="4343696"/>
                <a:ext cx="101027" cy="75729"/>
              </a:xfrm>
              <a:custGeom>
                <a:avLst/>
                <a:gdLst/>
                <a:ahLst/>
                <a:cxnLst/>
                <a:rect l="l" t="t" r="r" b="b"/>
                <a:pathLst>
                  <a:path w="729" h="724" extrusionOk="0">
                    <a:moveTo>
                      <a:pt x="365" y="1"/>
                    </a:moveTo>
                    <a:cubicBezTo>
                      <a:pt x="165" y="1"/>
                      <a:pt x="1" y="160"/>
                      <a:pt x="1" y="365"/>
                    </a:cubicBezTo>
                    <a:cubicBezTo>
                      <a:pt x="1" y="564"/>
                      <a:pt x="165" y="724"/>
                      <a:pt x="365" y="724"/>
                    </a:cubicBezTo>
                    <a:cubicBezTo>
                      <a:pt x="569" y="724"/>
                      <a:pt x="728" y="564"/>
                      <a:pt x="728" y="365"/>
                    </a:cubicBezTo>
                    <a:cubicBezTo>
                      <a:pt x="728" y="160"/>
                      <a:pt x="569" y="1"/>
                      <a:pt x="365" y="1"/>
                    </a:cubicBezTo>
                    <a:close/>
                  </a:path>
                </a:pathLst>
              </a:custGeom>
              <a:solidFill>
                <a:srgbClr val="1C29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5" name="Google Shape;135;p10"/>
              <p:cNvSpPr/>
              <p:nvPr/>
            </p:nvSpPr>
            <p:spPr>
              <a:xfrm>
                <a:off x="3803206" y="4271314"/>
                <a:ext cx="30211" cy="110560"/>
              </a:xfrm>
              <a:custGeom>
                <a:avLst/>
                <a:gdLst/>
                <a:ahLst/>
                <a:cxnLst/>
                <a:rect l="l" t="t" r="r" b="b"/>
                <a:pathLst>
                  <a:path w="218" h="1057" extrusionOk="0">
                    <a:moveTo>
                      <a:pt x="107" y="0"/>
                    </a:moveTo>
                    <a:cubicBezTo>
                      <a:pt x="49" y="0"/>
                      <a:pt x="0" y="49"/>
                      <a:pt x="0" y="107"/>
                    </a:cubicBezTo>
                    <a:lnTo>
                      <a:pt x="0" y="946"/>
                    </a:lnTo>
                    <a:cubicBezTo>
                      <a:pt x="0" y="1008"/>
                      <a:pt x="49" y="1057"/>
                      <a:pt x="107" y="1057"/>
                    </a:cubicBezTo>
                    <a:cubicBezTo>
                      <a:pt x="168" y="1057"/>
                      <a:pt x="217" y="1008"/>
                      <a:pt x="217" y="946"/>
                    </a:cubicBezTo>
                    <a:lnTo>
                      <a:pt x="217" y="107"/>
                    </a:lnTo>
                    <a:cubicBezTo>
                      <a:pt x="217" y="49"/>
                      <a:pt x="168" y="0"/>
                      <a:pt x="1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6" name="Google Shape;136;p10"/>
              <p:cNvSpPr/>
              <p:nvPr/>
            </p:nvSpPr>
            <p:spPr>
              <a:xfrm>
                <a:off x="5398566" y="4754141"/>
                <a:ext cx="726588" cy="16317"/>
              </a:xfrm>
              <a:custGeom>
                <a:avLst/>
                <a:gdLst/>
                <a:ahLst/>
                <a:cxnLst/>
                <a:rect l="l" t="t" r="r" b="b"/>
                <a:pathLst>
                  <a:path w="5243" h="156" extrusionOk="0">
                    <a:moveTo>
                      <a:pt x="1" y="1"/>
                    </a:moveTo>
                    <a:lnTo>
                      <a:pt x="1" y="155"/>
                    </a:lnTo>
                    <a:lnTo>
                      <a:pt x="5243" y="155"/>
                    </a:lnTo>
                    <a:lnTo>
                      <a:pt x="524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7" name="Google Shape;137;p10"/>
              <p:cNvSpPr/>
              <p:nvPr/>
            </p:nvSpPr>
            <p:spPr>
              <a:xfrm>
                <a:off x="5398566" y="4836773"/>
                <a:ext cx="726588" cy="16317"/>
              </a:xfrm>
              <a:custGeom>
                <a:avLst/>
                <a:gdLst/>
                <a:ahLst/>
                <a:cxnLst/>
                <a:rect l="l" t="t" r="r" b="b"/>
                <a:pathLst>
                  <a:path w="5243" h="156" extrusionOk="0">
                    <a:moveTo>
                      <a:pt x="1" y="0"/>
                    </a:moveTo>
                    <a:lnTo>
                      <a:pt x="1" y="156"/>
                    </a:lnTo>
                    <a:lnTo>
                      <a:pt x="5243" y="156"/>
                    </a:lnTo>
                    <a:lnTo>
                      <a:pt x="524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138" name="Google Shape;138;p10"/>
              <p:cNvGrpSpPr/>
              <p:nvPr/>
            </p:nvGrpSpPr>
            <p:grpSpPr>
              <a:xfrm>
                <a:off x="311626" y="3246656"/>
                <a:ext cx="2659372" cy="2357382"/>
                <a:chOff x="353753" y="2790099"/>
                <a:chExt cx="3269854" cy="2898539"/>
              </a:xfrm>
            </p:grpSpPr>
            <p:sp>
              <p:nvSpPr>
                <p:cNvPr id="139" name="Google Shape;139;p10"/>
                <p:cNvSpPr/>
                <p:nvPr/>
              </p:nvSpPr>
              <p:spPr>
                <a:xfrm>
                  <a:off x="353753" y="2790099"/>
                  <a:ext cx="3269854" cy="2898539"/>
                </a:xfrm>
                <a:custGeom>
                  <a:avLst/>
                  <a:gdLst/>
                  <a:ahLst/>
                  <a:cxnLst/>
                  <a:rect l="l" t="t" r="r" b="b"/>
                  <a:pathLst>
                    <a:path w="23595" h="20916" extrusionOk="0">
                      <a:moveTo>
                        <a:pt x="11792" y="2302"/>
                      </a:moveTo>
                      <a:cubicBezTo>
                        <a:pt x="15124" y="2302"/>
                        <a:pt x="18260" y="4362"/>
                        <a:pt x="19463" y="7670"/>
                      </a:cubicBezTo>
                      <a:cubicBezTo>
                        <a:pt x="20999" y="11896"/>
                        <a:pt x="18811" y="16587"/>
                        <a:pt x="14585" y="18123"/>
                      </a:cubicBezTo>
                      <a:cubicBezTo>
                        <a:pt x="13668" y="18456"/>
                        <a:pt x="12730" y="18614"/>
                        <a:pt x="11807" y="18614"/>
                      </a:cubicBezTo>
                      <a:cubicBezTo>
                        <a:pt x="8471" y="18614"/>
                        <a:pt x="5335" y="16553"/>
                        <a:pt x="4132" y="13240"/>
                      </a:cubicBezTo>
                      <a:cubicBezTo>
                        <a:pt x="2597" y="9016"/>
                        <a:pt x="4785" y="4329"/>
                        <a:pt x="9015" y="2793"/>
                      </a:cubicBezTo>
                      <a:cubicBezTo>
                        <a:pt x="9931" y="2460"/>
                        <a:pt x="10869" y="2302"/>
                        <a:pt x="11792" y="2302"/>
                      </a:cubicBezTo>
                      <a:close/>
                      <a:moveTo>
                        <a:pt x="11797" y="1"/>
                      </a:moveTo>
                      <a:cubicBezTo>
                        <a:pt x="10612" y="1"/>
                        <a:pt x="9407" y="204"/>
                        <a:pt x="8229" y="632"/>
                      </a:cubicBezTo>
                      <a:cubicBezTo>
                        <a:pt x="2801" y="2602"/>
                        <a:pt x="0" y="8602"/>
                        <a:pt x="1971" y="14027"/>
                      </a:cubicBezTo>
                      <a:cubicBezTo>
                        <a:pt x="3517" y="18276"/>
                        <a:pt x="7529" y="20915"/>
                        <a:pt x="11802" y="20915"/>
                      </a:cubicBezTo>
                      <a:cubicBezTo>
                        <a:pt x="12987" y="20915"/>
                        <a:pt x="14192" y="20712"/>
                        <a:pt x="15370" y="20285"/>
                      </a:cubicBezTo>
                      <a:cubicBezTo>
                        <a:pt x="20794" y="18310"/>
                        <a:pt x="23595" y="12314"/>
                        <a:pt x="21624" y="6885"/>
                      </a:cubicBezTo>
                      <a:cubicBezTo>
                        <a:pt x="20081" y="2639"/>
                        <a:pt x="16069" y="1"/>
                        <a:pt x="117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0" name="Google Shape;140;p10"/>
                <p:cNvSpPr/>
                <p:nvPr/>
              </p:nvSpPr>
              <p:spPr>
                <a:xfrm>
                  <a:off x="759660" y="3615075"/>
                  <a:ext cx="2424778" cy="1240845"/>
                </a:xfrm>
                <a:custGeom>
                  <a:avLst/>
                  <a:gdLst/>
                  <a:ahLst/>
                  <a:cxnLst/>
                  <a:rect l="l" t="t" r="r" b="b"/>
                  <a:pathLst>
                    <a:path w="17497" h="8954" extrusionOk="0">
                      <a:moveTo>
                        <a:pt x="16409" y="1"/>
                      </a:moveTo>
                      <a:cubicBezTo>
                        <a:pt x="16294" y="1"/>
                        <a:pt x="16177" y="20"/>
                        <a:pt x="16063" y="62"/>
                      </a:cubicBezTo>
                      <a:lnTo>
                        <a:pt x="787" y="5615"/>
                      </a:lnTo>
                      <a:cubicBezTo>
                        <a:pt x="277" y="5801"/>
                        <a:pt x="1" y="6355"/>
                        <a:pt x="183" y="6844"/>
                      </a:cubicBezTo>
                      <a:cubicBezTo>
                        <a:pt x="321" y="7226"/>
                        <a:pt x="690" y="7461"/>
                        <a:pt x="1087" y="7461"/>
                      </a:cubicBezTo>
                      <a:cubicBezTo>
                        <a:pt x="1202" y="7461"/>
                        <a:pt x="1320" y="7441"/>
                        <a:pt x="1434" y="7399"/>
                      </a:cubicBezTo>
                      <a:lnTo>
                        <a:pt x="3032" y="6822"/>
                      </a:lnTo>
                      <a:cubicBezTo>
                        <a:pt x="3218" y="6755"/>
                        <a:pt x="3407" y="6723"/>
                        <a:pt x="3592" y="6723"/>
                      </a:cubicBezTo>
                      <a:cubicBezTo>
                        <a:pt x="4229" y="6723"/>
                        <a:pt x="4819" y="7098"/>
                        <a:pt x="5038" y="7709"/>
                      </a:cubicBezTo>
                      <a:lnTo>
                        <a:pt x="5070" y="7785"/>
                      </a:lnTo>
                      <a:cubicBezTo>
                        <a:pt x="5331" y="8508"/>
                        <a:pt x="6033" y="8953"/>
                        <a:pt x="6787" y="8953"/>
                      </a:cubicBezTo>
                      <a:cubicBezTo>
                        <a:pt x="7005" y="8953"/>
                        <a:pt x="7227" y="8916"/>
                        <a:pt x="7444" y="8837"/>
                      </a:cubicBezTo>
                      <a:lnTo>
                        <a:pt x="12047" y="7164"/>
                      </a:lnTo>
                      <a:cubicBezTo>
                        <a:pt x="13019" y="6813"/>
                        <a:pt x="13533" y="5761"/>
                        <a:pt x="13196" y="4833"/>
                      </a:cubicBezTo>
                      <a:lnTo>
                        <a:pt x="13121" y="4630"/>
                      </a:lnTo>
                      <a:cubicBezTo>
                        <a:pt x="12859" y="3911"/>
                        <a:pt x="13254" y="3106"/>
                        <a:pt x="14004" y="2836"/>
                      </a:cubicBezTo>
                      <a:lnTo>
                        <a:pt x="16712" y="1851"/>
                      </a:lnTo>
                      <a:cubicBezTo>
                        <a:pt x="17222" y="1664"/>
                        <a:pt x="17497" y="1109"/>
                        <a:pt x="17320" y="617"/>
                      </a:cubicBezTo>
                      <a:cubicBezTo>
                        <a:pt x="17178" y="238"/>
                        <a:pt x="16807" y="1"/>
                        <a:pt x="164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41" name="Google Shape;141;p10"/>
              <p:cNvSpPr/>
              <p:nvPr/>
            </p:nvSpPr>
            <p:spPr>
              <a:xfrm>
                <a:off x="3268016" y="4754141"/>
                <a:ext cx="726588" cy="16317"/>
              </a:xfrm>
              <a:custGeom>
                <a:avLst/>
                <a:gdLst/>
                <a:ahLst/>
                <a:cxnLst/>
                <a:rect l="l" t="t" r="r" b="b"/>
                <a:pathLst>
                  <a:path w="5243" h="156" extrusionOk="0">
                    <a:moveTo>
                      <a:pt x="1" y="1"/>
                    </a:moveTo>
                    <a:lnTo>
                      <a:pt x="1" y="155"/>
                    </a:lnTo>
                    <a:lnTo>
                      <a:pt x="5243" y="155"/>
                    </a:lnTo>
                    <a:lnTo>
                      <a:pt x="524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2" name="Google Shape;142;p10"/>
              <p:cNvSpPr/>
              <p:nvPr/>
            </p:nvSpPr>
            <p:spPr>
              <a:xfrm>
                <a:off x="3268016" y="4836773"/>
                <a:ext cx="726588" cy="16317"/>
              </a:xfrm>
              <a:custGeom>
                <a:avLst/>
                <a:gdLst/>
                <a:ahLst/>
                <a:cxnLst/>
                <a:rect l="l" t="t" r="r" b="b"/>
                <a:pathLst>
                  <a:path w="5243" h="156" extrusionOk="0">
                    <a:moveTo>
                      <a:pt x="1" y="0"/>
                    </a:moveTo>
                    <a:lnTo>
                      <a:pt x="1" y="156"/>
                    </a:lnTo>
                    <a:lnTo>
                      <a:pt x="5243" y="156"/>
                    </a:lnTo>
                    <a:lnTo>
                      <a:pt x="524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143" name="Google Shape;143;p10"/>
          <p:cNvSpPr/>
          <p:nvPr/>
        </p:nvSpPr>
        <p:spPr>
          <a:xfrm rot="-2046914">
            <a:off x="-10450203" y="-5474647"/>
            <a:ext cx="13799545" cy="10949305"/>
          </a:xfrm>
          <a:prstGeom prst="ellipse">
            <a:avLst/>
          </a:prstGeom>
          <a:solidFill>
            <a:srgbClr val="336574">
              <a:alpha val="1229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4224589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ABB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rgbClr val="FFFFFF"/>
              </a:buClr>
              <a:buSzPts val="2400"/>
              <a:buFont typeface="Krona One"/>
              <a:buNone/>
              <a:defRPr sz="2400">
                <a:solidFill>
                  <a:srgbClr val="FFFFFF"/>
                </a:solidFill>
                <a:latin typeface="Krona One"/>
                <a:ea typeface="Krona One"/>
                <a:cs typeface="Krona One"/>
                <a:sym typeface="Krona One"/>
              </a:defRPr>
            </a:lvl1pPr>
            <a:lvl2pPr lvl="1">
              <a:spcBef>
                <a:spcPts val="0"/>
              </a:spcBef>
              <a:spcAft>
                <a:spcPts val="0"/>
              </a:spcAft>
              <a:buClr>
                <a:srgbClr val="FFFFFF"/>
              </a:buClr>
              <a:buSzPts val="2400"/>
              <a:buFont typeface="Krona One"/>
              <a:buNone/>
              <a:defRPr sz="2400">
                <a:solidFill>
                  <a:srgbClr val="FFFFFF"/>
                </a:solidFill>
                <a:latin typeface="Krona One"/>
                <a:ea typeface="Krona One"/>
                <a:cs typeface="Krona One"/>
                <a:sym typeface="Krona One"/>
              </a:defRPr>
            </a:lvl2pPr>
            <a:lvl3pPr lvl="2">
              <a:spcBef>
                <a:spcPts val="0"/>
              </a:spcBef>
              <a:spcAft>
                <a:spcPts val="0"/>
              </a:spcAft>
              <a:buClr>
                <a:srgbClr val="FFFFFF"/>
              </a:buClr>
              <a:buSzPts val="2400"/>
              <a:buFont typeface="Krona One"/>
              <a:buNone/>
              <a:defRPr sz="2400">
                <a:solidFill>
                  <a:srgbClr val="FFFFFF"/>
                </a:solidFill>
                <a:latin typeface="Krona One"/>
                <a:ea typeface="Krona One"/>
                <a:cs typeface="Krona One"/>
                <a:sym typeface="Krona One"/>
              </a:defRPr>
            </a:lvl3pPr>
            <a:lvl4pPr lvl="3">
              <a:spcBef>
                <a:spcPts val="0"/>
              </a:spcBef>
              <a:spcAft>
                <a:spcPts val="0"/>
              </a:spcAft>
              <a:buClr>
                <a:srgbClr val="FFFFFF"/>
              </a:buClr>
              <a:buSzPts val="2400"/>
              <a:buFont typeface="Krona One"/>
              <a:buNone/>
              <a:defRPr sz="2400">
                <a:solidFill>
                  <a:srgbClr val="FFFFFF"/>
                </a:solidFill>
                <a:latin typeface="Krona One"/>
                <a:ea typeface="Krona One"/>
                <a:cs typeface="Krona One"/>
                <a:sym typeface="Krona One"/>
              </a:defRPr>
            </a:lvl4pPr>
            <a:lvl5pPr lvl="4">
              <a:spcBef>
                <a:spcPts val="0"/>
              </a:spcBef>
              <a:spcAft>
                <a:spcPts val="0"/>
              </a:spcAft>
              <a:buClr>
                <a:srgbClr val="FFFFFF"/>
              </a:buClr>
              <a:buSzPts val="2400"/>
              <a:buFont typeface="Krona One"/>
              <a:buNone/>
              <a:defRPr sz="2400">
                <a:solidFill>
                  <a:srgbClr val="FFFFFF"/>
                </a:solidFill>
                <a:latin typeface="Krona One"/>
                <a:ea typeface="Krona One"/>
                <a:cs typeface="Krona One"/>
                <a:sym typeface="Krona One"/>
              </a:defRPr>
            </a:lvl5pPr>
            <a:lvl6pPr lvl="5">
              <a:spcBef>
                <a:spcPts val="0"/>
              </a:spcBef>
              <a:spcAft>
                <a:spcPts val="0"/>
              </a:spcAft>
              <a:buClr>
                <a:srgbClr val="FFFFFF"/>
              </a:buClr>
              <a:buSzPts val="2400"/>
              <a:buFont typeface="Krona One"/>
              <a:buNone/>
              <a:defRPr sz="2400">
                <a:solidFill>
                  <a:srgbClr val="FFFFFF"/>
                </a:solidFill>
                <a:latin typeface="Krona One"/>
                <a:ea typeface="Krona One"/>
                <a:cs typeface="Krona One"/>
                <a:sym typeface="Krona One"/>
              </a:defRPr>
            </a:lvl6pPr>
            <a:lvl7pPr lvl="6">
              <a:spcBef>
                <a:spcPts val="0"/>
              </a:spcBef>
              <a:spcAft>
                <a:spcPts val="0"/>
              </a:spcAft>
              <a:buClr>
                <a:srgbClr val="FFFFFF"/>
              </a:buClr>
              <a:buSzPts val="2400"/>
              <a:buFont typeface="Krona One"/>
              <a:buNone/>
              <a:defRPr sz="2400">
                <a:solidFill>
                  <a:srgbClr val="FFFFFF"/>
                </a:solidFill>
                <a:latin typeface="Krona One"/>
                <a:ea typeface="Krona One"/>
                <a:cs typeface="Krona One"/>
                <a:sym typeface="Krona One"/>
              </a:defRPr>
            </a:lvl7pPr>
            <a:lvl8pPr lvl="7">
              <a:spcBef>
                <a:spcPts val="0"/>
              </a:spcBef>
              <a:spcAft>
                <a:spcPts val="0"/>
              </a:spcAft>
              <a:buClr>
                <a:srgbClr val="FFFFFF"/>
              </a:buClr>
              <a:buSzPts val="2400"/>
              <a:buFont typeface="Krona One"/>
              <a:buNone/>
              <a:defRPr sz="2400">
                <a:solidFill>
                  <a:srgbClr val="FFFFFF"/>
                </a:solidFill>
                <a:latin typeface="Krona One"/>
                <a:ea typeface="Krona One"/>
                <a:cs typeface="Krona One"/>
                <a:sym typeface="Krona One"/>
              </a:defRPr>
            </a:lvl8pPr>
            <a:lvl9pPr lvl="8">
              <a:spcBef>
                <a:spcPts val="0"/>
              </a:spcBef>
              <a:spcAft>
                <a:spcPts val="0"/>
              </a:spcAft>
              <a:buClr>
                <a:srgbClr val="FFFFFF"/>
              </a:buClr>
              <a:buSzPts val="2400"/>
              <a:buFont typeface="Krona One"/>
              <a:buNone/>
              <a:defRPr sz="2400">
                <a:solidFill>
                  <a:srgbClr val="FFFFFF"/>
                </a:solidFill>
                <a:latin typeface="Krona One"/>
                <a:ea typeface="Krona One"/>
                <a:cs typeface="Krona One"/>
                <a:sym typeface="Krona One"/>
              </a:defRPr>
            </a:lvl9pPr>
          </a:lstStyle>
          <a:p>
            <a:endParaRPr/>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accent1"/>
              </a:buClr>
              <a:buSzPts val="1400"/>
              <a:buFont typeface="Ubuntu"/>
              <a:buChar char="●"/>
              <a:defRPr>
                <a:solidFill>
                  <a:schemeClr val="dk2"/>
                </a:solidFill>
                <a:latin typeface="Ubuntu"/>
                <a:ea typeface="Ubuntu"/>
                <a:cs typeface="Ubuntu"/>
                <a:sym typeface="Ubuntu"/>
              </a:defRPr>
            </a:lvl1pPr>
            <a:lvl2pPr marL="914400" lvl="1" indent="-317500">
              <a:lnSpc>
                <a:spcPct val="115000"/>
              </a:lnSpc>
              <a:spcBef>
                <a:spcPts val="1600"/>
              </a:spcBef>
              <a:spcAft>
                <a:spcPts val="0"/>
              </a:spcAft>
              <a:buClr>
                <a:schemeClr val="dk2"/>
              </a:buClr>
              <a:buSzPts val="1400"/>
              <a:buFont typeface="Ubuntu"/>
              <a:buChar char="○"/>
              <a:defRPr>
                <a:solidFill>
                  <a:schemeClr val="dk2"/>
                </a:solidFill>
                <a:latin typeface="Ubuntu"/>
                <a:ea typeface="Ubuntu"/>
                <a:cs typeface="Ubuntu"/>
                <a:sym typeface="Ubuntu"/>
              </a:defRPr>
            </a:lvl2pPr>
            <a:lvl3pPr marL="1371600" lvl="2" indent="-317500">
              <a:lnSpc>
                <a:spcPct val="115000"/>
              </a:lnSpc>
              <a:spcBef>
                <a:spcPts val="1600"/>
              </a:spcBef>
              <a:spcAft>
                <a:spcPts val="0"/>
              </a:spcAft>
              <a:buClr>
                <a:schemeClr val="dk2"/>
              </a:buClr>
              <a:buSzPts val="1400"/>
              <a:buFont typeface="Ubuntu"/>
              <a:buChar char="■"/>
              <a:defRPr>
                <a:solidFill>
                  <a:schemeClr val="dk2"/>
                </a:solidFill>
                <a:latin typeface="Ubuntu"/>
                <a:ea typeface="Ubuntu"/>
                <a:cs typeface="Ubuntu"/>
                <a:sym typeface="Ubuntu"/>
              </a:defRPr>
            </a:lvl3pPr>
            <a:lvl4pPr marL="1828800" lvl="3" indent="-317500">
              <a:lnSpc>
                <a:spcPct val="115000"/>
              </a:lnSpc>
              <a:spcBef>
                <a:spcPts val="1600"/>
              </a:spcBef>
              <a:spcAft>
                <a:spcPts val="0"/>
              </a:spcAft>
              <a:buClr>
                <a:schemeClr val="dk2"/>
              </a:buClr>
              <a:buSzPts val="1400"/>
              <a:buFont typeface="Ubuntu"/>
              <a:buChar char="●"/>
              <a:defRPr>
                <a:solidFill>
                  <a:schemeClr val="dk2"/>
                </a:solidFill>
                <a:latin typeface="Ubuntu"/>
                <a:ea typeface="Ubuntu"/>
                <a:cs typeface="Ubuntu"/>
                <a:sym typeface="Ubuntu"/>
              </a:defRPr>
            </a:lvl4pPr>
            <a:lvl5pPr marL="2286000" lvl="4" indent="-317500">
              <a:lnSpc>
                <a:spcPct val="115000"/>
              </a:lnSpc>
              <a:spcBef>
                <a:spcPts val="1600"/>
              </a:spcBef>
              <a:spcAft>
                <a:spcPts val="0"/>
              </a:spcAft>
              <a:buClr>
                <a:schemeClr val="dk2"/>
              </a:buClr>
              <a:buSzPts val="1400"/>
              <a:buFont typeface="Ubuntu"/>
              <a:buChar char="○"/>
              <a:defRPr>
                <a:solidFill>
                  <a:schemeClr val="dk2"/>
                </a:solidFill>
                <a:latin typeface="Ubuntu"/>
                <a:ea typeface="Ubuntu"/>
                <a:cs typeface="Ubuntu"/>
                <a:sym typeface="Ubuntu"/>
              </a:defRPr>
            </a:lvl5pPr>
            <a:lvl6pPr marL="2743200" lvl="5" indent="-317500">
              <a:lnSpc>
                <a:spcPct val="115000"/>
              </a:lnSpc>
              <a:spcBef>
                <a:spcPts val="1600"/>
              </a:spcBef>
              <a:spcAft>
                <a:spcPts val="0"/>
              </a:spcAft>
              <a:buClr>
                <a:schemeClr val="dk2"/>
              </a:buClr>
              <a:buSzPts val="1400"/>
              <a:buFont typeface="Ubuntu"/>
              <a:buChar char="■"/>
              <a:defRPr>
                <a:solidFill>
                  <a:schemeClr val="dk2"/>
                </a:solidFill>
                <a:latin typeface="Ubuntu"/>
                <a:ea typeface="Ubuntu"/>
                <a:cs typeface="Ubuntu"/>
                <a:sym typeface="Ubuntu"/>
              </a:defRPr>
            </a:lvl6pPr>
            <a:lvl7pPr marL="3200400" lvl="6" indent="-317500">
              <a:lnSpc>
                <a:spcPct val="115000"/>
              </a:lnSpc>
              <a:spcBef>
                <a:spcPts val="1600"/>
              </a:spcBef>
              <a:spcAft>
                <a:spcPts val="0"/>
              </a:spcAft>
              <a:buClr>
                <a:schemeClr val="dk2"/>
              </a:buClr>
              <a:buSzPts val="1400"/>
              <a:buFont typeface="Ubuntu"/>
              <a:buChar char="●"/>
              <a:defRPr>
                <a:solidFill>
                  <a:schemeClr val="dk2"/>
                </a:solidFill>
                <a:latin typeface="Ubuntu"/>
                <a:ea typeface="Ubuntu"/>
                <a:cs typeface="Ubuntu"/>
                <a:sym typeface="Ubuntu"/>
              </a:defRPr>
            </a:lvl7pPr>
            <a:lvl8pPr marL="3657600" lvl="7" indent="-317500">
              <a:lnSpc>
                <a:spcPct val="115000"/>
              </a:lnSpc>
              <a:spcBef>
                <a:spcPts val="1600"/>
              </a:spcBef>
              <a:spcAft>
                <a:spcPts val="0"/>
              </a:spcAft>
              <a:buClr>
                <a:schemeClr val="dk2"/>
              </a:buClr>
              <a:buSzPts val="1400"/>
              <a:buFont typeface="Ubuntu"/>
              <a:buChar char="○"/>
              <a:defRPr>
                <a:solidFill>
                  <a:schemeClr val="dk2"/>
                </a:solidFill>
                <a:latin typeface="Ubuntu"/>
                <a:ea typeface="Ubuntu"/>
                <a:cs typeface="Ubuntu"/>
                <a:sym typeface="Ubuntu"/>
              </a:defRPr>
            </a:lvl8pPr>
            <a:lvl9pPr marL="4114800" lvl="8" indent="-317500">
              <a:lnSpc>
                <a:spcPct val="115000"/>
              </a:lnSpc>
              <a:spcBef>
                <a:spcPts val="1600"/>
              </a:spcBef>
              <a:spcAft>
                <a:spcPts val="1600"/>
              </a:spcAft>
              <a:buClr>
                <a:schemeClr val="dk2"/>
              </a:buClr>
              <a:buSzPts val="1400"/>
              <a:buFont typeface="Ubuntu"/>
              <a:buChar char="■"/>
              <a:defRPr>
                <a:solidFill>
                  <a:schemeClr val="dk2"/>
                </a:solidFill>
                <a:latin typeface="Ubuntu"/>
                <a:ea typeface="Ubuntu"/>
                <a:cs typeface="Ubuntu"/>
                <a:sym typeface="Ubuntu"/>
              </a:defRPr>
            </a:lvl9pPr>
          </a:lstStyle>
          <a:p>
            <a:endParaRPr/>
          </a:p>
        </p:txBody>
      </p:sp>
    </p:spTree>
    <p:extLst>
      <p:ext uri="{BB962C8B-B14F-4D97-AF65-F5344CB8AC3E}">
        <p14:creationId xmlns:p14="http://schemas.microsoft.com/office/powerpoint/2010/main" val="3407573727"/>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1" r:id="rId10"/>
    <p:sldLayoutId id="2147483672" r:id="rId11"/>
    <p:sldLayoutId id="2147483673" r:id="rId12"/>
    <p:sldLayoutId id="2147483674"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 id="2147483688" r:id="rId2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4.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6.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597"/>
        <p:cNvGrpSpPr/>
        <p:nvPr/>
      </p:nvGrpSpPr>
      <p:grpSpPr>
        <a:xfrm>
          <a:off x="0" y="0"/>
          <a:ext cx="0" cy="0"/>
          <a:chOff x="0" y="0"/>
          <a:chExt cx="0" cy="0"/>
        </a:xfrm>
      </p:grpSpPr>
      <p:sp>
        <p:nvSpPr>
          <p:cNvPr id="598" name="Google Shape;598;p32"/>
          <p:cNvSpPr txBox="1">
            <a:spLocks noGrp="1"/>
          </p:cNvSpPr>
          <p:nvPr>
            <p:ph type="ctrTitle"/>
          </p:nvPr>
        </p:nvSpPr>
        <p:spPr>
          <a:xfrm>
            <a:off x="2011374" y="1322201"/>
            <a:ext cx="5180535" cy="3575747"/>
          </a:xfrm>
          <a:prstGeom prst="rect">
            <a:avLst/>
          </a:prstGeom>
        </p:spPr>
        <p:txBody>
          <a:bodyPr spcFirstLastPara="1" wrap="square" lIns="121900" tIns="121900" rIns="121900" bIns="121900" anchor="b" anchorCtr="0">
            <a:noAutofit/>
          </a:bodyPr>
          <a:lstStyle/>
          <a:p>
            <a:pPr>
              <a:spcAft>
                <a:spcPts val="600"/>
              </a:spcAft>
            </a:pPr>
            <a:r>
              <a:rPr lang="en-US" sz="6400" b="1" dirty="0"/>
              <a:t>Scenic-SUMO</a:t>
            </a:r>
            <a:br>
              <a:rPr lang="en-US" sz="6400" b="1" dirty="0"/>
            </a:br>
            <a:endParaRPr sz="64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34"/>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A903837A-DB8B-44D7-A28F-26A0624D204D}"/>
              </a:ext>
            </a:extLst>
          </p:cNvPr>
          <p:cNvSpPr/>
          <p:nvPr/>
        </p:nvSpPr>
        <p:spPr>
          <a:xfrm>
            <a:off x="3435096" y="566928"/>
            <a:ext cx="5321808"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 sz="3200" b="1" dirty="0"/>
              <a:t>Creating a Scenario</a:t>
            </a:r>
            <a:endParaRPr lang="en-US" sz="3200" dirty="0"/>
          </a:p>
        </p:txBody>
      </p:sp>
      <p:pic>
        <p:nvPicPr>
          <p:cNvPr id="3" name="Picture 2" descr="A picture containing diagram&#10;&#10;Description automatically generated">
            <a:extLst>
              <a:ext uri="{FF2B5EF4-FFF2-40B4-BE49-F238E27FC236}">
                <a16:creationId xmlns:a16="http://schemas.microsoft.com/office/drawing/2014/main" id="{B1C787B6-FBFF-4BFA-A98E-748E9D812F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5901" y="2196661"/>
            <a:ext cx="8220198" cy="3874085"/>
          </a:xfrm>
          <a:prstGeom prst="rect">
            <a:avLst/>
          </a:prstGeom>
          <a:ln w="50800">
            <a:solidFill>
              <a:schemeClr val="accent1"/>
            </a:solid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34"/>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A903837A-DB8B-44D7-A28F-26A0624D204D}"/>
              </a:ext>
            </a:extLst>
          </p:cNvPr>
          <p:cNvSpPr/>
          <p:nvPr/>
        </p:nvSpPr>
        <p:spPr>
          <a:xfrm>
            <a:off x="3435096" y="566928"/>
            <a:ext cx="5321808"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 sz="3200" b="1" dirty="0"/>
              <a:t>Evaluate</a:t>
            </a:r>
            <a:endParaRPr lang="en-US" sz="3200" dirty="0"/>
          </a:p>
        </p:txBody>
      </p:sp>
      <p:pic>
        <p:nvPicPr>
          <p:cNvPr id="4" name="Picture 3" descr="A picture containing text&#10;&#10;Description automatically generated">
            <a:extLst>
              <a:ext uri="{FF2B5EF4-FFF2-40B4-BE49-F238E27FC236}">
                <a16:creationId xmlns:a16="http://schemas.microsoft.com/office/drawing/2014/main" id="{2A330125-6FE9-4A13-9015-087FEB35355A}"/>
              </a:ext>
            </a:extLst>
          </p:cNvPr>
          <p:cNvPicPr>
            <a:picLocks noChangeAspect="1"/>
          </p:cNvPicPr>
          <p:nvPr/>
        </p:nvPicPr>
        <p:blipFill>
          <a:blip r:embed="rId3"/>
          <a:stretch>
            <a:fillRect/>
          </a:stretch>
        </p:blipFill>
        <p:spPr>
          <a:xfrm>
            <a:off x="1580069" y="1850234"/>
            <a:ext cx="9031862" cy="5007766"/>
          </a:xfrm>
          <a:prstGeom prst="rect">
            <a:avLst/>
          </a:prstGeom>
          <a:ln w="76200">
            <a:solidFill>
              <a:schemeClr val="accent1"/>
            </a:solidFill>
          </a:ln>
        </p:spPr>
      </p:pic>
    </p:spTree>
    <p:extLst>
      <p:ext uri="{BB962C8B-B14F-4D97-AF65-F5344CB8AC3E}">
        <p14:creationId xmlns:p14="http://schemas.microsoft.com/office/powerpoint/2010/main" val="3107079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52"/>
        <p:cNvGrpSpPr/>
        <p:nvPr/>
      </p:nvGrpSpPr>
      <p:grpSpPr>
        <a:xfrm>
          <a:off x="0" y="0"/>
          <a:ext cx="0" cy="0"/>
          <a:chOff x="0" y="0"/>
          <a:chExt cx="0" cy="0"/>
        </a:xfrm>
      </p:grpSpPr>
      <p:sp>
        <p:nvSpPr>
          <p:cNvPr id="1565" name="Google Shape;1565;p53"/>
          <p:cNvSpPr txBox="1">
            <a:spLocks noGrp="1"/>
          </p:cNvSpPr>
          <p:nvPr>
            <p:ph type="subTitle" idx="2"/>
          </p:nvPr>
        </p:nvSpPr>
        <p:spPr>
          <a:xfrm>
            <a:off x="950999" y="1649897"/>
            <a:ext cx="5145001" cy="4204251"/>
          </a:xfrm>
          <a:prstGeom prst="rect">
            <a:avLst/>
          </a:prstGeom>
        </p:spPr>
        <p:txBody>
          <a:bodyPr spcFirstLastPara="1" wrap="square" lIns="121900" tIns="121900" rIns="121900" bIns="121900" anchor="t" anchorCtr="0">
            <a:noAutofit/>
          </a:bodyPr>
          <a:lstStyle/>
          <a:p>
            <a:pPr marL="342900" indent="-342900" algn="l">
              <a:spcAft>
                <a:spcPts val="1800"/>
              </a:spcAft>
              <a:buSzPct val="100000"/>
              <a:buFont typeface="Wingdings" panose="05000000000000000000" pitchFamily="2" charset="2"/>
              <a:buChar char="Ø"/>
            </a:pPr>
            <a:r>
              <a:rPr lang="en-US" sz="3200" dirty="0"/>
              <a:t>Add automation in covering test space</a:t>
            </a:r>
          </a:p>
          <a:p>
            <a:pPr marL="342900" indent="-342900" algn="l">
              <a:spcAft>
                <a:spcPts val="1800"/>
              </a:spcAft>
              <a:buSzPct val="100000"/>
              <a:buFont typeface="Wingdings" panose="05000000000000000000" pitchFamily="2" charset="2"/>
              <a:buChar char="Ø"/>
            </a:pPr>
            <a:r>
              <a:rPr lang="en-US" sz="3200" dirty="0"/>
              <a:t>Learn more about distributions in Scenic</a:t>
            </a:r>
          </a:p>
        </p:txBody>
      </p:sp>
      <p:sp>
        <p:nvSpPr>
          <p:cNvPr id="22" name="Google Shape;679;p34">
            <a:extLst>
              <a:ext uri="{FF2B5EF4-FFF2-40B4-BE49-F238E27FC236}">
                <a16:creationId xmlns:a16="http://schemas.microsoft.com/office/drawing/2014/main" id="{9C2282F4-33B6-4B98-875F-C29ACE0CB9B2}"/>
              </a:ext>
            </a:extLst>
          </p:cNvPr>
          <p:cNvSpPr txBox="1">
            <a:spLocks noGrp="1"/>
          </p:cNvSpPr>
          <p:nvPr>
            <p:ph type="title"/>
          </p:nvPr>
        </p:nvSpPr>
        <p:spPr>
          <a:xfrm>
            <a:off x="951000" y="502499"/>
            <a:ext cx="10290000" cy="864705"/>
          </a:xfrm>
          <a:prstGeom prst="rect">
            <a:avLst/>
          </a:prstGeom>
        </p:spPr>
        <p:txBody>
          <a:bodyPr spcFirstLastPara="1" wrap="square" lIns="121900" tIns="121900" rIns="121900" bIns="121900" anchor="ctr" anchorCtr="0">
            <a:noAutofit/>
          </a:bodyPr>
          <a:lstStyle/>
          <a:p>
            <a:pPr algn="ctr"/>
            <a:r>
              <a:rPr lang="en" sz="4000" b="1" dirty="0"/>
              <a:t>Future Goals</a:t>
            </a:r>
            <a:endParaRPr sz="4000" b="1" dirty="0"/>
          </a:p>
        </p:txBody>
      </p:sp>
      <p:grpSp>
        <p:nvGrpSpPr>
          <p:cNvPr id="33" name="Google Shape;1365;p48">
            <a:extLst>
              <a:ext uri="{FF2B5EF4-FFF2-40B4-BE49-F238E27FC236}">
                <a16:creationId xmlns:a16="http://schemas.microsoft.com/office/drawing/2014/main" id="{6D43E8DE-2C65-411D-91C1-3F7E8E8DDA41}"/>
              </a:ext>
            </a:extLst>
          </p:cNvPr>
          <p:cNvGrpSpPr/>
          <p:nvPr/>
        </p:nvGrpSpPr>
        <p:grpSpPr>
          <a:xfrm>
            <a:off x="8142193" y="2604053"/>
            <a:ext cx="3665493" cy="4346112"/>
            <a:chOff x="1411475" y="323425"/>
            <a:chExt cx="311650" cy="381500"/>
          </a:xfrm>
        </p:grpSpPr>
        <p:sp>
          <p:nvSpPr>
            <p:cNvPr id="34" name="Google Shape;1366;p48">
              <a:extLst>
                <a:ext uri="{FF2B5EF4-FFF2-40B4-BE49-F238E27FC236}">
                  <a16:creationId xmlns:a16="http://schemas.microsoft.com/office/drawing/2014/main" id="{572AEE0B-BB99-4896-B381-9CE6A100FF8D}"/>
                </a:ext>
              </a:extLst>
            </p:cNvPr>
            <p:cNvSpPr/>
            <p:nvPr/>
          </p:nvSpPr>
          <p:spPr>
            <a:xfrm>
              <a:off x="1548150" y="616725"/>
              <a:ext cx="38300" cy="88200"/>
            </a:xfrm>
            <a:custGeom>
              <a:avLst/>
              <a:gdLst/>
              <a:ahLst/>
              <a:cxnLst/>
              <a:rect l="l" t="t" r="r" b="b"/>
              <a:pathLst>
                <a:path w="1532" h="3528" extrusionOk="0">
                  <a:moveTo>
                    <a:pt x="1" y="1"/>
                  </a:moveTo>
                  <a:lnTo>
                    <a:pt x="1" y="3527"/>
                  </a:lnTo>
                  <a:lnTo>
                    <a:pt x="1532" y="3527"/>
                  </a:lnTo>
                  <a:lnTo>
                    <a:pt x="153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367;p48">
              <a:extLst>
                <a:ext uri="{FF2B5EF4-FFF2-40B4-BE49-F238E27FC236}">
                  <a16:creationId xmlns:a16="http://schemas.microsoft.com/office/drawing/2014/main" id="{74E42242-52AE-457F-A28C-1C018BA6EA14}"/>
                </a:ext>
              </a:extLst>
            </p:cNvPr>
            <p:cNvSpPr/>
            <p:nvPr/>
          </p:nvSpPr>
          <p:spPr>
            <a:xfrm>
              <a:off x="1567250" y="616725"/>
              <a:ext cx="19200" cy="88200"/>
            </a:xfrm>
            <a:custGeom>
              <a:avLst/>
              <a:gdLst/>
              <a:ahLst/>
              <a:cxnLst/>
              <a:rect l="l" t="t" r="r" b="b"/>
              <a:pathLst>
                <a:path w="768" h="3528" extrusionOk="0">
                  <a:moveTo>
                    <a:pt x="733" y="1"/>
                  </a:moveTo>
                  <a:lnTo>
                    <a:pt x="0" y="730"/>
                  </a:lnTo>
                  <a:lnTo>
                    <a:pt x="0" y="3527"/>
                  </a:lnTo>
                  <a:lnTo>
                    <a:pt x="768" y="3527"/>
                  </a:lnTo>
                  <a:lnTo>
                    <a:pt x="768" y="1"/>
                  </a:lnTo>
                  <a:close/>
                </a:path>
              </a:pathLst>
            </a:custGeom>
            <a:solidFill>
              <a:srgbClr val="DAD9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368;p48">
              <a:extLst>
                <a:ext uri="{FF2B5EF4-FFF2-40B4-BE49-F238E27FC236}">
                  <a16:creationId xmlns:a16="http://schemas.microsoft.com/office/drawing/2014/main" id="{D0D08ADE-0DE8-46E6-AF6C-966EC5757258}"/>
                </a:ext>
              </a:extLst>
            </p:cNvPr>
            <p:cNvSpPr/>
            <p:nvPr/>
          </p:nvSpPr>
          <p:spPr>
            <a:xfrm>
              <a:off x="1411475" y="323425"/>
              <a:ext cx="311650" cy="311550"/>
            </a:xfrm>
            <a:custGeom>
              <a:avLst/>
              <a:gdLst/>
              <a:ahLst/>
              <a:cxnLst/>
              <a:rect l="l" t="t" r="r" b="b"/>
              <a:pathLst>
                <a:path w="12466" h="12462" extrusionOk="0">
                  <a:moveTo>
                    <a:pt x="6231" y="1"/>
                  </a:moveTo>
                  <a:lnTo>
                    <a:pt x="1" y="6231"/>
                  </a:lnTo>
                  <a:lnTo>
                    <a:pt x="6231" y="12462"/>
                  </a:lnTo>
                  <a:lnTo>
                    <a:pt x="12465" y="6231"/>
                  </a:lnTo>
                  <a:lnTo>
                    <a:pt x="6231" y="1"/>
                  </a:lnTo>
                  <a:close/>
                </a:path>
              </a:pathLst>
            </a:custGeom>
            <a:solidFill>
              <a:srgbClr val="FFDB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369;p48">
              <a:extLst>
                <a:ext uri="{FF2B5EF4-FFF2-40B4-BE49-F238E27FC236}">
                  <a16:creationId xmlns:a16="http://schemas.microsoft.com/office/drawing/2014/main" id="{066789EE-9A97-4D5C-A401-1DD7A9DE29F5}"/>
                </a:ext>
              </a:extLst>
            </p:cNvPr>
            <p:cNvSpPr/>
            <p:nvPr/>
          </p:nvSpPr>
          <p:spPr>
            <a:xfrm>
              <a:off x="1428175" y="340525"/>
              <a:ext cx="278250" cy="277425"/>
            </a:xfrm>
            <a:custGeom>
              <a:avLst/>
              <a:gdLst/>
              <a:ahLst/>
              <a:cxnLst/>
              <a:rect l="l" t="t" r="r" b="b"/>
              <a:pathLst>
                <a:path w="11130" h="11097" extrusionOk="0">
                  <a:moveTo>
                    <a:pt x="5563" y="404"/>
                  </a:moveTo>
                  <a:lnTo>
                    <a:pt x="10707" y="5547"/>
                  </a:lnTo>
                  <a:lnTo>
                    <a:pt x="5563" y="10690"/>
                  </a:lnTo>
                  <a:lnTo>
                    <a:pt x="424" y="5547"/>
                  </a:lnTo>
                  <a:lnTo>
                    <a:pt x="5563" y="404"/>
                  </a:lnTo>
                  <a:close/>
                  <a:moveTo>
                    <a:pt x="5565" y="1"/>
                  </a:moveTo>
                  <a:cubicBezTo>
                    <a:pt x="5522" y="1"/>
                    <a:pt x="5479" y="17"/>
                    <a:pt x="5446" y="50"/>
                  </a:cubicBezTo>
                  <a:lnTo>
                    <a:pt x="65" y="5431"/>
                  </a:lnTo>
                  <a:cubicBezTo>
                    <a:pt x="0" y="5496"/>
                    <a:pt x="0" y="5602"/>
                    <a:pt x="65" y="5668"/>
                  </a:cubicBezTo>
                  <a:lnTo>
                    <a:pt x="5446" y="11045"/>
                  </a:lnTo>
                  <a:cubicBezTo>
                    <a:pt x="5477" y="11079"/>
                    <a:pt x="5522" y="11096"/>
                    <a:pt x="5563" y="11096"/>
                  </a:cubicBezTo>
                  <a:cubicBezTo>
                    <a:pt x="5608" y="11096"/>
                    <a:pt x="5649" y="11079"/>
                    <a:pt x="5683" y="11045"/>
                  </a:cubicBezTo>
                  <a:lnTo>
                    <a:pt x="11064" y="5668"/>
                  </a:lnTo>
                  <a:cubicBezTo>
                    <a:pt x="11129" y="5602"/>
                    <a:pt x="11129" y="5496"/>
                    <a:pt x="11064" y="5431"/>
                  </a:cubicBezTo>
                  <a:lnTo>
                    <a:pt x="5683" y="50"/>
                  </a:lnTo>
                  <a:cubicBezTo>
                    <a:pt x="5651" y="17"/>
                    <a:pt x="5608" y="1"/>
                    <a:pt x="5565" y="1"/>
                  </a:cubicBezTo>
                  <a:close/>
                </a:path>
              </a:pathLst>
            </a:custGeom>
            <a:solidFill>
              <a:srgbClr val="0202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370;p48">
              <a:extLst>
                <a:ext uri="{FF2B5EF4-FFF2-40B4-BE49-F238E27FC236}">
                  <a16:creationId xmlns:a16="http://schemas.microsoft.com/office/drawing/2014/main" id="{A46F1B60-87D4-410F-B135-F699566F63CC}"/>
                </a:ext>
              </a:extLst>
            </p:cNvPr>
            <p:cNvSpPr/>
            <p:nvPr/>
          </p:nvSpPr>
          <p:spPr>
            <a:xfrm>
              <a:off x="1567250" y="340450"/>
              <a:ext cx="139175" cy="277500"/>
            </a:xfrm>
            <a:custGeom>
              <a:avLst/>
              <a:gdLst/>
              <a:ahLst/>
              <a:cxnLst/>
              <a:rect l="l" t="t" r="r" b="b"/>
              <a:pathLst>
                <a:path w="5567" h="11100" extrusionOk="0">
                  <a:moveTo>
                    <a:pt x="0" y="1"/>
                  </a:moveTo>
                  <a:lnTo>
                    <a:pt x="0" y="407"/>
                  </a:lnTo>
                  <a:lnTo>
                    <a:pt x="5144" y="5550"/>
                  </a:lnTo>
                  <a:lnTo>
                    <a:pt x="0" y="10693"/>
                  </a:lnTo>
                  <a:lnTo>
                    <a:pt x="0" y="11099"/>
                  </a:lnTo>
                  <a:cubicBezTo>
                    <a:pt x="45" y="11099"/>
                    <a:pt x="86" y="11082"/>
                    <a:pt x="120" y="11048"/>
                  </a:cubicBezTo>
                  <a:lnTo>
                    <a:pt x="5501" y="5671"/>
                  </a:lnTo>
                  <a:cubicBezTo>
                    <a:pt x="5566" y="5605"/>
                    <a:pt x="5566" y="5499"/>
                    <a:pt x="5501" y="5434"/>
                  </a:cubicBezTo>
                  <a:lnTo>
                    <a:pt x="120" y="53"/>
                  </a:lnTo>
                  <a:cubicBezTo>
                    <a:pt x="86" y="18"/>
                    <a:pt x="45" y="1"/>
                    <a:pt x="0" y="1"/>
                  </a:cubicBezTo>
                  <a:close/>
                </a:path>
              </a:pathLst>
            </a:custGeom>
            <a:solidFill>
              <a:srgbClr val="0202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371;p48">
              <a:extLst>
                <a:ext uri="{FF2B5EF4-FFF2-40B4-BE49-F238E27FC236}">
                  <a16:creationId xmlns:a16="http://schemas.microsoft.com/office/drawing/2014/main" id="{6C751ABC-56B5-4E63-A158-9B1209CF74CE}"/>
                </a:ext>
              </a:extLst>
            </p:cNvPr>
            <p:cNvSpPr/>
            <p:nvPr/>
          </p:nvSpPr>
          <p:spPr>
            <a:xfrm>
              <a:off x="1567250" y="323425"/>
              <a:ext cx="155875" cy="311550"/>
            </a:xfrm>
            <a:custGeom>
              <a:avLst/>
              <a:gdLst/>
              <a:ahLst/>
              <a:cxnLst/>
              <a:rect l="l" t="t" r="r" b="b"/>
              <a:pathLst>
                <a:path w="6235" h="12462" extrusionOk="0">
                  <a:moveTo>
                    <a:pt x="0" y="7163"/>
                  </a:moveTo>
                  <a:lnTo>
                    <a:pt x="0" y="8092"/>
                  </a:lnTo>
                  <a:cubicBezTo>
                    <a:pt x="158" y="7952"/>
                    <a:pt x="368" y="7865"/>
                    <a:pt x="595" y="7865"/>
                  </a:cubicBezTo>
                  <a:lnTo>
                    <a:pt x="912" y="7865"/>
                  </a:lnTo>
                  <a:cubicBezTo>
                    <a:pt x="1094" y="7865"/>
                    <a:pt x="1246" y="7714"/>
                    <a:pt x="1246" y="7528"/>
                  </a:cubicBezTo>
                  <a:lnTo>
                    <a:pt x="1246" y="7498"/>
                  </a:lnTo>
                  <a:cubicBezTo>
                    <a:pt x="1246" y="7315"/>
                    <a:pt x="1094" y="7163"/>
                    <a:pt x="912" y="7163"/>
                  </a:cubicBezTo>
                  <a:close/>
                  <a:moveTo>
                    <a:pt x="0" y="1088"/>
                  </a:moveTo>
                  <a:lnTo>
                    <a:pt x="0" y="3087"/>
                  </a:lnTo>
                  <a:cubicBezTo>
                    <a:pt x="17" y="3084"/>
                    <a:pt x="34" y="3084"/>
                    <a:pt x="52" y="3084"/>
                  </a:cubicBezTo>
                  <a:cubicBezTo>
                    <a:pt x="145" y="3084"/>
                    <a:pt x="231" y="3128"/>
                    <a:pt x="282" y="3204"/>
                  </a:cubicBezTo>
                  <a:lnTo>
                    <a:pt x="998" y="4236"/>
                  </a:lnTo>
                  <a:cubicBezTo>
                    <a:pt x="1057" y="4322"/>
                    <a:pt x="1063" y="4435"/>
                    <a:pt x="1015" y="4525"/>
                  </a:cubicBezTo>
                  <a:cubicBezTo>
                    <a:pt x="967" y="4618"/>
                    <a:pt x="871" y="4676"/>
                    <a:pt x="768" y="4676"/>
                  </a:cubicBezTo>
                  <a:lnTo>
                    <a:pt x="317" y="4676"/>
                  </a:lnTo>
                  <a:lnTo>
                    <a:pt x="317" y="5041"/>
                  </a:lnTo>
                  <a:cubicBezTo>
                    <a:pt x="317" y="5313"/>
                    <a:pt x="193" y="5557"/>
                    <a:pt x="0" y="5722"/>
                  </a:cubicBezTo>
                  <a:lnTo>
                    <a:pt x="0" y="6603"/>
                  </a:lnTo>
                  <a:lnTo>
                    <a:pt x="912" y="6603"/>
                  </a:lnTo>
                  <a:cubicBezTo>
                    <a:pt x="1404" y="6603"/>
                    <a:pt x="1806" y="7006"/>
                    <a:pt x="1806" y="7498"/>
                  </a:cubicBezTo>
                  <a:lnTo>
                    <a:pt x="1806" y="7528"/>
                  </a:lnTo>
                  <a:cubicBezTo>
                    <a:pt x="1806" y="8024"/>
                    <a:pt x="1404" y="8422"/>
                    <a:pt x="912" y="8422"/>
                  </a:cubicBezTo>
                  <a:lnTo>
                    <a:pt x="595" y="8422"/>
                  </a:lnTo>
                  <a:cubicBezTo>
                    <a:pt x="413" y="8422"/>
                    <a:pt x="261" y="8574"/>
                    <a:pt x="261" y="8760"/>
                  </a:cubicBezTo>
                  <a:lnTo>
                    <a:pt x="261" y="9190"/>
                  </a:lnTo>
                  <a:cubicBezTo>
                    <a:pt x="261" y="9338"/>
                    <a:pt x="148" y="9459"/>
                    <a:pt x="0" y="9469"/>
                  </a:cubicBezTo>
                  <a:lnTo>
                    <a:pt x="0" y="11374"/>
                  </a:lnTo>
                  <a:lnTo>
                    <a:pt x="5144" y="6231"/>
                  </a:lnTo>
                  <a:lnTo>
                    <a:pt x="0" y="1088"/>
                  </a:lnTo>
                  <a:close/>
                  <a:moveTo>
                    <a:pt x="0" y="1"/>
                  </a:moveTo>
                  <a:lnTo>
                    <a:pt x="0" y="682"/>
                  </a:lnTo>
                  <a:cubicBezTo>
                    <a:pt x="45" y="682"/>
                    <a:pt x="86" y="699"/>
                    <a:pt x="120" y="734"/>
                  </a:cubicBezTo>
                  <a:lnTo>
                    <a:pt x="5501" y="6115"/>
                  </a:lnTo>
                  <a:cubicBezTo>
                    <a:pt x="5566" y="6180"/>
                    <a:pt x="5566" y="6286"/>
                    <a:pt x="5501" y="6352"/>
                  </a:cubicBezTo>
                  <a:lnTo>
                    <a:pt x="120" y="11729"/>
                  </a:lnTo>
                  <a:cubicBezTo>
                    <a:pt x="86" y="11763"/>
                    <a:pt x="45" y="11780"/>
                    <a:pt x="0" y="11780"/>
                  </a:cubicBezTo>
                  <a:lnTo>
                    <a:pt x="0" y="12462"/>
                  </a:lnTo>
                  <a:lnTo>
                    <a:pt x="6234" y="6231"/>
                  </a:lnTo>
                  <a:lnTo>
                    <a:pt x="0" y="1"/>
                  </a:lnTo>
                  <a:close/>
                </a:path>
              </a:pathLst>
            </a:custGeom>
            <a:solidFill>
              <a:srgbClr val="DCBB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372;p48">
              <a:extLst>
                <a:ext uri="{FF2B5EF4-FFF2-40B4-BE49-F238E27FC236}">
                  <a16:creationId xmlns:a16="http://schemas.microsoft.com/office/drawing/2014/main" id="{CD5EB818-B888-4EC4-A8F6-5FB0E505B89F}"/>
                </a:ext>
              </a:extLst>
            </p:cNvPr>
            <p:cNvSpPr/>
            <p:nvPr/>
          </p:nvSpPr>
          <p:spPr>
            <a:xfrm>
              <a:off x="1567250" y="400500"/>
              <a:ext cx="45175" cy="159650"/>
            </a:xfrm>
            <a:custGeom>
              <a:avLst/>
              <a:gdLst/>
              <a:ahLst/>
              <a:cxnLst/>
              <a:rect l="l" t="t" r="r" b="b"/>
              <a:pathLst>
                <a:path w="1807" h="6386" extrusionOk="0">
                  <a:moveTo>
                    <a:pt x="52" y="1"/>
                  </a:moveTo>
                  <a:cubicBezTo>
                    <a:pt x="34" y="1"/>
                    <a:pt x="17" y="1"/>
                    <a:pt x="0" y="4"/>
                  </a:cubicBezTo>
                  <a:lnTo>
                    <a:pt x="0" y="2639"/>
                  </a:lnTo>
                  <a:cubicBezTo>
                    <a:pt x="193" y="2474"/>
                    <a:pt x="317" y="2230"/>
                    <a:pt x="317" y="1958"/>
                  </a:cubicBezTo>
                  <a:lnTo>
                    <a:pt x="317" y="1593"/>
                  </a:lnTo>
                  <a:lnTo>
                    <a:pt x="768" y="1593"/>
                  </a:lnTo>
                  <a:cubicBezTo>
                    <a:pt x="871" y="1593"/>
                    <a:pt x="967" y="1535"/>
                    <a:pt x="1015" y="1442"/>
                  </a:cubicBezTo>
                  <a:cubicBezTo>
                    <a:pt x="1063" y="1352"/>
                    <a:pt x="1057" y="1239"/>
                    <a:pt x="998" y="1153"/>
                  </a:cubicBezTo>
                  <a:lnTo>
                    <a:pt x="282" y="121"/>
                  </a:lnTo>
                  <a:cubicBezTo>
                    <a:pt x="231" y="45"/>
                    <a:pt x="145" y="1"/>
                    <a:pt x="52" y="1"/>
                  </a:cubicBezTo>
                  <a:close/>
                  <a:moveTo>
                    <a:pt x="0" y="3520"/>
                  </a:moveTo>
                  <a:lnTo>
                    <a:pt x="0" y="4080"/>
                  </a:lnTo>
                  <a:lnTo>
                    <a:pt x="912" y="4080"/>
                  </a:lnTo>
                  <a:cubicBezTo>
                    <a:pt x="1094" y="4080"/>
                    <a:pt x="1246" y="4232"/>
                    <a:pt x="1246" y="4415"/>
                  </a:cubicBezTo>
                  <a:lnTo>
                    <a:pt x="1246" y="4445"/>
                  </a:lnTo>
                  <a:cubicBezTo>
                    <a:pt x="1246" y="4631"/>
                    <a:pt x="1094" y="4782"/>
                    <a:pt x="912" y="4782"/>
                  </a:cubicBezTo>
                  <a:lnTo>
                    <a:pt x="595" y="4782"/>
                  </a:lnTo>
                  <a:cubicBezTo>
                    <a:pt x="368" y="4782"/>
                    <a:pt x="158" y="4869"/>
                    <a:pt x="0" y="5009"/>
                  </a:cubicBezTo>
                  <a:lnTo>
                    <a:pt x="0" y="6386"/>
                  </a:lnTo>
                  <a:cubicBezTo>
                    <a:pt x="148" y="6376"/>
                    <a:pt x="261" y="6255"/>
                    <a:pt x="261" y="6107"/>
                  </a:cubicBezTo>
                  <a:lnTo>
                    <a:pt x="261" y="5677"/>
                  </a:lnTo>
                  <a:cubicBezTo>
                    <a:pt x="261" y="5491"/>
                    <a:pt x="413" y="5339"/>
                    <a:pt x="595" y="5339"/>
                  </a:cubicBezTo>
                  <a:lnTo>
                    <a:pt x="912" y="5339"/>
                  </a:lnTo>
                  <a:cubicBezTo>
                    <a:pt x="1404" y="5339"/>
                    <a:pt x="1806" y="4941"/>
                    <a:pt x="1806" y="4445"/>
                  </a:cubicBezTo>
                  <a:lnTo>
                    <a:pt x="1806" y="4415"/>
                  </a:lnTo>
                  <a:cubicBezTo>
                    <a:pt x="1806" y="3923"/>
                    <a:pt x="1404" y="3520"/>
                    <a:pt x="912" y="3520"/>
                  </a:cubicBezTo>
                  <a:close/>
                </a:path>
              </a:pathLst>
            </a:custGeom>
            <a:solidFill>
              <a:srgbClr val="0202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373;p48">
              <a:extLst>
                <a:ext uri="{FF2B5EF4-FFF2-40B4-BE49-F238E27FC236}">
                  <a16:creationId xmlns:a16="http://schemas.microsoft.com/office/drawing/2014/main" id="{BDBE12C3-946F-4D52-90E3-DFDF4228F768}"/>
                </a:ext>
              </a:extLst>
            </p:cNvPr>
            <p:cNvSpPr/>
            <p:nvPr/>
          </p:nvSpPr>
          <p:spPr>
            <a:xfrm>
              <a:off x="1526225" y="400500"/>
              <a:ext cx="86200" cy="159650"/>
            </a:xfrm>
            <a:custGeom>
              <a:avLst/>
              <a:gdLst/>
              <a:ahLst/>
              <a:cxnLst/>
              <a:rect l="l" t="t" r="r" b="b"/>
              <a:pathLst>
                <a:path w="3448" h="6386" extrusionOk="0">
                  <a:moveTo>
                    <a:pt x="1693" y="1"/>
                  </a:moveTo>
                  <a:cubicBezTo>
                    <a:pt x="1603" y="1"/>
                    <a:pt x="1518" y="45"/>
                    <a:pt x="1462" y="121"/>
                  </a:cubicBezTo>
                  <a:lnTo>
                    <a:pt x="750" y="1153"/>
                  </a:lnTo>
                  <a:cubicBezTo>
                    <a:pt x="692" y="1239"/>
                    <a:pt x="685" y="1352"/>
                    <a:pt x="733" y="1442"/>
                  </a:cubicBezTo>
                  <a:cubicBezTo>
                    <a:pt x="781" y="1535"/>
                    <a:pt x="878" y="1593"/>
                    <a:pt x="981" y="1593"/>
                  </a:cubicBezTo>
                  <a:lnTo>
                    <a:pt x="1397" y="1593"/>
                  </a:lnTo>
                  <a:lnTo>
                    <a:pt x="1397" y="1958"/>
                  </a:lnTo>
                  <a:cubicBezTo>
                    <a:pt x="1397" y="2144"/>
                    <a:pt x="1245" y="2292"/>
                    <a:pt x="1063" y="2292"/>
                  </a:cubicBezTo>
                  <a:lnTo>
                    <a:pt x="894" y="2292"/>
                  </a:lnTo>
                  <a:cubicBezTo>
                    <a:pt x="399" y="2292"/>
                    <a:pt x="0" y="2694"/>
                    <a:pt x="0" y="3186"/>
                  </a:cubicBezTo>
                  <a:cubicBezTo>
                    <a:pt x="0" y="3681"/>
                    <a:pt x="399" y="4080"/>
                    <a:pt x="894" y="4080"/>
                  </a:cubicBezTo>
                  <a:lnTo>
                    <a:pt x="2553" y="4080"/>
                  </a:lnTo>
                  <a:cubicBezTo>
                    <a:pt x="2735" y="4080"/>
                    <a:pt x="2887" y="4232"/>
                    <a:pt x="2887" y="4415"/>
                  </a:cubicBezTo>
                  <a:lnTo>
                    <a:pt x="2887" y="4445"/>
                  </a:lnTo>
                  <a:cubicBezTo>
                    <a:pt x="2887" y="4631"/>
                    <a:pt x="2735" y="4782"/>
                    <a:pt x="2553" y="4782"/>
                  </a:cubicBezTo>
                  <a:lnTo>
                    <a:pt x="2236" y="4782"/>
                  </a:lnTo>
                  <a:cubicBezTo>
                    <a:pt x="1745" y="4782"/>
                    <a:pt x="1342" y="5182"/>
                    <a:pt x="1342" y="5677"/>
                  </a:cubicBezTo>
                  <a:lnTo>
                    <a:pt x="1342" y="6107"/>
                  </a:lnTo>
                  <a:cubicBezTo>
                    <a:pt x="1342" y="6262"/>
                    <a:pt x="1469" y="6386"/>
                    <a:pt x="1624" y="6386"/>
                  </a:cubicBezTo>
                  <a:cubicBezTo>
                    <a:pt x="1779" y="6386"/>
                    <a:pt x="1902" y="6262"/>
                    <a:pt x="1902" y="6107"/>
                  </a:cubicBezTo>
                  <a:lnTo>
                    <a:pt x="1902" y="5677"/>
                  </a:lnTo>
                  <a:cubicBezTo>
                    <a:pt x="1902" y="5491"/>
                    <a:pt x="2054" y="5339"/>
                    <a:pt x="2236" y="5339"/>
                  </a:cubicBezTo>
                  <a:lnTo>
                    <a:pt x="2553" y="5339"/>
                  </a:lnTo>
                  <a:cubicBezTo>
                    <a:pt x="3045" y="5339"/>
                    <a:pt x="3447" y="4941"/>
                    <a:pt x="3447" y="4445"/>
                  </a:cubicBezTo>
                  <a:lnTo>
                    <a:pt x="3447" y="4415"/>
                  </a:lnTo>
                  <a:cubicBezTo>
                    <a:pt x="3447" y="3923"/>
                    <a:pt x="3045" y="3520"/>
                    <a:pt x="2553" y="3520"/>
                  </a:cubicBezTo>
                  <a:lnTo>
                    <a:pt x="894" y="3520"/>
                  </a:lnTo>
                  <a:cubicBezTo>
                    <a:pt x="708" y="3520"/>
                    <a:pt x="557" y="3372"/>
                    <a:pt x="557" y="3186"/>
                  </a:cubicBezTo>
                  <a:cubicBezTo>
                    <a:pt x="557" y="3004"/>
                    <a:pt x="708" y="2852"/>
                    <a:pt x="894" y="2852"/>
                  </a:cubicBezTo>
                  <a:lnTo>
                    <a:pt x="1063" y="2852"/>
                  </a:lnTo>
                  <a:cubicBezTo>
                    <a:pt x="1555" y="2852"/>
                    <a:pt x="1958" y="2450"/>
                    <a:pt x="1958" y="1958"/>
                  </a:cubicBezTo>
                  <a:lnTo>
                    <a:pt x="1958" y="1593"/>
                  </a:lnTo>
                  <a:lnTo>
                    <a:pt x="2409" y="1593"/>
                  </a:lnTo>
                  <a:cubicBezTo>
                    <a:pt x="2512" y="1593"/>
                    <a:pt x="2608" y="1535"/>
                    <a:pt x="2656" y="1442"/>
                  </a:cubicBezTo>
                  <a:cubicBezTo>
                    <a:pt x="2704" y="1352"/>
                    <a:pt x="2698" y="1239"/>
                    <a:pt x="2639" y="1153"/>
                  </a:cubicBezTo>
                  <a:lnTo>
                    <a:pt x="1923" y="121"/>
                  </a:lnTo>
                  <a:cubicBezTo>
                    <a:pt x="1872" y="45"/>
                    <a:pt x="1786" y="1"/>
                    <a:pt x="1693" y="1"/>
                  </a:cubicBezTo>
                  <a:close/>
                </a:path>
              </a:pathLst>
            </a:custGeom>
            <a:solidFill>
              <a:srgbClr val="0202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1"/>
        <p:cNvGrpSpPr/>
        <p:nvPr/>
      </p:nvGrpSpPr>
      <p:grpSpPr>
        <a:xfrm>
          <a:off x="0" y="0"/>
          <a:ext cx="0" cy="0"/>
          <a:chOff x="0" y="0"/>
          <a:chExt cx="0" cy="0"/>
        </a:xfrm>
      </p:grpSpPr>
      <p:sp>
        <p:nvSpPr>
          <p:cNvPr id="712" name="Google Shape;712;p36"/>
          <p:cNvSpPr txBox="1">
            <a:spLocks noGrp="1"/>
          </p:cNvSpPr>
          <p:nvPr>
            <p:ph type="title"/>
          </p:nvPr>
        </p:nvSpPr>
        <p:spPr>
          <a:xfrm>
            <a:off x="950971" y="1908640"/>
            <a:ext cx="5145200" cy="768000"/>
          </a:xfrm>
          <a:prstGeom prst="rect">
            <a:avLst/>
          </a:prstGeom>
        </p:spPr>
        <p:txBody>
          <a:bodyPr spcFirstLastPara="1" wrap="square" lIns="121900" tIns="121900" rIns="121900" bIns="121900" anchor="ctr" anchorCtr="0">
            <a:noAutofit/>
          </a:bodyPr>
          <a:lstStyle/>
          <a:p>
            <a:r>
              <a:rPr lang="en" b="1" dirty="0"/>
              <a:t>Problem Statement</a:t>
            </a:r>
            <a:endParaRPr b="1" dirty="0"/>
          </a:p>
        </p:txBody>
      </p:sp>
      <p:grpSp>
        <p:nvGrpSpPr>
          <p:cNvPr id="713" name="Google Shape;713;p36"/>
          <p:cNvGrpSpPr/>
          <p:nvPr/>
        </p:nvGrpSpPr>
        <p:grpSpPr>
          <a:xfrm>
            <a:off x="5489182" y="-196755"/>
            <a:ext cx="7324607" cy="7527123"/>
            <a:chOff x="4116886" y="-147566"/>
            <a:chExt cx="5493455" cy="5645342"/>
          </a:xfrm>
        </p:grpSpPr>
        <p:grpSp>
          <p:nvGrpSpPr>
            <p:cNvPr id="714" name="Google Shape;714;p36"/>
            <p:cNvGrpSpPr/>
            <p:nvPr/>
          </p:nvGrpSpPr>
          <p:grpSpPr>
            <a:xfrm rot="-1799968">
              <a:off x="4928804" y="532822"/>
              <a:ext cx="3869619" cy="4284566"/>
              <a:chOff x="5182500" y="425425"/>
              <a:chExt cx="1763700" cy="1952825"/>
            </a:xfrm>
          </p:grpSpPr>
          <p:sp>
            <p:nvSpPr>
              <p:cNvPr id="715" name="Google Shape;715;p36"/>
              <p:cNvSpPr/>
              <p:nvPr/>
            </p:nvSpPr>
            <p:spPr>
              <a:xfrm>
                <a:off x="5182500" y="1378775"/>
                <a:ext cx="1763700" cy="37975"/>
              </a:xfrm>
              <a:custGeom>
                <a:avLst/>
                <a:gdLst/>
                <a:ahLst/>
                <a:cxnLst/>
                <a:rect l="l" t="t" r="r" b="b"/>
                <a:pathLst>
                  <a:path w="70548" h="1519" extrusionOk="0">
                    <a:moveTo>
                      <a:pt x="0" y="1"/>
                    </a:moveTo>
                    <a:lnTo>
                      <a:pt x="0" y="1519"/>
                    </a:lnTo>
                    <a:lnTo>
                      <a:pt x="70548" y="1519"/>
                    </a:lnTo>
                    <a:lnTo>
                      <a:pt x="70548" y="1"/>
                    </a:ln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16" name="Google Shape;716;p36"/>
              <p:cNvSpPr/>
              <p:nvPr/>
            </p:nvSpPr>
            <p:spPr>
              <a:xfrm>
                <a:off x="6368200" y="425425"/>
                <a:ext cx="37975" cy="1944575"/>
              </a:xfrm>
              <a:custGeom>
                <a:avLst/>
                <a:gdLst/>
                <a:ahLst/>
                <a:cxnLst/>
                <a:rect l="l" t="t" r="r" b="b"/>
                <a:pathLst>
                  <a:path w="1519" h="77783" extrusionOk="0">
                    <a:moveTo>
                      <a:pt x="0" y="0"/>
                    </a:moveTo>
                    <a:lnTo>
                      <a:pt x="0" y="77783"/>
                    </a:lnTo>
                    <a:lnTo>
                      <a:pt x="1518" y="77783"/>
                    </a:lnTo>
                    <a:lnTo>
                      <a:pt x="1518" y="0"/>
                    </a:ln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17" name="Google Shape;717;p36"/>
              <p:cNvSpPr/>
              <p:nvPr/>
            </p:nvSpPr>
            <p:spPr>
              <a:xfrm>
                <a:off x="5722425" y="425425"/>
                <a:ext cx="37975" cy="1944575"/>
              </a:xfrm>
              <a:custGeom>
                <a:avLst/>
                <a:gdLst/>
                <a:ahLst/>
                <a:cxnLst/>
                <a:rect l="l" t="t" r="r" b="b"/>
                <a:pathLst>
                  <a:path w="1519" h="77783" extrusionOk="0">
                    <a:moveTo>
                      <a:pt x="0" y="0"/>
                    </a:moveTo>
                    <a:lnTo>
                      <a:pt x="0" y="77783"/>
                    </a:lnTo>
                    <a:lnTo>
                      <a:pt x="1518" y="77783"/>
                    </a:lnTo>
                    <a:lnTo>
                      <a:pt x="1518" y="0"/>
                    </a:ln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18" name="Google Shape;718;p36"/>
              <p:cNvSpPr/>
              <p:nvPr/>
            </p:nvSpPr>
            <p:spPr>
              <a:xfrm>
                <a:off x="6287425" y="2340275"/>
                <a:ext cx="199525" cy="37975"/>
              </a:xfrm>
              <a:custGeom>
                <a:avLst/>
                <a:gdLst/>
                <a:ahLst/>
                <a:cxnLst/>
                <a:rect l="l" t="t" r="r" b="b"/>
                <a:pathLst>
                  <a:path w="7981" h="1519" extrusionOk="0">
                    <a:moveTo>
                      <a:pt x="1" y="0"/>
                    </a:moveTo>
                    <a:lnTo>
                      <a:pt x="1" y="1518"/>
                    </a:lnTo>
                    <a:lnTo>
                      <a:pt x="7980" y="1518"/>
                    </a:lnTo>
                    <a:lnTo>
                      <a:pt x="7980" y="0"/>
                    </a:ln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19" name="Google Shape;719;p36"/>
              <p:cNvSpPr/>
              <p:nvPr/>
            </p:nvSpPr>
            <p:spPr>
              <a:xfrm>
                <a:off x="5641750" y="2340275"/>
                <a:ext cx="199400" cy="37975"/>
              </a:xfrm>
              <a:custGeom>
                <a:avLst/>
                <a:gdLst/>
                <a:ahLst/>
                <a:cxnLst/>
                <a:rect l="l" t="t" r="r" b="b"/>
                <a:pathLst>
                  <a:path w="7976" h="1519" extrusionOk="0">
                    <a:moveTo>
                      <a:pt x="1" y="0"/>
                    </a:moveTo>
                    <a:lnTo>
                      <a:pt x="1" y="1518"/>
                    </a:lnTo>
                    <a:lnTo>
                      <a:pt x="7976" y="1518"/>
                    </a:lnTo>
                    <a:lnTo>
                      <a:pt x="7976" y="0"/>
                    </a:ln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20" name="Google Shape;720;p36"/>
              <p:cNvSpPr/>
              <p:nvPr/>
            </p:nvSpPr>
            <p:spPr>
              <a:xfrm>
                <a:off x="5528125" y="1219250"/>
                <a:ext cx="34325" cy="63150"/>
              </a:xfrm>
              <a:custGeom>
                <a:avLst/>
                <a:gdLst/>
                <a:ahLst/>
                <a:cxnLst/>
                <a:rect l="l" t="t" r="r" b="b"/>
                <a:pathLst>
                  <a:path w="1373" h="2526" extrusionOk="0">
                    <a:moveTo>
                      <a:pt x="689" y="0"/>
                    </a:moveTo>
                    <a:cubicBezTo>
                      <a:pt x="311" y="0"/>
                      <a:pt x="0" y="306"/>
                      <a:pt x="0" y="683"/>
                    </a:cubicBezTo>
                    <a:lnTo>
                      <a:pt x="0" y="1842"/>
                    </a:lnTo>
                    <a:cubicBezTo>
                      <a:pt x="0" y="2219"/>
                      <a:pt x="311" y="2526"/>
                      <a:pt x="689" y="2526"/>
                    </a:cubicBezTo>
                    <a:cubicBezTo>
                      <a:pt x="1066" y="2526"/>
                      <a:pt x="1372" y="2219"/>
                      <a:pt x="1372" y="1842"/>
                    </a:cubicBezTo>
                    <a:lnTo>
                      <a:pt x="1372" y="683"/>
                    </a:lnTo>
                    <a:cubicBezTo>
                      <a:pt x="1372" y="306"/>
                      <a:pt x="1066" y="0"/>
                      <a:pt x="689" y="0"/>
                    </a:cubicBezTo>
                    <a:close/>
                  </a:path>
                </a:pathLst>
              </a:custGeom>
              <a:solidFill>
                <a:srgbClr val="B93830"/>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21" name="Google Shape;721;p36"/>
              <p:cNvSpPr/>
              <p:nvPr/>
            </p:nvSpPr>
            <p:spPr>
              <a:xfrm>
                <a:off x="5329175" y="1219250"/>
                <a:ext cx="34325" cy="63150"/>
              </a:xfrm>
              <a:custGeom>
                <a:avLst/>
                <a:gdLst/>
                <a:ahLst/>
                <a:cxnLst/>
                <a:rect l="l" t="t" r="r" b="b"/>
                <a:pathLst>
                  <a:path w="1373" h="2526" extrusionOk="0">
                    <a:moveTo>
                      <a:pt x="688" y="0"/>
                    </a:moveTo>
                    <a:cubicBezTo>
                      <a:pt x="307" y="0"/>
                      <a:pt x="0" y="306"/>
                      <a:pt x="0" y="683"/>
                    </a:cubicBezTo>
                    <a:lnTo>
                      <a:pt x="0" y="1842"/>
                    </a:lnTo>
                    <a:cubicBezTo>
                      <a:pt x="0" y="2219"/>
                      <a:pt x="307" y="2526"/>
                      <a:pt x="688" y="2526"/>
                    </a:cubicBezTo>
                    <a:cubicBezTo>
                      <a:pt x="1065" y="2526"/>
                      <a:pt x="1372" y="2219"/>
                      <a:pt x="1372" y="1842"/>
                    </a:cubicBezTo>
                    <a:lnTo>
                      <a:pt x="1372" y="683"/>
                    </a:lnTo>
                    <a:cubicBezTo>
                      <a:pt x="1372" y="306"/>
                      <a:pt x="1065" y="0"/>
                      <a:pt x="688" y="0"/>
                    </a:cubicBezTo>
                    <a:close/>
                  </a:path>
                </a:pathLst>
              </a:custGeom>
              <a:solidFill>
                <a:srgbClr val="B93830"/>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22" name="Google Shape;722;p36"/>
              <p:cNvSpPr/>
              <p:nvPr/>
            </p:nvSpPr>
            <p:spPr>
              <a:xfrm>
                <a:off x="5602475" y="994525"/>
                <a:ext cx="47500" cy="141275"/>
              </a:xfrm>
              <a:custGeom>
                <a:avLst/>
                <a:gdLst/>
                <a:ahLst/>
                <a:cxnLst/>
                <a:rect l="l" t="t" r="r" b="b"/>
                <a:pathLst>
                  <a:path w="1900" h="5651" extrusionOk="0">
                    <a:moveTo>
                      <a:pt x="950" y="1"/>
                    </a:moveTo>
                    <a:cubicBezTo>
                      <a:pt x="427" y="1"/>
                      <a:pt x="0" y="427"/>
                      <a:pt x="0" y="951"/>
                    </a:cubicBezTo>
                    <a:lnTo>
                      <a:pt x="0" y="4702"/>
                    </a:lnTo>
                    <a:cubicBezTo>
                      <a:pt x="0" y="5225"/>
                      <a:pt x="427" y="5651"/>
                      <a:pt x="950" y="5651"/>
                    </a:cubicBezTo>
                    <a:cubicBezTo>
                      <a:pt x="1478" y="5651"/>
                      <a:pt x="1900" y="5225"/>
                      <a:pt x="1900" y="4702"/>
                    </a:cubicBezTo>
                    <a:lnTo>
                      <a:pt x="1900" y="951"/>
                    </a:lnTo>
                    <a:cubicBezTo>
                      <a:pt x="1900" y="427"/>
                      <a:pt x="1478" y="1"/>
                      <a:pt x="950" y="1"/>
                    </a:cubicBezTo>
                    <a:close/>
                  </a:path>
                </a:pathLst>
              </a:custGeom>
              <a:solidFill>
                <a:srgbClr val="1E3A4B"/>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23" name="Google Shape;723;p36"/>
              <p:cNvSpPr/>
              <p:nvPr/>
            </p:nvSpPr>
            <p:spPr>
              <a:xfrm>
                <a:off x="5602475" y="681200"/>
                <a:ext cx="47500" cy="141175"/>
              </a:xfrm>
              <a:custGeom>
                <a:avLst/>
                <a:gdLst/>
                <a:ahLst/>
                <a:cxnLst/>
                <a:rect l="l" t="t" r="r" b="b"/>
                <a:pathLst>
                  <a:path w="1900" h="5647" extrusionOk="0">
                    <a:moveTo>
                      <a:pt x="950" y="1"/>
                    </a:moveTo>
                    <a:cubicBezTo>
                      <a:pt x="427" y="1"/>
                      <a:pt x="0" y="427"/>
                      <a:pt x="0" y="950"/>
                    </a:cubicBezTo>
                    <a:lnTo>
                      <a:pt x="0" y="4696"/>
                    </a:lnTo>
                    <a:cubicBezTo>
                      <a:pt x="0" y="5220"/>
                      <a:pt x="427" y="5646"/>
                      <a:pt x="950" y="5646"/>
                    </a:cubicBezTo>
                    <a:cubicBezTo>
                      <a:pt x="1478" y="5646"/>
                      <a:pt x="1900" y="5220"/>
                      <a:pt x="1900" y="4696"/>
                    </a:cubicBezTo>
                    <a:lnTo>
                      <a:pt x="1900" y="950"/>
                    </a:lnTo>
                    <a:cubicBezTo>
                      <a:pt x="1900" y="427"/>
                      <a:pt x="1478" y="1"/>
                      <a:pt x="950" y="1"/>
                    </a:cubicBezTo>
                    <a:close/>
                  </a:path>
                </a:pathLst>
              </a:custGeom>
              <a:solidFill>
                <a:srgbClr val="1E3A4B"/>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24" name="Google Shape;724;p36"/>
              <p:cNvSpPr/>
              <p:nvPr/>
            </p:nvSpPr>
            <p:spPr>
              <a:xfrm>
                <a:off x="5241625" y="994525"/>
                <a:ext cx="47525" cy="141275"/>
              </a:xfrm>
              <a:custGeom>
                <a:avLst/>
                <a:gdLst/>
                <a:ahLst/>
                <a:cxnLst/>
                <a:rect l="l" t="t" r="r" b="b"/>
                <a:pathLst>
                  <a:path w="1901" h="5651" extrusionOk="0">
                    <a:moveTo>
                      <a:pt x="950" y="1"/>
                    </a:moveTo>
                    <a:cubicBezTo>
                      <a:pt x="427" y="1"/>
                      <a:pt x="1" y="427"/>
                      <a:pt x="1" y="951"/>
                    </a:cubicBezTo>
                    <a:lnTo>
                      <a:pt x="1" y="4702"/>
                    </a:lnTo>
                    <a:cubicBezTo>
                      <a:pt x="1" y="5225"/>
                      <a:pt x="427" y="5651"/>
                      <a:pt x="950" y="5651"/>
                    </a:cubicBezTo>
                    <a:cubicBezTo>
                      <a:pt x="1474" y="5651"/>
                      <a:pt x="1900" y="5225"/>
                      <a:pt x="1900" y="4702"/>
                    </a:cubicBezTo>
                    <a:lnTo>
                      <a:pt x="1900" y="951"/>
                    </a:lnTo>
                    <a:cubicBezTo>
                      <a:pt x="1900" y="427"/>
                      <a:pt x="1474" y="1"/>
                      <a:pt x="950" y="1"/>
                    </a:cubicBezTo>
                    <a:close/>
                  </a:path>
                </a:pathLst>
              </a:custGeom>
              <a:solidFill>
                <a:srgbClr val="1E3A4B"/>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25" name="Google Shape;725;p36"/>
              <p:cNvSpPr/>
              <p:nvPr/>
            </p:nvSpPr>
            <p:spPr>
              <a:xfrm>
                <a:off x="5241625" y="681200"/>
                <a:ext cx="47525" cy="141175"/>
              </a:xfrm>
              <a:custGeom>
                <a:avLst/>
                <a:gdLst/>
                <a:ahLst/>
                <a:cxnLst/>
                <a:rect l="l" t="t" r="r" b="b"/>
                <a:pathLst>
                  <a:path w="1901" h="5647" extrusionOk="0">
                    <a:moveTo>
                      <a:pt x="950" y="1"/>
                    </a:moveTo>
                    <a:cubicBezTo>
                      <a:pt x="427" y="1"/>
                      <a:pt x="1" y="427"/>
                      <a:pt x="1" y="950"/>
                    </a:cubicBezTo>
                    <a:lnTo>
                      <a:pt x="1" y="4696"/>
                    </a:lnTo>
                    <a:cubicBezTo>
                      <a:pt x="1" y="5220"/>
                      <a:pt x="427" y="5646"/>
                      <a:pt x="950" y="5646"/>
                    </a:cubicBezTo>
                    <a:cubicBezTo>
                      <a:pt x="1474" y="5646"/>
                      <a:pt x="1900" y="5220"/>
                      <a:pt x="1900" y="4696"/>
                    </a:cubicBezTo>
                    <a:lnTo>
                      <a:pt x="1900" y="950"/>
                    </a:lnTo>
                    <a:cubicBezTo>
                      <a:pt x="1900" y="427"/>
                      <a:pt x="1474" y="1"/>
                      <a:pt x="950" y="1"/>
                    </a:cubicBezTo>
                    <a:close/>
                  </a:path>
                </a:pathLst>
              </a:custGeom>
              <a:solidFill>
                <a:srgbClr val="1E3A4B"/>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26" name="Google Shape;726;p36"/>
              <p:cNvSpPr/>
              <p:nvPr/>
            </p:nvSpPr>
            <p:spPr>
              <a:xfrm>
                <a:off x="5257500" y="510200"/>
                <a:ext cx="376725" cy="753425"/>
              </a:xfrm>
              <a:custGeom>
                <a:avLst/>
                <a:gdLst/>
                <a:ahLst/>
                <a:cxnLst/>
                <a:rect l="l" t="t" r="r" b="b"/>
                <a:pathLst>
                  <a:path w="15069" h="30137" extrusionOk="0">
                    <a:moveTo>
                      <a:pt x="4749" y="1"/>
                    </a:moveTo>
                    <a:cubicBezTo>
                      <a:pt x="2126" y="1"/>
                      <a:pt x="1" y="2127"/>
                      <a:pt x="1" y="4750"/>
                    </a:cubicBezTo>
                    <a:lnTo>
                      <a:pt x="1" y="25388"/>
                    </a:lnTo>
                    <a:cubicBezTo>
                      <a:pt x="1" y="28012"/>
                      <a:pt x="2126" y="30137"/>
                      <a:pt x="4749" y="30137"/>
                    </a:cubicBezTo>
                    <a:lnTo>
                      <a:pt x="10319" y="30137"/>
                    </a:lnTo>
                    <a:cubicBezTo>
                      <a:pt x="12943" y="30137"/>
                      <a:pt x="15068" y="28012"/>
                      <a:pt x="15068" y="25388"/>
                    </a:cubicBezTo>
                    <a:lnTo>
                      <a:pt x="15068" y="4750"/>
                    </a:lnTo>
                    <a:cubicBezTo>
                      <a:pt x="15068" y="2127"/>
                      <a:pt x="12943" y="1"/>
                      <a:pt x="10319" y="1"/>
                    </a:cubicBezTo>
                    <a:close/>
                  </a:path>
                </a:pathLst>
              </a:custGeom>
              <a:solidFill>
                <a:srgbClr val="C6593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27" name="Google Shape;727;p36"/>
              <p:cNvSpPr/>
              <p:nvPr/>
            </p:nvSpPr>
            <p:spPr>
              <a:xfrm>
                <a:off x="5310200" y="525525"/>
                <a:ext cx="271200" cy="187875"/>
              </a:xfrm>
              <a:custGeom>
                <a:avLst/>
                <a:gdLst/>
                <a:ahLst/>
                <a:cxnLst/>
                <a:rect l="l" t="t" r="r" b="b"/>
                <a:pathLst>
                  <a:path w="10848" h="7515" extrusionOk="0">
                    <a:moveTo>
                      <a:pt x="3418" y="0"/>
                    </a:moveTo>
                    <a:cubicBezTo>
                      <a:pt x="1532" y="0"/>
                      <a:pt x="1" y="1531"/>
                      <a:pt x="1" y="3418"/>
                    </a:cubicBezTo>
                    <a:lnTo>
                      <a:pt x="1" y="7172"/>
                    </a:lnTo>
                    <a:lnTo>
                      <a:pt x="178" y="7514"/>
                    </a:lnTo>
                    <a:cubicBezTo>
                      <a:pt x="524" y="6973"/>
                      <a:pt x="1181" y="6582"/>
                      <a:pt x="1953" y="6511"/>
                    </a:cubicBezTo>
                    <a:lnTo>
                      <a:pt x="1953" y="4057"/>
                    </a:lnTo>
                    <a:cubicBezTo>
                      <a:pt x="1953" y="3010"/>
                      <a:pt x="2805" y="2157"/>
                      <a:pt x="3853" y="2157"/>
                    </a:cubicBezTo>
                    <a:lnTo>
                      <a:pt x="7000" y="2157"/>
                    </a:lnTo>
                    <a:cubicBezTo>
                      <a:pt x="8047" y="2157"/>
                      <a:pt x="8900" y="3010"/>
                      <a:pt x="8900" y="4057"/>
                    </a:cubicBezTo>
                    <a:lnTo>
                      <a:pt x="8900" y="6511"/>
                    </a:lnTo>
                    <a:cubicBezTo>
                      <a:pt x="9668" y="6582"/>
                      <a:pt x="10324" y="6973"/>
                      <a:pt x="10670" y="7514"/>
                    </a:cubicBezTo>
                    <a:lnTo>
                      <a:pt x="10848" y="7172"/>
                    </a:lnTo>
                    <a:lnTo>
                      <a:pt x="10848" y="3418"/>
                    </a:lnTo>
                    <a:cubicBezTo>
                      <a:pt x="10848" y="1531"/>
                      <a:pt x="9321" y="0"/>
                      <a:pt x="7431" y="0"/>
                    </a:cubicBezTo>
                    <a:close/>
                  </a:path>
                </a:pathLst>
              </a:custGeom>
              <a:solidFill>
                <a:srgbClr val="D07C55"/>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28" name="Google Shape;728;p36"/>
              <p:cNvSpPr/>
              <p:nvPr/>
            </p:nvSpPr>
            <p:spPr>
              <a:xfrm>
                <a:off x="5359025" y="579450"/>
                <a:ext cx="173675" cy="336800"/>
              </a:xfrm>
              <a:custGeom>
                <a:avLst/>
                <a:gdLst/>
                <a:ahLst/>
                <a:cxnLst/>
                <a:rect l="l" t="t" r="r" b="b"/>
                <a:pathLst>
                  <a:path w="6947" h="13472" extrusionOk="0">
                    <a:moveTo>
                      <a:pt x="1900" y="0"/>
                    </a:moveTo>
                    <a:cubicBezTo>
                      <a:pt x="852" y="0"/>
                      <a:pt x="0" y="853"/>
                      <a:pt x="0" y="1900"/>
                    </a:cubicBezTo>
                    <a:lnTo>
                      <a:pt x="0" y="11571"/>
                    </a:lnTo>
                    <a:cubicBezTo>
                      <a:pt x="0" y="12623"/>
                      <a:pt x="852" y="13471"/>
                      <a:pt x="1900" y="13471"/>
                    </a:cubicBezTo>
                    <a:lnTo>
                      <a:pt x="5047" y="13471"/>
                    </a:lnTo>
                    <a:cubicBezTo>
                      <a:pt x="6094" y="13471"/>
                      <a:pt x="6947" y="12623"/>
                      <a:pt x="6947" y="11571"/>
                    </a:cubicBezTo>
                    <a:lnTo>
                      <a:pt x="6947" y="1900"/>
                    </a:lnTo>
                    <a:cubicBezTo>
                      <a:pt x="6947" y="853"/>
                      <a:pt x="6094" y="0"/>
                      <a:pt x="5047" y="0"/>
                    </a:cubicBezTo>
                    <a:close/>
                  </a:path>
                </a:pathLst>
              </a:custGeom>
              <a:solidFill>
                <a:srgbClr val="C6593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29" name="Google Shape;729;p36"/>
              <p:cNvSpPr/>
              <p:nvPr/>
            </p:nvSpPr>
            <p:spPr>
              <a:xfrm>
                <a:off x="5308100" y="687975"/>
                <a:ext cx="275400" cy="475025"/>
              </a:xfrm>
              <a:custGeom>
                <a:avLst/>
                <a:gdLst/>
                <a:ahLst/>
                <a:cxnLst/>
                <a:rect l="l" t="t" r="r" b="b"/>
                <a:pathLst>
                  <a:path w="11016" h="19001" extrusionOk="0">
                    <a:moveTo>
                      <a:pt x="2304" y="0"/>
                    </a:moveTo>
                    <a:cubicBezTo>
                      <a:pt x="1034" y="0"/>
                      <a:pt x="1" y="852"/>
                      <a:pt x="1" y="1899"/>
                    </a:cubicBezTo>
                    <a:lnTo>
                      <a:pt x="1" y="17101"/>
                    </a:lnTo>
                    <a:cubicBezTo>
                      <a:pt x="1" y="18148"/>
                      <a:pt x="1034" y="19000"/>
                      <a:pt x="2304" y="19000"/>
                    </a:cubicBezTo>
                    <a:lnTo>
                      <a:pt x="8717" y="19000"/>
                    </a:lnTo>
                    <a:cubicBezTo>
                      <a:pt x="9987" y="19000"/>
                      <a:pt x="11016" y="18148"/>
                      <a:pt x="11016" y="17101"/>
                    </a:cubicBezTo>
                    <a:lnTo>
                      <a:pt x="11016" y="1899"/>
                    </a:lnTo>
                    <a:cubicBezTo>
                      <a:pt x="11016" y="852"/>
                      <a:pt x="9987" y="0"/>
                      <a:pt x="8717" y="0"/>
                    </a:cubicBezTo>
                    <a:close/>
                  </a:path>
                </a:pathLst>
              </a:custGeom>
              <a:solidFill>
                <a:srgbClr val="1E3A4B"/>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30" name="Google Shape;730;p36"/>
              <p:cNvSpPr/>
              <p:nvPr/>
            </p:nvSpPr>
            <p:spPr>
              <a:xfrm>
                <a:off x="5269025" y="673675"/>
                <a:ext cx="114450" cy="184850"/>
              </a:xfrm>
              <a:custGeom>
                <a:avLst/>
                <a:gdLst/>
                <a:ahLst/>
                <a:cxnLst/>
                <a:rect l="l" t="t" r="r" b="b"/>
                <a:pathLst>
                  <a:path w="4578" h="7394" extrusionOk="0">
                    <a:moveTo>
                      <a:pt x="650" y="1"/>
                    </a:moveTo>
                    <a:cubicBezTo>
                      <a:pt x="561" y="1"/>
                      <a:pt x="471" y="22"/>
                      <a:pt x="387" y="66"/>
                    </a:cubicBezTo>
                    <a:cubicBezTo>
                      <a:pt x="108" y="212"/>
                      <a:pt x="1" y="558"/>
                      <a:pt x="147" y="834"/>
                    </a:cubicBezTo>
                    <a:lnTo>
                      <a:pt x="3422" y="7087"/>
                    </a:lnTo>
                    <a:cubicBezTo>
                      <a:pt x="3525" y="7283"/>
                      <a:pt x="3725" y="7394"/>
                      <a:pt x="3928" y="7394"/>
                    </a:cubicBezTo>
                    <a:cubicBezTo>
                      <a:pt x="4018" y="7394"/>
                      <a:pt x="4106" y="7371"/>
                      <a:pt x="4190" y="7327"/>
                    </a:cubicBezTo>
                    <a:cubicBezTo>
                      <a:pt x="4471" y="7181"/>
                      <a:pt x="4577" y="6835"/>
                      <a:pt x="4430" y="6560"/>
                    </a:cubicBezTo>
                    <a:lnTo>
                      <a:pt x="1155" y="306"/>
                    </a:lnTo>
                    <a:cubicBezTo>
                      <a:pt x="1053" y="113"/>
                      <a:pt x="855" y="1"/>
                      <a:pt x="650" y="1"/>
                    </a:cubicBezTo>
                    <a:close/>
                  </a:path>
                </a:pathLst>
              </a:custGeom>
              <a:solidFill>
                <a:srgbClr val="C6593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31" name="Google Shape;731;p36"/>
              <p:cNvSpPr/>
              <p:nvPr/>
            </p:nvSpPr>
            <p:spPr>
              <a:xfrm>
                <a:off x="5292225" y="1089975"/>
                <a:ext cx="75700" cy="87250"/>
              </a:xfrm>
              <a:custGeom>
                <a:avLst/>
                <a:gdLst/>
                <a:ahLst/>
                <a:cxnLst/>
                <a:rect l="l" t="t" r="r" b="b"/>
                <a:pathLst>
                  <a:path w="3028" h="3490" extrusionOk="0">
                    <a:moveTo>
                      <a:pt x="2382" y="0"/>
                    </a:moveTo>
                    <a:cubicBezTo>
                      <a:pt x="2207" y="0"/>
                      <a:pt x="2034" y="80"/>
                      <a:pt x="1922" y="231"/>
                    </a:cubicBezTo>
                    <a:lnTo>
                      <a:pt x="187" y="2578"/>
                    </a:lnTo>
                    <a:cubicBezTo>
                      <a:pt x="1" y="2832"/>
                      <a:pt x="54" y="3191"/>
                      <a:pt x="306" y="3377"/>
                    </a:cubicBezTo>
                    <a:cubicBezTo>
                      <a:pt x="409" y="3453"/>
                      <a:pt x="529" y="3489"/>
                      <a:pt x="644" y="3489"/>
                    </a:cubicBezTo>
                    <a:cubicBezTo>
                      <a:pt x="822" y="3489"/>
                      <a:pt x="990" y="3409"/>
                      <a:pt x="1105" y="3258"/>
                    </a:cubicBezTo>
                    <a:lnTo>
                      <a:pt x="2841" y="906"/>
                    </a:lnTo>
                    <a:cubicBezTo>
                      <a:pt x="3027" y="652"/>
                      <a:pt x="2974" y="298"/>
                      <a:pt x="2721" y="111"/>
                    </a:cubicBezTo>
                    <a:cubicBezTo>
                      <a:pt x="2619" y="36"/>
                      <a:pt x="2500" y="0"/>
                      <a:pt x="2382" y="0"/>
                    </a:cubicBezTo>
                    <a:close/>
                  </a:path>
                </a:pathLst>
              </a:custGeom>
              <a:solidFill>
                <a:srgbClr val="C6593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32" name="Google Shape;732;p36"/>
              <p:cNvSpPr/>
              <p:nvPr/>
            </p:nvSpPr>
            <p:spPr>
              <a:xfrm>
                <a:off x="5275800" y="863175"/>
                <a:ext cx="85450" cy="19100"/>
              </a:xfrm>
              <a:custGeom>
                <a:avLst/>
                <a:gdLst/>
                <a:ahLst/>
                <a:cxnLst/>
                <a:rect l="l" t="t" r="r" b="b"/>
                <a:pathLst>
                  <a:path w="3418" h="764" extrusionOk="0">
                    <a:moveTo>
                      <a:pt x="378" y="0"/>
                    </a:moveTo>
                    <a:cubicBezTo>
                      <a:pt x="169" y="0"/>
                      <a:pt x="1" y="173"/>
                      <a:pt x="1" y="382"/>
                    </a:cubicBezTo>
                    <a:cubicBezTo>
                      <a:pt x="1" y="590"/>
                      <a:pt x="169" y="764"/>
                      <a:pt x="378" y="764"/>
                    </a:cubicBezTo>
                    <a:lnTo>
                      <a:pt x="3041" y="764"/>
                    </a:lnTo>
                    <a:cubicBezTo>
                      <a:pt x="3249" y="764"/>
                      <a:pt x="3418" y="590"/>
                      <a:pt x="3418" y="382"/>
                    </a:cubicBezTo>
                    <a:cubicBezTo>
                      <a:pt x="3418" y="173"/>
                      <a:pt x="3249" y="0"/>
                      <a:pt x="3041" y="0"/>
                    </a:cubicBezTo>
                    <a:close/>
                  </a:path>
                </a:pathLst>
              </a:custGeom>
              <a:solidFill>
                <a:srgbClr val="C6593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33" name="Google Shape;733;p36"/>
              <p:cNvSpPr/>
              <p:nvPr/>
            </p:nvSpPr>
            <p:spPr>
              <a:xfrm>
                <a:off x="5275800" y="960575"/>
                <a:ext cx="92575" cy="19025"/>
              </a:xfrm>
              <a:custGeom>
                <a:avLst/>
                <a:gdLst/>
                <a:ahLst/>
                <a:cxnLst/>
                <a:rect l="l" t="t" r="r" b="b"/>
                <a:pathLst>
                  <a:path w="3703" h="761" extrusionOk="0">
                    <a:moveTo>
                      <a:pt x="378" y="1"/>
                    </a:moveTo>
                    <a:cubicBezTo>
                      <a:pt x="169" y="1"/>
                      <a:pt x="1" y="170"/>
                      <a:pt x="1" y="378"/>
                    </a:cubicBezTo>
                    <a:cubicBezTo>
                      <a:pt x="1" y="591"/>
                      <a:pt x="169" y="760"/>
                      <a:pt x="378" y="760"/>
                    </a:cubicBezTo>
                    <a:lnTo>
                      <a:pt x="3325" y="760"/>
                    </a:lnTo>
                    <a:cubicBezTo>
                      <a:pt x="3534" y="760"/>
                      <a:pt x="3702" y="591"/>
                      <a:pt x="3702" y="378"/>
                    </a:cubicBezTo>
                    <a:cubicBezTo>
                      <a:pt x="3702" y="170"/>
                      <a:pt x="3534" y="1"/>
                      <a:pt x="3325" y="1"/>
                    </a:cubicBezTo>
                    <a:close/>
                  </a:path>
                </a:pathLst>
              </a:custGeom>
              <a:solidFill>
                <a:srgbClr val="C6593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34" name="Google Shape;734;p36"/>
              <p:cNvSpPr/>
              <p:nvPr/>
            </p:nvSpPr>
            <p:spPr>
              <a:xfrm>
                <a:off x="5275800" y="1054900"/>
                <a:ext cx="92575" cy="19000"/>
              </a:xfrm>
              <a:custGeom>
                <a:avLst/>
                <a:gdLst/>
                <a:ahLst/>
                <a:cxnLst/>
                <a:rect l="l" t="t" r="r" b="b"/>
                <a:pathLst>
                  <a:path w="3703" h="760" extrusionOk="0">
                    <a:moveTo>
                      <a:pt x="378" y="1"/>
                    </a:moveTo>
                    <a:cubicBezTo>
                      <a:pt x="169" y="1"/>
                      <a:pt x="1" y="173"/>
                      <a:pt x="1" y="382"/>
                    </a:cubicBezTo>
                    <a:cubicBezTo>
                      <a:pt x="1" y="591"/>
                      <a:pt x="169" y="759"/>
                      <a:pt x="378" y="759"/>
                    </a:cubicBezTo>
                    <a:lnTo>
                      <a:pt x="3325" y="759"/>
                    </a:lnTo>
                    <a:cubicBezTo>
                      <a:pt x="3534" y="759"/>
                      <a:pt x="3702" y="591"/>
                      <a:pt x="3702" y="382"/>
                    </a:cubicBezTo>
                    <a:cubicBezTo>
                      <a:pt x="3702" y="173"/>
                      <a:pt x="3534" y="1"/>
                      <a:pt x="3325" y="1"/>
                    </a:cubicBezTo>
                    <a:close/>
                  </a:path>
                </a:pathLst>
              </a:custGeom>
              <a:solidFill>
                <a:srgbClr val="C6593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35" name="Google Shape;735;p36"/>
              <p:cNvSpPr/>
              <p:nvPr/>
            </p:nvSpPr>
            <p:spPr>
              <a:xfrm>
                <a:off x="5508150" y="673675"/>
                <a:ext cx="114525" cy="184850"/>
              </a:xfrm>
              <a:custGeom>
                <a:avLst/>
                <a:gdLst/>
                <a:ahLst/>
                <a:cxnLst/>
                <a:rect l="l" t="t" r="r" b="b"/>
                <a:pathLst>
                  <a:path w="4581" h="7394" extrusionOk="0">
                    <a:moveTo>
                      <a:pt x="3931" y="1"/>
                    </a:moveTo>
                    <a:cubicBezTo>
                      <a:pt x="3725" y="1"/>
                      <a:pt x="3525" y="113"/>
                      <a:pt x="3423" y="306"/>
                    </a:cubicBezTo>
                    <a:lnTo>
                      <a:pt x="147" y="6560"/>
                    </a:lnTo>
                    <a:cubicBezTo>
                      <a:pt x="0" y="6835"/>
                      <a:pt x="111" y="7181"/>
                      <a:pt x="387" y="7327"/>
                    </a:cubicBezTo>
                    <a:cubicBezTo>
                      <a:pt x="471" y="7371"/>
                      <a:pt x="564" y="7394"/>
                      <a:pt x="653" y="7394"/>
                    </a:cubicBezTo>
                    <a:cubicBezTo>
                      <a:pt x="857" y="7394"/>
                      <a:pt x="1057" y="7283"/>
                      <a:pt x="1159" y="7087"/>
                    </a:cubicBezTo>
                    <a:lnTo>
                      <a:pt x="4435" y="834"/>
                    </a:lnTo>
                    <a:cubicBezTo>
                      <a:pt x="4581" y="558"/>
                      <a:pt x="4474" y="212"/>
                      <a:pt x="4195" y="66"/>
                    </a:cubicBezTo>
                    <a:cubicBezTo>
                      <a:pt x="4111" y="22"/>
                      <a:pt x="4020" y="1"/>
                      <a:pt x="3931" y="1"/>
                    </a:cubicBezTo>
                    <a:close/>
                  </a:path>
                </a:pathLst>
              </a:custGeom>
              <a:solidFill>
                <a:srgbClr val="C6593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36" name="Google Shape;736;p36"/>
              <p:cNvSpPr/>
              <p:nvPr/>
            </p:nvSpPr>
            <p:spPr>
              <a:xfrm>
                <a:off x="5523800" y="1089975"/>
                <a:ext cx="75700" cy="87250"/>
              </a:xfrm>
              <a:custGeom>
                <a:avLst/>
                <a:gdLst/>
                <a:ahLst/>
                <a:cxnLst/>
                <a:rect l="l" t="t" r="r" b="b"/>
                <a:pathLst>
                  <a:path w="3028" h="3490" extrusionOk="0">
                    <a:moveTo>
                      <a:pt x="644" y="0"/>
                    </a:moveTo>
                    <a:cubicBezTo>
                      <a:pt x="527" y="0"/>
                      <a:pt x="409" y="36"/>
                      <a:pt x="307" y="111"/>
                    </a:cubicBezTo>
                    <a:cubicBezTo>
                      <a:pt x="54" y="298"/>
                      <a:pt x="1" y="652"/>
                      <a:pt x="187" y="906"/>
                    </a:cubicBezTo>
                    <a:lnTo>
                      <a:pt x="1922" y="3258"/>
                    </a:lnTo>
                    <a:cubicBezTo>
                      <a:pt x="2033" y="3409"/>
                      <a:pt x="2206" y="3489"/>
                      <a:pt x="2379" y="3489"/>
                    </a:cubicBezTo>
                    <a:cubicBezTo>
                      <a:pt x="2499" y="3489"/>
                      <a:pt x="2619" y="3453"/>
                      <a:pt x="2721" y="3377"/>
                    </a:cubicBezTo>
                    <a:cubicBezTo>
                      <a:pt x="2974" y="3191"/>
                      <a:pt x="3027" y="2832"/>
                      <a:pt x="2841" y="2578"/>
                    </a:cubicBezTo>
                    <a:lnTo>
                      <a:pt x="1101" y="231"/>
                    </a:lnTo>
                    <a:cubicBezTo>
                      <a:pt x="990" y="80"/>
                      <a:pt x="818" y="0"/>
                      <a:pt x="644" y="0"/>
                    </a:cubicBezTo>
                    <a:close/>
                  </a:path>
                </a:pathLst>
              </a:custGeom>
              <a:solidFill>
                <a:srgbClr val="C6593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37" name="Google Shape;737;p36"/>
              <p:cNvSpPr/>
              <p:nvPr/>
            </p:nvSpPr>
            <p:spPr>
              <a:xfrm>
                <a:off x="5530475" y="863175"/>
                <a:ext cx="85450" cy="19100"/>
              </a:xfrm>
              <a:custGeom>
                <a:avLst/>
                <a:gdLst/>
                <a:ahLst/>
                <a:cxnLst/>
                <a:rect l="l" t="t" r="r" b="b"/>
                <a:pathLst>
                  <a:path w="3418" h="764" extrusionOk="0">
                    <a:moveTo>
                      <a:pt x="377" y="0"/>
                    </a:moveTo>
                    <a:cubicBezTo>
                      <a:pt x="168" y="0"/>
                      <a:pt x="0" y="173"/>
                      <a:pt x="0" y="382"/>
                    </a:cubicBezTo>
                    <a:cubicBezTo>
                      <a:pt x="0" y="590"/>
                      <a:pt x="168" y="764"/>
                      <a:pt x="377" y="764"/>
                    </a:cubicBezTo>
                    <a:lnTo>
                      <a:pt x="3036" y="764"/>
                    </a:lnTo>
                    <a:cubicBezTo>
                      <a:pt x="3244" y="764"/>
                      <a:pt x="3417" y="590"/>
                      <a:pt x="3417" y="382"/>
                    </a:cubicBezTo>
                    <a:cubicBezTo>
                      <a:pt x="3417" y="173"/>
                      <a:pt x="3244" y="0"/>
                      <a:pt x="3036" y="0"/>
                    </a:cubicBezTo>
                    <a:close/>
                  </a:path>
                </a:pathLst>
              </a:custGeom>
              <a:solidFill>
                <a:srgbClr val="C6593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38" name="Google Shape;738;p36"/>
              <p:cNvSpPr/>
              <p:nvPr/>
            </p:nvSpPr>
            <p:spPr>
              <a:xfrm>
                <a:off x="5523250" y="960575"/>
                <a:ext cx="92675" cy="19025"/>
              </a:xfrm>
              <a:custGeom>
                <a:avLst/>
                <a:gdLst/>
                <a:ahLst/>
                <a:cxnLst/>
                <a:rect l="l" t="t" r="r" b="b"/>
                <a:pathLst>
                  <a:path w="3707" h="761" extrusionOk="0">
                    <a:moveTo>
                      <a:pt x="382" y="1"/>
                    </a:moveTo>
                    <a:cubicBezTo>
                      <a:pt x="173" y="1"/>
                      <a:pt x="0" y="170"/>
                      <a:pt x="0" y="378"/>
                    </a:cubicBezTo>
                    <a:cubicBezTo>
                      <a:pt x="0" y="591"/>
                      <a:pt x="173" y="760"/>
                      <a:pt x="382" y="760"/>
                    </a:cubicBezTo>
                    <a:lnTo>
                      <a:pt x="3325" y="760"/>
                    </a:lnTo>
                    <a:cubicBezTo>
                      <a:pt x="3533" y="760"/>
                      <a:pt x="3706" y="591"/>
                      <a:pt x="3706" y="378"/>
                    </a:cubicBezTo>
                    <a:cubicBezTo>
                      <a:pt x="3706" y="170"/>
                      <a:pt x="3533" y="1"/>
                      <a:pt x="3325" y="1"/>
                    </a:cubicBezTo>
                    <a:close/>
                  </a:path>
                </a:pathLst>
              </a:custGeom>
              <a:solidFill>
                <a:srgbClr val="C6593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39" name="Google Shape;739;p36"/>
              <p:cNvSpPr/>
              <p:nvPr/>
            </p:nvSpPr>
            <p:spPr>
              <a:xfrm>
                <a:off x="5523250" y="1054900"/>
                <a:ext cx="92675" cy="19000"/>
              </a:xfrm>
              <a:custGeom>
                <a:avLst/>
                <a:gdLst/>
                <a:ahLst/>
                <a:cxnLst/>
                <a:rect l="l" t="t" r="r" b="b"/>
                <a:pathLst>
                  <a:path w="3707" h="760" extrusionOk="0">
                    <a:moveTo>
                      <a:pt x="382" y="1"/>
                    </a:moveTo>
                    <a:cubicBezTo>
                      <a:pt x="173" y="1"/>
                      <a:pt x="0" y="173"/>
                      <a:pt x="0" y="382"/>
                    </a:cubicBezTo>
                    <a:cubicBezTo>
                      <a:pt x="0" y="591"/>
                      <a:pt x="173" y="759"/>
                      <a:pt x="382" y="759"/>
                    </a:cubicBezTo>
                    <a:lnTo>
                      <a:pt x="3325" y="759"/>
                    </a:lnTo>
                    <a:cubicBezTo>
                      <a:pt x="3533" y="759"/>
                      <a:pt x="3706" y="591"/>
                      <a:pt x="3706" y="382"/>
                    </a:cubicBezTo>
                    <a:cubicBezTo>
                      <a:pt x="3706" y="173"/>
                      <a:pt x="3533" y="1"/>
                      <a:pt x="3325" y="1"/>
                    </a:cubicBezTo>
                    <a:close/>
                  </a:path>
                </a:pathLst>
              </a:custGeom>
              <a:solidFill>
                <a:srgbClr val="C6593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40" name="Google Shape;740;p36"/>
              <p:cNvSpPr/>
              <p:nvPr/>
            </p:nvSpPr>
            <p:spPr>
              <a:xfrm>
                <a:off x="5336600" y="788825"/>
                <a:ext cx="218525" cy="335550"/>
              </a:xfrm>
              <a:custGeom>
                <a:avLst/>
                <a:gdLst/>
                <a:ahLst/>
                <a:cxnLst/>
                <a:rect l="l" t="t" r="r" b="b"/>
                <a:pathLst>
                  <a:path w="8741" h="13422" extrusionOk="0">
                    <a:moveTo>
                      <a:pt x="0" y="0"/>
                    </a:moveTo>
                    <a:lnTo>
                      <a:pt x="0" y="13422"/>
                    </a:lnTo>
                    <a:lnTo>
                      <a:pt x="8740" y="13422"/>
                    </a:lnTo>
                    <a:lnTo>
                      <a:pt x="8740" y="0"/>
                    </a:lnTo>
                    <a:close/>
                  </a:path>
                </a:pathLst>
              </a:custGeom>
              <a:solidFill>
                <a:srgbClr val="C6593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41" name="Google Shape;741;p36"/>
              <p:cNvSpPr/>
              <p:nvPr/>
            </p:nvSpPr>
            <p:spPr>
              <a:xfrm>
                <a:off x="5358450" y="822350"/>
                <a:ext cx="174800" cy="268525"/>
              </a:xfrm>
              <a:custGeom>
                <a:avLst/>
                <a:gdLst/>
                <a:ahLst/>
                <a:cxnLst/>
                <a:rect l="l" t="t" r="r" b="b"/>
                <a:pathLst>
                  <a:path w="6992" h="10741" extrusionOk="0">
                    <a:moveTo>
                      <a:pt x="1" y="0"/>
                    </a:moveTo>
                    <a:lnTo>
                      <a:pt x="1" y="10741"/>
                    </a:lnTo>
                    <a:lnTo>
                      <a:pt x="6992" y="10741"/>
                    </a:lnTo>
                    <a:lnTo>
                      <a:pt x="6992" y="0"/>
                    </a:lnTo>
                    <a:close/>
                  </a:path>
                </a:pathLst>
              </a:custGeom>
              <a:solidFill>
                <a:srgbClr val="D07C55"/>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42" name="Google Shape;742;p36"/>
              <p:cNvSpPr/>
              <p:nvPr/>
            </p:nvSpPr>
            <p:spPr>
              <a:xfrm>
                <a:off x="5343700" y="700350"/>
                <a:ext cx="84700" cy="26825"/>
              </a:xfrm>
              <a:custGeom>
                <a:avLst/>
                <a:gdLst/>
                <a:ahLst/>
                <a:cxnLst/>
                <a:rect l="l" t="t" r="r" b="b"/>
                <a:pathLst>
                  <a:path w="3388" h="1073" extrusionOk="0">
                    <a:moveTo>
                      <a:pt x="1846" y="0"/>
                    </a:moveTo>
                    <a:cubicBezTo>
                      <a:pt x="1749" y="0"/>
                      <a:pt x="1650" y="8"/>
                      <a:pt x="1550" y="15"/>
                    </a:cubicBezTo>
                    <a:cubicBezTo>
                      <a:pt x="1430" y="28"/>
                      <a:pt x="1310" y="38"/>
                      <a:pt x="1191" y="73"/>
                    </a:cubicBezTo>
                    <a:cubicBezTo>
                      <a:pt x="1070" y="95"/>
                      <a:pt x="955" y="135"/>
                      <a:pt x="844" y="179"/>
                    </a:cubicBezTo>
                    <a:cubicBezTo>
                      <a:pt x="738" y="224"/>
                      <a:pt x="636" y="277"/>
                      <a:pt x="542" y="339"/>
                    </a:cubicBezTo>
                    <a:cubicBezTo>
                      <a:pt x="454" y="401"/>
                      <a:pt x="369" y="464"/>
                      <a:pt x="302" y="534"/>
                    </a:cubicBezTo>
                    <a:cubicBezTo>
                      <a:pt x="271" y="570"/>
                      <a:pt x="240" y="601"/>
                      <a:pt x="214" y="632"/>
                    </a:cubicBezTo>
                    <a:cubicBezTo>
                      <a:pt x="187" y="673"/>
                      <a:pt x="165" y="704"/>
                      <a:pt x="143" y="739"/>
                    </a:cubicBezTo>
                    <a:cubicBezTo>
                      <a:pt x="99" y="800"/>
                      <a:pt x="72" y="859"/>
                      <a:pt x="54" y="912"/>
                    </a:cubicBezTo>
                    <a:cubicBezTo>
                      <a:pt x="15" y="1013"/>
                      <a:pt x="1" y="1072"/>
                      <a:pt x="1" y="1072"/>
                    </a:cubicBezTo>
                    <a:cubicBezTo>
                      <a:pt x="1" y="1072"/>
                      <a:pt x="58" y="1036"/>
                      <a:pt x="143" y="983"/>
                    </a:cubicBezTo>
                    <a:cubicBezTo>
                      <a:pt x="179" y="952"/>
                      <a:pt x="236" y="925"/>
                      <a:pt x="294" y="894"/>
                    </a:cubicBezTo>
                    <a:cubicBezTo>
                      <a:pt x="325" y="880"/>
                      <a:pt x="356" y="863"/>
                      <a:pt x="387" y="845"/>
                    </a:cubicBezTo>
                    <a:cubicBezTo>
                      <a:pt x="423" y="832"/>
                      <a:pt x="458" y="819"/>
                      <a:pt x="494" y="806"/>
                    </a:cubicBezTo>
                    <a:cubicBezTo>
                      <a:pt x="564" y="770"/>
                      <a:pt x="644" y="753"/>
                      <a:pt x="728" y="726"/>
                    </a:cubicBezTo>
                    <a:cubicBezTo>
                      <a:pt x="814" y="699"/>
                      <a:pt x="902" y="681"/>
                      <a:pt x="995" y="659"/>
                    </a:cubicBezTo>
                    <a:cubicBezTo>
                      <a:pt x="1044" y="655"/>
                      <a:pt x="1093" y="646"/>
                      <a:pt x="1137" y="636"/>
                    </a:cubicBezTo>
                    <a:cubicBezTo>
                      <a:pt x="1191" y="628"/>
                      <a:pt x="1240" y="624"/>
                      <a:pt x="1288" y="614"/>
                    </a:cubicBezTo>
                    <a:cubicBezTo>
                      <a:pt x="1390" y="597"/>
                      <a:pt x="1496" y="593"/>
                      <a:pt x="1599" y="579"/>
                    </a:cubicBezTo>
                    <a:cubicBezTo>
                      <a:pt x="2025" y="544"/>
                      <a:pt x="2473" y="517"/>
                      <a:pt x="2815" y="460"/>
                    </a:cubicBezTo>
                    <a:cubicBezTo>
                      <a:pt x="2988" y="428"/>
                      <a:pt x="3135" y="397"/>
                      <a:pt x="3232" y="366"/>
                    </a:cubicBezTo>
                    <a:cubicBezTo>
                      <a:pt x="3334" y="335"/>
                      <a:pt x="3387" y="308"/>
                      <a:pt x="3387" y="308"/>
                    </a:cubicBezTo>
                    <a:cubicBezTo>
                      <a:pt x="3387" y="308"/>
                      <a:pt x="3334" y="286"/>
                      <a:pt x="3232" y="251"/>
                    </a:cubicBezTo>
                    <a:cubicBezTo>
                      <a:pt x="3135" y="220"/>
                      <a:pt x="2997" y="175"/>
                      <a:pt x="2828" y="130"/>
                    </a:cubicBezTo>
                    <a:cubicBezTo>
                      <a:pt x="2660" y="87"/>
                      <a:pt x="2459" y="46"/>
                      <a:pt x="2242" y="24"/>
                    </a:cubicBezTo>
                    <a:cubicBezTo>
                      <a:pt x="2136" y="15"/>
                      <a:pt x="2020" y="2"/>
                      <a:pt x="1905" y="2"/>
                    </a:cubicBezTo>
                    <a:cubicBezTo>
                      <a:pt x="1886" y="1"/>
                      <a:pt x="1866" y="0"/>
                      <a:pt x="1846" y="0"/>
                    </a:cubicBezTo>
                    <a:close/>
                  </a:path>
                </a:pathLst>
              </a:custGeom>
              <a:solidFill>
                <a:srgbClr val="435E6C"/>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43" name="Google Shape;743;p36"/>
              <p:cNvSpPr/>
              <p:nvPr/>
            </p:nvSpPr>
            <p:spPr>
              <a:xfrm>
                <a:off x="5246400" y="745125"/>
                <a:ext cx="47500" cy="47500"/>
              </a:xfrm>
              <a:custGeom>
                <a:avLst/>
                <a:gdLst/>
                <a:ahLst/>
                <a:cxnLst/>
                <a:rect l="l" t="t" r="r" b="b"/>
                <a:pathLst>
                  <a:path w="1900" h="1900" extrusionOk="0">
                    <a:moveTo>
                      <a:pt x="1900" y="0"/>
                    </a:moveTo>
                    <a:lnTo>
                      <a:pt x="1" y="1385"/>
                    </a:lnTo>
                    <a:lnTo>
                      <a:pt x="1" y="1899"/>
                    </a:lnTo>
                    <a:lnTo>
                      <a:pt x="1900" y="1735"/>
                    </a:lnTo>
                    <a:lnTo>
                      <a:pt x="1900" y="0"/>
                    </a:lnTo>
                    <a:close/>
                  </a:path>
                </a:pathLst>
              </a:custGeom>
              <a:solidFill>
                <a:srgbClr val="96452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44" name="Google Shape;744;p36"/>
              <p:cNvSpPr/>
              <p:nvPr/>
            </p:nvSpPr>
            <p:spPr>
              <a:xfrm>
                <a:off x="5597825" y="745125"/>
                <a:ext cx="47500" cy="47500"/>
              </a:xfrm>
              <a:custGeom>
                <a:avLst/>
                <a:gdLst/>
                <a:ahLst/>
                <a:cxnLst/>
                <a:rect l="l" t="t" r="r" b="b"/>
                <a:pathLst>
                  <a:path w="1900" h="1900" extrusionOk="0">
                    <a:moveTo>
                      <a:pt x="0" y="0"/>
                    </a:moveTo>
                    <a:lnTo>
                      <a:pt x="0" y="1735"/>
                    </a:lnTo>
                    <a:lnTo>
                      <a:pt x="1899" y="1899"/>
                    </a:lnTo>
                    <a:lnTo>
                      <a:pt x="1899" y="1385"/>
                    </a:lnTo>
                    <a:lnTo>
                      <a:pt x="0" y="0"/>
                    </a:lnTo>
                    <a:close/>
                  </a:path>
                </a:pathLst>
              </a:custGeom>
              <a:solidFill>
                <a:srgbClr val="96452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45" name="Google Shape;745;p36"/>
              <p:cNvSpPr/>
              <p:nvPr/>
            </p:nvSpPr>
            <p:spPr>
              <a:xfrm>
                <a:off x="5275250" y="818100"/>
                <a:ext cx="13450" cy="315500"/>
              </a:xfrm>
              <a:custGeom>
                <a:avLst/>
                <a:gdLst/>
                <a:ahLst/>
                <a:cxnLst/>
                <a:rect l="l" t="t" r="r" b="b"/>
                <a:pathLst>
                  <a:path w="538" h="12620" extrusionOk="0">
                    <a:moveTo>
                      <a:pt x="271" y="1"/>
                    </a:moveTo>
                    <a:cubicBezTo>
                      <a:pt x="121" y="1"/>
                      <a:pt x="0" y="121"/>
                      <a:pt x="0" y="267"/>
                    </a:cubicBezTo>
                    <a:lnTo>
                      <a:pt x="0" y="12349"/>
                    </a:lnTo>
                    <a:cubicBezTo>
                      <a:pt x="0" y="12500"/>
                      <a:pt x="121" y="12619"/>
                      <a:pt x="271" y="12619"/>
                    </a:cubicBezTo>
                    <a:cubicBezTo>
                      <a:pt x="418" y="12619"/>
                      <a:pt x="537" y="12500"/>
                      <a:pt x="537" y="12349"/>
                    </a:cubicBezTo>
                    <a:lnTo>
                      <a:pt x="537" y="10231"/>
                    </a:lnTo>
                    <a:lnTo>
                      <a:pt x="400" y="10231"/>
                    </a:lnTo>
                    <a:cubicBezTo>
                      <a:pt x="191" y="10231"/>
                      <a:pt x="23" y="10063"/>
                      <a:pt x="23" y="9854"/>
                    </a:cubicBezTo>
                    <a:cubicBezTo>
                      <a:pt x="23" y="9645"/>
                      <a:pt x="191" y="9473"/>
                      <a:pt x="400" y="9473"/>
                    </a:cubicBezTo>
                    <a:lnTo>
                      <a:pt x="537" y="9473"/>
                    </a:lnTo>
                    <a:lnTo>
                      <a:pt x="537" y="6459"/>
                    </a:lnTo>
                    <a:lnTo>
                      <a:pt x="400" y="6459"/>
                    </a:lnTo>
                    <a:cubicBezTo>
                      <a:pt x="191" y="6459"/>
                      <a:pt x="23" y="6290"/>
                      <a:pt x="23" y="6077"/>
                    </a:cubicBezTo>
                    <a:cubicBezTo>
                      <a:pt x="23" y="5869"/>
                      <a:pt x="191" y="5700"/>
                      <a:pt x="400" y="5700"/>
                    </a:cubicBezTo>
                    <a:lnTo>
                      <a:pt x="537" y="5700"/>
                    </a:lnTo>
                    <a:lnTo>
                      <a:pt x="537" y="2567"/>
                    </a:lnTo>
                    <a:lnTo>
                      <a:pt x="400" y="2567"/>
                    </a:lnTo>
                    <a:cubicBezTo>
                      <a:pt x="191" y="2567"/>
                      <a:pt x="23" y="2393"/>
                      <a:pt x="23" y="2185"/>
                    </a:cubicBezTo>
                    <a:cubicBezTo>
                      <a:pt x="23" y="1976"/>
                      <a:pt x="191" y="1803"/>
                      <a:pt x="400" y="1803"/>
                    </a:cubicBezTo>
                    <a:lnTo>
                      <a:pt x="537" y="1803"/>
                    </a:lnTo>
                    <a:lnTo>
                      <a:pt x="537" y="267"/>
                    </a:lnTo>
                    <a:cubicBezTo>
                      <a:pt x="537" y="121"/>
                      <a:pt x="418" y="1"/>
                      <a:pt x="271" y="1"/>
                    </a:cubicBezTo>
                    <a:close/>
                  </a:path>
                </a:pathLst>
              </a:custGeom>
              <a:solidFill>
                <a:srgbClr val="AA4D2A"/>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46" name="Google Shape;746;p36"/>
              <p:cNvSpPr/>
              <p:nvPr/>
            </p:nvSpPr>
            <p:spPr>
              <a:xfrm>
                <a:off x="5275800" y="863175"/>
                <a:ext cx="12900" cy="19100"/>
              </a:xfrm>
              <a:custGeom>
                <a:avLst/>
                <a:gdLst/>
                <a:ahLst/>
                <a:cxnLst/>
                <a:rect l="l" t="t" r="r" b="b"/>
                <a:pathLst>
                  <a:path w="516" h="764" extrusionOk="0">
                    <a:moveTo>
                      <a:pt x="378" y="0"/>
                    </a:moveTo>
                    <a:cubicBezTo>
                      <a:pt x="169" y="0"/>
                      <a:pt x="1" y="173"/>
                      <a:pt x="1" y="382"/>
                    </a:cubicBezTo>
                    <a:cubicBezTo>
                      <a:pt x="1" y="590"/>
                      <a:pt x="169" y="764"/>
                      <a:pt x="378" y="764"/>
                    </a:cubicBezTo>
                    <a:lnTo>
                      <a:pt x="515" y="764"/>
                    </a:lnTo>
                    <a:lnTo>
                      <a:pt x="515" y="0"/>
                    </a:lnTo>
                    <a:close/>
                  </a:path>
                </a:pathLst>
              </a:custGeom>
              <a:solidFill>
                <a:srgbClr val="AA4D2A"/>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47" name="Google Shape;747;p36"/>
              <p:cNvSpPr/>
              <p:nvPr/>
            </p:nvSpPr>
            <p:spPr>
              <a:xfrm>
                <a:off x="5275800" y="960575"/>
                <a:ext cx="12900" cy="19025"/>
              </a:xfrm>
              <a:custGeom>
                <a:avLst/>
                <a:gdLst/>
                <a:ahLst/>
                <a:cxnLst/>
                <a:rect l="l" t="t" r="r" b="b"/>
                <a:pathLst>
                  <a:path w="516" h="761" extrusionOk="0">
                    <a:moveTo>
                      <a:pt x="378" y="1"/>
                    </a:moveTo>
                    <a:cubicBezTo>
                      <a:pt x="169" y="1"/>
                      <a:pt x="1" y="170"/>
                      <a:pt x="1" y="378"/>
                    </a:cubicBezTo>
                    <a:cubicBezTo>
                      <a:pt x="1" y="591"/>
                      <a:pt x="169" y="760"/>
                      <a:pt x="378" y="760"/>
                    </a:cubicBezTo>
                    <a:lnTo>
                      <a:pt x="515" y="760"/>
                    </a:lnTo>
                    <a:lnTo>
                      <a:pt x="515" y="1"/>
                    </a:lnTo>
                    <a:close/>
                  </a:path>
                </a:pathLst>
              </a:custGeom>
              <a:solidFill>
                <a:srgbClr val="AA4D2A"/>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48" name="Google Shape;748;p36"/>
              <p:cNvSpPr/>
              <p:nvPr/>
            </p:nvSpPr>
            <p:spPr>
              <a:xfrm>
                <a:off x="5275800" y="1054900"/>
                <a:ext cx="12900" cy="19000"/>
              </a:xfrm>
              <a:custGeom>
                <a:avLst/>
                <a:gdLst/>
                <a:ahLst/>
                <a:cxnLst/>
                <a:rect l="l" t="t" r="r" b="b"/>
                <a:pathLst>
                  <a:path w="516" h="760" extrusionOk="0">
                    <a:moveTo>
                      <a:pt x="378" y="1"/>
                    </a:moveTo>
                    <a:cubicBezTo>
                      <a:pt x="169" y="1"/>
                      <a:pt x="1" y="173"/>
                      <a:pt x="1" y="382"/>
                    </a:cubicBezTo>
                    <a:cubicBezTo>
                      <a:pt x="1" y="591"/>
                      <a:pt x="169" y="759"/>
                      <a:pt x="378" y="759"/>
                    </a:cubicBezTo>
                    <a:lnTo>
                      <a:pt x="515" y="759"/>
                    </a:lnTo>
                    <a:lnTo>
                      <a:pt x="515" y="1"/>
                    </a:lnTo>
                    <a:close/>
                  </a:path>
                </a:pathLst>
              </a:custGeom>
              <a:solidFill>
                <a:srgbClr val="AA4D2A"/>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49" name="Google Shape;749;p36"/>
              <p:cNvSpPr/>
              <p:nvPr/>
            </p:nvSpPr>
            <p:spPr>
              <a:xfrm>
                <a:off x="5602900" y="818100"/>
                <a:ext cx="13475" cy="315500"/>
              </a:xfrm>
              <a:custGeom>
                <a:avLst/>
                <a:gdLst/>
                <a:ahLst/>
                <a:cxnLst/>
                <a:rect l="l" t="t" r="r" b="b"/>
                <a:pathLst>
                  <a:path w="539" h="12620" extrusionOk="0">
                    <a:moveTo>
                      <a:pt x="272" y="1"/>
                    </a:moveTo>
                    <a:cubicBezTo>
                      <a:pt x="121" y="1"/>
                      <a:pt x="0" y="121"/>
                      <a:pt x="0" y="267"/>
                    </a:cubicBezTo>
                    <a:lnTo>
                      <a:pt x="0" y="1803"/>
                    </a:lnTo>
                    <a:lnTo>
                      <a:pt x="139" y="1803"/>
                    </a:lnTo>
                    <a:cubicBezTo>
                      <a:pt x="347" y="1803"/>
                      <a:pt x="520" y="1976"/>
                      <a:pt x="520" y="2185"/>
                    </a:cubicBezTo>
                    <a:cubicBezTo>
                      <a:pt x="520" y="2393"/>
                      <a:pt x="347" y="2567"/>
                      <a:pt x="139" y="2567"/>
                    </a:cubicBezTo>
                    <a:lnTo>
                      <a:pt x="0" y="2567"/>
                    </a:lnTo>
                    <a:lnTo>
                      <a:pt x="0" y="5700"/>
                    </a:lnTo>
                    <a:lnTo>
                      <a:pt x="139" y="5700"/>
                    </a:lnTo>
                    <a:cubicBezTo>
                      <a:pt x="347" y="5700"/>
                      <a:pt x="520" y="5869"/>
                      <a:pt x="520" y="6077"/>
                    </a:cubicBezTo>
                    <a:cubicBezTo>
                      <a:pt x="520" y="6290"/>
                      <a:pt x="347" y="6459"/>
                      <a:pt x="139" y="6459"/>
                    </a:cubicBezTo>
                    <a:lnTo>
                      <a:pt x="0" y="6459"/>
                    </a:lnTo>
                    <a:lnTo>
                      <a:pt x="0" y="9473"/>
                    </a:lnTo>
                    <a:lnTo>
                      <a:pt x="139" y="9473"/>
                    </a:lnTo>
                    <a:cubicBezTo>
                      <a:pt x="347" y="9473"/>
                      <a:pt x="520" y="9645"/>
                      <a:pt x="520" y="9854"/>
                    </a:cubicBezTo>
                    <a:cubicBezTo>
                      <a:pt x="520" y="10063"/>
                      <a:pt x="347" y="10231"/>
                      <a:pt x="139" y="10231"/>
                    </a:cubicBezTo>
                    <a:lnTo>
                      <a:pt x="0" y="10231"/>
                    </a:lnTo>
                    <a:lnTo>
                      <a:pt x="0" y="12349"/>
                    </a:lnTo>
                    <a:cubicBezTo>
                      <a:pt x="0" y="12500"/>
                      <a:pt x="121" y="12619"/>
                      <a:pt x="272" y="12619"/>
                    </a:cubicBezTo>
                    <a:cubicBezTo>
                      <a:pt x="418" y="12619"/>
                      <a:pt x="538" y="12500"/>
                      <a:pt x="538" y="12349"/>
                    </a:cubicBezTo>
                    <a:lnTo>
                      <a:pt x="538" y="267"/>
                    </a:lnTo>
                    <a:cubicBezTo>
                      <a:pt x="538" y="121"/>
                      <a:pt x="418" y="1"/>
                      <a:pt x="272" y="1"/>
                    </a:cubicBezTo>
                    <a:close/>
                  </a:path>
                </a:pathLst>
              </a:custGeom>
              <a:solidFill>
                <a:srgbClr val="AA4D2A"/>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50" name="Google Shape;750;p36"/>
              <p:cNvSpPr/>
              <p:nvPr/>
            </p:nvSpPr>
            <p:spPr>
              <a:xfrm>
                <a:off x="5602900" y="863175"/>
                <a:ext cx="13025" cy="19100"/>
              </a:xfrm>
              <a:custGeom>
                <a:avLst/>
                <a:gdLst/>
                <a:ahLst/>
                <a:cxnLst/>
                <a:rect l="l" t="t" r="r" b="b"/>
                <a:pathLst>
                  <a:path w="521" h="764" extrusionOk="0">
                    <a:moveTo>
                      <a:pt x="0" y="0"/>
                    </a:moveTo>
                    <a:lnTo>
                      <a:pt x="0" y="764"/>
                    </a:lnTo>
                    <a:lnTo>
                      <a:pt x="139" y="764"/>
                    </a:lnTo>
                    <a:cubicBezTo>
                      <a:pt x="347" y="764"/>
                      <a:pt x="520" y="590"/>
                      <a:pt x="520" y="382"/>
                    </a:cubicBezTo>
                    <a:cubicBezTo>
                      <a:pt x="520" y="173"/>
                      <a:pt x="347" y="0"/>
                      <a:pt x="139" y="0"/>
                    </a:cubicBezTo>
                    <a:close/>
                  </a:path>
                </a:pathLst>
              </a:custGeom>
              <a:solidFill>
                <a:srgbClr val="AA4D2A"/>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51" name="Google Shape;751;p36"/>
              <p:cNvSpPr/>
              <p:nvPr/>
            </p:nvSpPr>
            <p:spPr>
              <a:xfrm>
                <a:off x="5602900" y="960575"/>
                <a:ext cx="13025" cy="19025"/>
              </a:xfrm>
              <a:custGeom>
                <a:avLst/>
                <a:gdLst/>
                <a:ahLst/>
                <a:cxnLst/>
                <a:rect l="l" t="t" r="r" b="b"/>
                <a:pathLst>
                  <a:path w="521" h="761" extrusionOk="0">
                    <a:moveTo>
                      <a:pt x="0" y="1"/>
                    </a:moveTo>
                    <a:lnTo>
                      <a:pt x="0" y="760"/>
                    </a:lnTo>
                    <a:lnTo>
                      <a:pt x="139" y="760"/>
                    </a:lnTo>
                    <a:cubicBezTo>
                      <a:pt x="347" y="760"/>
                      <a:pt x="520" y="591"/>
                      <a:pt x="520" y="378"/>
                    </a:cubicBezTo>
                    <a:cubicBezTo>
                      <a:pt x="520" y="170"/>
                      <a:pt x="347" y="1"/>
                      <a:pt x="139" y="1"/>
                    </a:cubicBezTo>
                    <a:close/>
                  </a:path>
                </a:pathLst>
              </a:custGeom>
              <a:solidFill>
                <a:srgbClr val="AA4D2A"/>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52" name="Google Shape;752;p36"/>
              <p:cNvSpPr/>
              <p:nvPr/>
            </p:nvSpPr>
            <p:spPr>
              <a:xfrm>
                <a:off x="5602900" y="1054900"/>
                <a:ext cx="13025" cy="19000"/>
              </a:xfrm>
              <a:custGeom>
                <a:avLst/>
                <a:gdLst/>
                <a:ahLst/>
                <a:cxnLst/>
                <a:rect l="l" t="t" r="r" b="b"/>
                <a:pathLst>
                  <a:path w="521" h="760" extrusionOk="0">
                    <a:moveTo>
                      <a:pt x="0" y="1"/>
                    </a:moveTo>
                    <a:lnTo>
                      <a:pt x="0" y="759"/>
                    </a:lnTo>
                    <a:lnTo>
                      <a:pt x="139" y="759"/>
                    </a:lnTo>
                    <a:cubicBezTo>
                      <a:pt x="347" y="759"/>
                      <a:pt x="520" y="591"/>
                      <a:pt x="520" y="382"/>
                    </a:cubicBezTo>
                    <a:cubicBezTo>
                      <a:pt x="520" y="173"/>
                      <a:pt x="347" y="1"/>
                      <a:pt x="139" y="1"/>
                    </a:cubicBezTo>
                    <a:close/>
                  </a:path>
                </a:pathLst>
              </a:custGeom>
              <a:solidFill>
                <a:srgbClr val="AA4D2A"/>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53" name="Google Shape;753;p36"/>
              <p:cNvSpPr/>
              <p:nvPr/>
            </p:nvSpPr>
            <p:spPr>
              <a:xfrm>
                <a:off x="5277700" y="510750"/>
                <a:ext cx="71350" cy="56000"/>
              </a:xfrm>
              <a:custGeom>
                <a:avLst/>
                <a:gdLst/>
                <a:ahLst/>
                <a:cxnLst/>
                <a:rect l="l" t="t" r="r" b="b"/>
                <a:pathLst>
                  <a:path w="2854" h="2240" extrusionOk="0">
                    <a:moveTo>
                      <a:pt x="2177" y="0"/>
                    </a:moveTo>
                    <a:cubicBezTo>
                      <a:pt x="1816" y="0"/>
                      <a:pt x="1354" y="349"/>
                      <a:pt x="1061" y="534"/>
                    </a:cubicBezTo>
                    <a:cubicBezTo>
                      <a:pt x="506" y="875"/>
                      <a:pt x="0" y="1376"/>
                      <a:pt x="498" y="1967"/>
                    </a:cubicBezTo>
                    <a:cubicBezTo>
                      <a:pt x="660" y="2161"/>
                      <a:pt x="835" y="2240"/>
                      <a:pt x="1011" y="2240"/>
                    </a:cubicBezTo>
                    <a:cubicBezTo>
                      <a:pt x="1486" y="2240"/>
                      <a:pt x="1975" y="1674"/>
                      <a:pt x="2272" y="1292"/>
                    </a:cubicBezTo>
                    <a:cubicBezTo>
                      <a:pt x="2561" y="919"/>
                      <a:pt x="2854" y="569"/>
                      <a:pt x="2508" y="151"/>
                    </a:cubicBezTo>
                    <a:cubicBezTo>
                      <a:pt x="2418" y="43"/>
                      <a:pt x="2304" y="0"/>
                      <a:pt x="2177" y="0"/>
                    </a:cubicBezTo>
                    <a:close/>
                  </a:path>
                </a:pathLst>
              </a:custGeom>
              <a:solidFill>
                <a:srgbClr val="D28C29"/>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54" name="Google Shape;754;p36"/>
              <p:cNvSpPr/>
              <p:nvPr/>
            </p:nvSpPr>
            <p:spPr>
              <a:xfrm>
                <a:off x="5289775" y="523375"/>
                <a:ext cx="39300" cy="30775"/>
              </a:xfrm>
              <a:custGeom>
                <a:avLst/>
                <a:gdLst/>
                <a:ahLst/>
                <a:cxnLst/>
                <a:rect l="l" t="t" r="r" b="b"/>
                <a:pathLst>
                  <a:path w="1572" h="1231" extrusionOk="0">
                    <a:moveTo>
                      <a:pt x="1200" y="0"/>
                    </a:moveTo>
                    <a:cubicBezTo>
                      <a:pt x="1001" y="0"/>
                      <a:pt x="747" y="191"/>
                      <a:pt x="582" y="290"/>
                    </a:cubicBezTo>
                    <a:cubicBezTo>
                      <a:pt x="281" y="482"/>
                      <a:pt x="1" y="756"/>
                      <a:pt x="276" y="1080"/>
                    </a:cubicBezTo>
                    <a:cubicBezTo>
                      <a:pt x="365" y="1187"/>
                      <a:pt x="461" y="1230"/>
                      <a:pt x="558" y="1230"/>
                    </a:cubicBezTo>
                    <a:cubicBezTo>
                      <a:pt x="819" y="1230"/>
                      <a:pt x="1088" y="919"/>
                      <a:pt x="1252" y="712"/>
                    </a:cubicBezTo>
                    <a:cubicBezTo>
                      <a:pt x="1412" y="503"/>
                      <a:pt x="1572" y="312"/>
                      <a:pt x="1381" y="82"/>
                    </a:cubicBezTo>
                    <a:cubicBezTo>
                      <a:pt x="1332" y="23"/>
                      <a:pt x="1269" y="0"/>
                      <a:pt x="1200" y="0"/>
                    </a:cubicBezTo>
                    <a:close/>
                  </a:path>
                </a:pathLst>
              </a:custGeom>
              <a:solidFill>
                <a:srgbClr val="D8A04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55" name="Google Shape;755;p36"/>
              <p:cNvSpPr/>
              <p:nvPr/>
            </p:nvSpPr>
            <p:spPr>
              <a:xfrm>
                <a:off x="5542550" y="510750"/>
                <a:ext cx="71375" cy="56000"/>
              </a:xfrm>
              <a:custGeom>
                <a:avLst/>
                <a:gdLst/>
                <a:ahLst/>
                <a:cxnLst/>
                <a:rect l="l" t="t" r="r" b="b"/>
                <a:pathLst>
                  <a:path w="2855" h="2240" extrusionOk="0">
                    <a:moveTo>
                      <a:pt x="681" y="0"/>
                    </a:moveTo>
                    <a:cubicBezTo>
                      <a:pt x="555" y="0"/>
                      <a:pt x="441" y="43"/>
                      <a:pt x="351" y="151"/>
                    </a:cubicBezTo>
                    <a:cubicBezTo>
                      <a:pt x="1" y="569"/>
                      <a:pt x="294" y="919"/>
                      <a:pt x="587" y="1292"/>
                    </a:cubicBezTo>
                    <a:cubicBezTo>
                      <a:pt x="881" y="1674"/>
                      <a:pt x="1371" y="2240"/>
                      <a:pt x="1847" y="2240"/>
                    </a:cubicBezTo>
                    <a:cubicBezTo>
                      <a:pt x="2024" y="2240"/>
                      <a:pt x="2199" y="2161"/>
                      <a:pt x="2361" y="1967"/>
                    </a:cubicBezTo>
                    <a:cubicBezTo>
                      <a:pt x="2854" y="1376"/>
                      <a:pt x="2353" y="875"/>
                      <a:pt x="1798" y="534"/>
                    </a:cubicBezTo>
                    <a:cubicBezTo>
                      <a:pt x="1502" y="349"/>
                      <a:pt x="1041" y="0"/>
                      <a:pt x="681" y="0"/>
                    </a:cubicBezTo>
                    <a:close/>
                  </a:path>
                </a:pathLst>
              </a:custGeom>
              <a:solidFill>
                <a:srgbClr val="D28C29"/>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56" name="Google Shape;756;p36"/>
              <p:cNvSpPr/>
              <p:nvPr/>
            </p:nvSpPr>
            <p:spPr>
              <a:xfrm>
                <a:off x="5562625" y="523375"/>
                <a:ext cx="39200" cy="30775"/>
              </a:xfrm>
              <a:custGeom>
                <a:avLst/>
                <a:gdLst/>
                <a:ahLst/>
                <a:cxnLst/>
                <a:rect l="l" t="t" r="r" b="b"/>
                <a:pathLst>
                  <a:path w="1568" h="1231" extrusionOk="0">
                    <a:moveTo>
                      <a:pt x="373" y="0"/>
                    </a:moveTo>
                    <a:cubicBezTo>
                      <a:pt x="303" y="0"/>
                      <a:pt x="241" y="23"/>
                      <a:pt x="192" y="82"/>
                    </a:cubicBezTo>
                    <a:cubicBezTo>
                      <a:pt x="1" y="312"/>
                      <a:pt x="161" y="503"/>
                      <a:pt x="320" y="712"/>
                    </a:cubicBezTo>
                    <a:cubicBezTo>
                      <a:pt x="482" y="919"/>
                      <a:pt x="752" y="1230"/>
                      <a:pt x="1015" y="1230"/>
                    </a:cubicBezTo>
                    <a:cubicBezTo>
                      <a:pt x="1112" y="1230"/>
                      <a:pt x="1208" y="1187"/>
                      <a:pt x="1297" y="1080"/>
                    </a:cubicBezTo>
                    <a:cubicBezTo>
                      <a:pt x="1568" y="756"/>
                      <a:pt x="1292" y="482"/>
                      <a:pt x="986" y="290"/>
                    </a:cubicBezTo>
                    <a:cubicBezTo>
                      <a:pt x="825" y="191"/>
                      <a:pt x="571" y="0"/>
                      <a:pt x="373" y="0"/>
                    </a:cubicBezTo>
                    <a:close/>
                  </a:path>
                </a:pathLst>
              </a:custGeom>
              <a:solidFill>
                <a:srgbClr val="D8A04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57" name="Google Shape;757;p36"/>
              <p:cNvSpPr/>
              <p:nvPr/>
            </p:nvSpPr>
            <p:spPr>
              <a:xfrm>
                <a:off x="6162925" y="2271700"/>
                <a:ext cx="28875" cy="50475"/>
              </a:xfrm>
              <a:custGeom>
                <a:avLst/>
                <a:gdLst/>
                <a:ahLst/>
                <a:cxnLst/>
                <a:rect l="l" t="t" r="r" b="b"/>
                <a:pathLst>
                  <a:path w="1155" h="2019" extrusionOk="0">
                    <a:moveTo>
                      <a:pt x="577" y="0"/>
                    </a:moveTo>
                    <a:cubicBezTo>
                      <a:pt x="258" y="0"/>
                      <a:pt x="1" y="257"/>
                      <a:pt x="1" y="572"/>
                    </a:cubicBezTo>
                    <a:lnTo>
                      <a:pt x="1" y="1442"/>
                    </a:lnTo>
                    <a:cubicBezTo>
                      <a:pt x="1" y="1762"/>
                      <a:pt x="258" y="2019"/>
                      <a:pt x="577" y="2019"/>
                    </a:cubicBezTo>
                    <a:cubicBezTo>
                      <a:pt x="897" y="2019"/>
                      <a:pt x="1154" y="1762"/>
                      <a:pt x="1154" y="1442"/>
                    </a:cubicBezTo>
                    <a:lnTo>
                      <a:pt x="1154" y="572"/>
                    </a:lnTo>
                    <a:cubicBezTo>
                      <a:pt x="1154" y="257"/>
                      <a:pt x="897" y="0"/>
                      <a:pt x="577" y="0"/>
                    </a:cubicBezTo>
                    <a:close/>
                  </a:path>
                </a:pathLst>
              </a:custGeom>
              <a:solidFill>
                <a:srgbClr val="B93830"/>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58" name="Google Shape;758;p36"/>
              <p:cNvSpPr/>
              <p:nvPr/>
            </p:nvSpPr>
            <p:spPr>
              <a:xfrm>
                <a:off x="5936900" y="2271700"/>
                <a:ext cx="28750" cy="50475"/>
              </a:xfrm>
              <a:custGeom>
                <a:avLst/>
                <a:gdLst/>
                <a:ahLst/>
                <a:cxnLst/>
                <a:rect l="l" t="t" r="r" b="b"/>
                <a:pathLst>
                  <a:path w="1150" h="2019" extrusionOk="0">
                    <a:moveTo>
                      <a:pt x="573" y="0"/>
                    </a:moveTo>
                    <a:cubicBezTo>
                      <a:pt x="258" y="0"/>
                      <a:pt x="0" y="257"/>
                      <a:pt x="0" y="572"/>
                    </a:cubicBezTo>
                    <a:lnTo>
                      <a:pt x="0" y="1442"/>
                    </a:lnTo>
                    <a:cubicBezTo>
                      <a:pt x="0" y="1762"/>
                      <a:pt x="258" y="2019"/>
                      <a:pt x="573" y="2019"/>
                    </a:cubicBezTo>
                    <a:cubicBezTo>
                      <a:pt x="893" y="2019"/>
                      <a:pt x="1150" y="1762"/>
                      <a:pt x="1150" y="1442"/>
                    </a:cubicBezTo>
                    <a:lnTo>
                      <a:pt x="1150" y="572"/>
                    </a:lnTo>
                    <a:cubicBezTo>
                      <a:pt x="1150" y="257"/>
                      <a:pt x="893" y="0"/>
                      <a:pt x="573" y="0"/>
                    </a:cubicBezTo>
                    <a:close/>
                  </a:path>
                </a:pathLst>
              </a:custGeom>
              <a:solidFill>
                <a:srgbClr val="B93830"/>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59" name="Google Shape;759;p36"/>
              <p:cNvSpPr/>
              <p:nvPr/>
            </p:nvSpPr>
            <p:spPr>
              <a:xfrm>
                <a:off x="6229625" y="2039675"/>
                <a:ext cx="39725" cy="147150"/>
              </a:xfrm>
              <a:custGeom>
                <a:avLst/>
                <a:gdLst/>
                <a:ahLst/>
                <a:cxnLst/>
                <a:rect l="l" t="t" r="r" b="b"/>
                <a:pathLst>
                  <a:path w="1589" h="5886" extrusionOk="0">
                    <a:moveTo>
                      <a:pt x="795" y="0"/>
                    </a:moveTo>
                    <a:cubicBezTo>
                      <a:pt x="355" y="0"/>
                      <a:pt x="0" y="355"/>
                      <a:pt x="0" y="795"/>
                    </a:cubicBezTo>
                    <a:lnTo>
                      <a:pt x="0" y="5091"/>
                    </a:lnTo>
                    <a:cubicBezTo>
                      <a:pt x="0" y="5531"/>
                      <a:pt x="355" y="5885"/>
                      <a:pt x="795" y="5885"/>
                    </a:cubicBezTo>
                    <a:cubicBezTo>
                      <a:pt x="1234" y="5885"/>
                      <a:pt x="1588" y="5531"/>
                      <a:pt x="1588" y="5091"/>
                    </a:cubicBezTo>
                    <a:lnTo>
                      <a:pt x="1588" y="795"/>
                    </a:lnTo>
                    <a:cubicBezTo>
                      <a:pt x="1588" y="355"/>
                      <a:pt x="1234" y="0"/>
                      <a:pt x="795" y="0"/>
                    </a:cubicBezTo>
                    <a:close/>
                  </a:path>
                </a:pathLst>
              </a:custGeom>
              <a:solidFill>
                <a:srgbClr val="1E3A4B"/>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60" name="Google Shape;760;p36"/>
              <p:cNvSpPr/>
              <p:nvPr/>
            </p:nvSpPr>
            <p:spPr>
              <a:xfrm>
                <a:off x="6229625" y="1654975"/>
                <a:ext cx="39725" cy="147250"/>
              </a:xfrm>
              <a:custGeom>
                <a:avLst/>
                <a:gdLst/>
                <a:ahLst/>
                <a:cxnLst/>
                <a:rect l="l" t="t" r="r" b="b"/>
                <a:pathLst>
                  <a:path w="1589" h="5890" extrusionOk="0">
                    <a:moveTo>
                      <a:pt x="795" y="0"/>
                    </a:moveTo>
                    <a:cubicBezTo>
                      <a:pt x="355" y="0"/>
                      <a:pt x="0" y="360"/>
                      <a:pt x="0" y="799"/>
                    </a:cubicBezTo>
                    <a:lnTo>
                      <a:pt x="0" y="5091"/>
                    </a:lnTo>
                    <a:cubicBezTo>
                      <a:pt x="0" y="5535"/>
                      <a:pt x="355" y="5890"/>
                      <a:pt x="795" y="5890"/>
                    </a:cubicBezTo>
                    <a:cubicBezTo>
                      <a:pt x="1234" y="5890"/>
                      <a:pt x="1588" y="5535"/>
                      <a:pt x="1588" y="5091"/>
                    </a:cubicBezTo>
                    <a:lnTo>
                      <a:pt x="1588" y="799"/>
                    </a:lnTo>
                    <a:cubicBezTo>
                      <a:pt x="1588" y="360"/>
                      <a:pt x="1234" y="0"/>
                      <a:pt x="795" y="0"/>
                    </a:cubicBezTo>
                    <a:close/>
                  </a:path>
                </a:pathLst>
              </a:custGeom>
              <a:solidFill>
                <a:srgbClr val="1E3A4B"/>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61" name="Google Shape;761;p36"/>
              <p:cNvSpPr/>
              <p:nvPr/>
            </p:nvSpPr>
            <p:spPr>
              <a:xfrm>
                <a:off x="5859225" y="2039675"/>
                <a:ext cx="39850" cy="147150"/>
              </a:xfrm>
              <a:custGeom>
                <a:avLst/>
                <a:gdLst/>
                <a:ahLst/>
                <a:cxnLst/>
                <a:rect l="l" t="t" r="r" b="b"/>
                <a:pathLst>
                  <a:path w="1594" h="5886" extrusionOk="0">
                    <a:moveTo>
                      <a:pt x="795" y="0"/>
                    </a:moveTo>
                    <a:cubicBezTo>
                      <a:pt x="356" y="0"/>
                      <a:pt x="0" y="355"/>
                      <a:pt x="0" y="795"/>
                    </a:cubicBezTo>
                    <a:lnTo>
                      <a:pt x="0" y="5091"/>
                    </a:lnTo>
                    <a:cubicBezTo>
                      <a:pt x="0" y="5531"/>
                      <a:pt x="356" y="5885"/>
                      <a:pt x="795" y="5885"/>
                    </a:cubicBezTo>
                    <a:cubicBezTo>
                      <a:pt x="1235" y="5885"/>
                      <a:pt x="1594" y="5531"/>
                      <a:pt x="1594" y="5091"/>
                    </a:cubicBezTo>
                    <a:lnTo>
                      <a:pt x="1594" y="795"/>
                    </a:lnTo>
                    <a:cubicBezTo>
                      <a:pt x="1594" y="355"/>
                      <a:pt x="1235" y="0"/>
                      <a:pt x="795" y="0"/>
                    </a:cubicBezTo>
                    <a:close/>
                  </a:path>
                </a:pathLst>
              </a:custGeom>
              <a:solidFill>
                <a:srgbClr val="1E3A4B"/>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62" name="Google Shape;762;p36"/>
              <p:cNvSpPr/>
              <p:nvPr/>
            </p:nvSpPr>
            <p:spPr>
              <a:xfrm>
                <a:off x="5859225" y="1654975"/>
                <a:ext cx="39850" cy="147250"/>
              </a:xfrm>
              <a:custGeom>
                <a:avLst/>
                <a:gdLst/>
                <a:ahLst/>
                <a:cxnLst/>
                <a:rect l="l" t="t" r="r" b="b"/>
                <a:pathLst>
                  <a:path w="1594" h="5890" extrusionOk="0">
                    <a:moveTo>
                      <a:pt x="795" y="0"/>
                    </a:moveTo>
                    <a:cubicBezTo>
                      <a:pt x="356" y="0"/>
                      <a:pt x="0" y="360"/>
                      <a:pt x="0" y="799"/>
                    </a:cubicBezTo>
                    <a:lnTo>
                      <a:pt x="0" y="5091"/>
                    </a:lnTo>
                    <a:cubicBezTo>
                      <a:pt x="0" y="5535"/>
                      <a:pt x="356" y="5890"/>
                      <a:pt x="795" y="5890"/>
                    </a:cubicBezTo>
                    <a:cubicBezTo>
                      <a:pt x="1235" y="5890"/>
                      <a:pt x="1594" y="5535"/>
                      <a:pt x="1594" y="5091"/>
                    </a:cubicBezTo>
                    <a:lnTo>
                      <a:pt x="1594" y="799"/>
                    </a:lnTo>
                    <a:cubicBezTo>
                      <a:pt x="1594" y="360"/>
                      <a:pt x="1235" y="0"/>
                      <a:pt x="795" y="0"/>
                    </a:cubicBezTo>
                    <a:close/>
                  </a:path>
                </a:pathLst>
              </a:custGeom>
              <a:solidFill>
                <a:srgbClr val="1E3A4B"/>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63" name="Google Shape;763;p36"/>
              <p:cNvSpPr/>
              <p:nvPr/>
            </p:nvSpPr>
            <p:spPr>
              <a:xfrm>
                <a:off x="5872000" y="1481875"/>
                <a:ext cx="384600" cy="823450"/>
              </a:xfrm>
              <a:custGeom>
                <a:avLst/>
                <a:gdLst/>
                <a:ahLst/>
                <a:cxnLst/>
                <a:rect l="l" t="t" r="r" b="b"/>
                <a:pathLst>
                  <a:path w="15384" h="32938" extrusionOk="0">
                    <a:moveTo>
                      <a:pt x="3551" y="0"/>
                    </a:moveTo>
                    <a:cubicBezTo>
                      <a:pt x="1589" y="0"/>
                      <a:pt x="0" y="1448"/>
                      <a:pt x="0" y="3232"/>
                    </a:cubicBezTo>
                    <a:lnTo>
                      <a:pt x="0" y="29707"/>
                    </a:lnTo>
                    <a:cubicBezTo>
                      <a:pt x="0" y="31491"/>
                      <a:pt x="1589" y="32937"/>
                      <a:pt x="3551" y="32937"/>
                    </a:cubicBezTo>
                    <a:lnTo>
                      <a:pt x="11837" y="32937"/>
                    </a:lnTo>
                    <a:cubicBezTo>
                      <a:pt x="13795" y="32937"/>
                      <a:pt x="15383" y="31491"/>
                      <a:pt x="15383" y="29707"/>
                    </a:cubicBezTo>
                    <a:lnTo>
                      <a:pt x="15383" y="3232"/>
                    </a:lnTo>
                    <a:cubicBezTo>
                      <a:pt x="15383" y="1448"/>
                      <a:pt x="13795" y="0"/>
                      <a:pt x="11837" y="0"/>
                    </a:cubicBezTo>
                    <a:close/>
                  </a:path>
                </a:pathLst>
              </a:custGeom>
              <a:solidFill>
                <a:srgbClr val="DAB44B"/>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64" name="Google Shape;764;p36"/>
              <p:cNvSpPr/>
              <p:nvPr/>
            </p:nvSpPr>
            <p:spPr>
              <a:xfrm>
                <a:off x="5936325" y="1492750"/>
                <a:ext cx="255925" cy="106975"/>
              </a:xfrm>
              <a:custGeom>
                <a:avLst/>
                <a:gdLst/>
                <a:ahLst/>
                <a:cxnLst/>
                <a:rect l="l" t="t" r="r" b="b"/>
                <a:pathLst>
                  <a:path w="10237" h="4279" extrusionOk="0">
                    <a:moveTo>
                      <a:pt x="2367" y="1"/>
                    </a:moveTo>
                    <a:cubicBezTo>
                      <a:pt x="1062" y="1"/>
                      <a:pt x="1" y="1039"/>
                      <a:pt x="1" y="2326"/>
                    </a:cubicBezTo>
                    <a:lnTo>
                      <a:pt x="1" y="3764"/>
                    </a:lnTo>
                    <a:cubicBezTo>
                      <a:pt x="19" y="3782"/>
                      <a:pt x="32" y="3804"/>
                      <a:pt x="41" y="3830"/>
                    </a:cubicBezTo>
                    <a:lnTo>
                      <a:pt x="272" y="4279"/>
                    </a:lnTo>
                    <a:cubicBezTo>
                      <a:pt x="578" y="4146"/>
                      <a:pt x="924" y="4070"/>
                      <a:pt x="1293" y="4070"/>
                    </a:cubicBezTo>
                    <a:lnTo>
                      <a:pt x="2461" y="4070"/>
                    </a:lnTo>
                    <a:lnTo>
                      <a:pt x="2461" y="1833"/>
                    </a:lnTo>
                    <a:cubicBezTo>
                      <a:pt x="2461" y="1513"/>
                      <a:pt x="2686" y="1257"/>
                      <a:pt x="2966" y="1257"/>
                    </a:cubicBezTo>
                    <a:cubicBezTo>
                      <a:pt x="3241" y="1257"/>
                      <a:pt x="3467" y="1513"/>
                      <a:pt x="3467" y="1833"/>
                    </a:cubicBezTo>
                    <a:lnTo>
                      <a:pt x="3467" y="4070"/>
                    </a:lnTo>
                    <a:lnTo>
                      <a:pt x="6769" y="4070"/>
                    </a:lnTo>
                    <a:lnTo>
                      <a:pt x="6769" y="1833"/>
                    </a:lnTo>
                    <a:cubicBezTo>
                      <a:pt x="6769" y="1513"/>
                      <a:pt x="6996" y="1257"/>
                      <a:pt x="7275" y="1257"/>
                    </a:cubicBezTo>
                    <a:cubicBezTo>
                      <a:pt x="7555" y="1257"/>
                      <a:pt x="7777" y="1513"/>
                      <a:pt x="7777" y="1833"/>
                    </a:cubicBezTo>
                    <a:lnTo>
                      <a:pt x="7777" y="4070"/>
                    </a:lnTo>
                    <a:lnTo>
                      <a:pt x="8944" y="4070"/>
                    </a:lnTo>
                    <a:cubicBezTo>
                      <a:pt x="9313" y="4070"/>
                      <a:pt x="9663" y="4146"/>
                      <a:pt x="9970" y="4279"/>
                    </a:cubicBezTo>
                    <a:lnTo>
                      <a:pt x="10196" y="3830"/>
                    </a:lnTo>
                    <a:cubicBezTo>
                      <a:pt x="10210" y="3804"/>
                      <a:pt x="10223" y="3782"/>
                      <a:pt x="10237" y="3764"/>
                    </a:cubicBezTo>
                    <a:lnTo>
                      <a:pt x="10237" y="2326"/>
                    </a:lnTo>
                    <a:cubicBezTo>
                      <a:pt x="10237" y="1039"/>
                      <a:pt x="9180" y="1"/>
                      <a:pt x="7875" y="1"/>
                    </a:cubicBezTo>
                    <a:close/>
                  </a:path>
                </a:pathLst>
              </a:custGeom>
              <a:solidFill>
                <a:srgbClr val="E6CB80"/>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65" name="Google Shape;765;p36"/>
              <p:cNvSpPr/>
              <p:nvPr/>
            </p:nvSpPr>
            <p:spPr>
              <a:xfrm>
                <a:off x="5997825" y="1524150"/>
                <a:ext cx="25200" cy="586975"/>
              </a:xfrm>
              <a:custGeom>
                <a:avLst/>
                <a:gdLst/>
                <a:ahLst/>
                <a:cxnLst/>
                <a:rect l="l" t="t" r="r" b="b"/>
                <a:pathLst>
                  <a:path w="1008" h="23479" extrusionOk="0">
                    <a:moveTo>
                      <a:pt x="506" y="1"/>
                    </a:moveTo>
                    <a:cubicBezTo>
                      <a:pt x="226" y="1"/>
                      <a:pt x="1" y="257"/>
                      <a:pt x="1" y="577"/>
                    </a:cubicBezTo>
                    <a:lnTo>
                      <a:pt x="1" y="22903"/>
                    </a:lnTo>
                    <a:cubicBezTo>
                      <a:pt x="1" y="23222"/>
                      <a:pt x="226" y="23479"/>
                      <a:pt x="506" y="23479"/>
                    </a:cubicBezTo>
                    <a:cubicBezTo>
                      <a:pt x="781" y="23479"/>
                      <a:pt x="1007" y="23222"/>
                      <a:pt x="1007" y="22903"/>
                    </a:cubicBezTo>
                    <a:lnTo>
                      <a:pt x="1007" y="577"/>
                    </a:lnTo>
                    <a:cubicBezTo>
                      <a:pt x="1007" y="257"/>
                      <a:pt x="781" y="1"/>
                      <a:pt x="506" y="1"/>
                    </a:cubicBezTo>
                    <a:close/>
                  </a:path>
                </a:pathLst>
              </a:custGeom>
              <a:solidFill>
                <a:srgbClr val="DAB44B"/>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66" name="Google Shape;766;p36"/>
              <p:cNvSpPr/>
              <p:nvPr/>
            </p:nvSpPr>
            <p:spPr>
              <a:xfrm>
                <a:off x="6105550" y="1524150"/>
                <a:ext cx="25200" cy="586975"/>
              </a:xfrm>
              <a:custGeom>
                <a:avLst/>
                <a:gdLst/>
                <a:ahLst/>
                <a:cxnLst/>
                <a:rect l="l" t="t" r="r" b="b"/>
                <a:pathLst>
                  <a:path w="1008" h="23479" extrusionOk="0">
                    <a:moveTo>
                      <a:pt x="506" y="1"/>
                    </a:moveTo>
                    <a:cubicBezTo>
                      <a:pt x="227" y="1"/>
                      <a:pt x="0" y="257"/>
                      <a:pt x="0" y="577"/>
                    </a:cubicBezTo>
                    <a:lnTo>
                      <a:pt x="0" y="22903"/>
                    </a:lnTo>
                    <a:cubicBezTo>
                      <a:pt x="0" y="23222"/>
                      <a:pt x="227" y="23479"/>
                      <a:pt x="506" y="23479"/>
                    </a:cubicBezTo>
                    <a:cubicBezTo>
                      <a:pt x="786" y="23479"/>
                      <a:pt x="1008" y="23222"/>
                      <a:pt x="1008" y="22903"/>
                    </a:cubicBezTo>
                    <a:lnTo>
                      <a:pt x="1008" y="577"/>
                    </a:lnTo>
                    <a:cubicBezTo>
                      <a:pt x="1008" y="257"/>
                      <a:pt x="786" y="1"/>
                      <a:pt x="506" y="1"/>
                    </a:cubicBezTo>
                    <a:close/>
                  </a:path>
                </a:pathLst>
              </a:custGeom>
              <a:solidFill>
                <a:srgbClr val="DAB44B"/>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67" name="Google Shape;767;p36"/>
              <p:cNvSpPr/>
              <p:nvPr/>
            </p:nvSpPr>
            <p:spPr>
              <a:xfrm>
                <a:off x="5912925" y="1594475"/>
                <a:ext cx="302850" cy="667125"/>
              </a:xfrm>
              <a:custGeom>
                <a:avLst/>
                <a:gdLst/>
                <a:ahLst/>
                <a:cxnLst/>
                <a:rect l="l" t="t" r="r" b="b"/>
                <a:pathLst>
                  <a:path w="12114" h="26685" extrusionOk="0">
                    <a:moveTo>
                      <a:pt x="2229" y="1"/>
                    </a:moveTo>
                    <a:cubicBezTo>
                      <a:pt x="1000" y="1"/>
                      <a:pt x="1" y="849"/>
                      <a:pt x="1" y="1901"/>
                    </a:cubicBezTo>
                    <a:lnTo>
                      <a:pt x="1" y="24785"/>
                    </a:lnTo>
                    <a:cubicBezTo>
                      <a:pt x="1" y="25832"/>
                      <a:pt x="1000" y="26684"/>
                      <a:pt x="2229" y="26684"/>
                    </a:cubicBezTo>
                    <a:lnTo>
                      <a:pt x="9880" y="26684"/>
                    </a:lnTo>
                    <a:cubicBezTo>
                      <a:pt x="11114" y="26684"/>
                      <a:pt x="12113" y="25832"/>
                      <a:pt x="12113" y="24785"/>
                    </a:cubicBezTo>
                    <a:lnTo>
                      <a:pt x="12113" y="1901"/>
                    </a:lnTo>
                    <a:cubicBezTo>
                      <a:pt x="12113" y="849"/>
                      <a:pt x="11114" y="1"/>
                      <a:pt x="9880" y="1"/>
                    </a:cubicBezTo>
                    <a:close/>
                  </a:path>
                </a:pathLst>
              </a:custGeom>
              <a:solidFill>
                <a:srgbClr val="1E3A4B"/>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68" name="Google Shape;768;p36"/>
              <p:cNvSpPr/>
              <p:nvPr/>
            </p:nvSpPr>
            <p:spPr>
              <a:xfrm>
                <a:off x="5970175" y="1604375"/>
                <a:ext cx="97350" cy="15425"/>
              </a:xfrm>
              <a:custGeom>
                <a:avLst/>
                <a:gdLst/>
                <a:ahLst/>
                <a:cxnLst/>
                <a:rect l="l" t="t" r="r" b="b"/>
                <a:pathLst>
                  <a:path w="3894" h="617" extrusionOk="0">
                    <a:moveTo>
                      <a:pt x="1623" y="1"/>
                    </a:moveTo>
                    <a:cubicBezTo>
                      <a:pt x="1472" y="1"/>
                      <a:pt x="1321" y="8"/>
                      <a:pt x="1173" y="27"/>
                    </a:cubicBezTo>
                    <a:cubicBezTo>
                      <a:pt x="1053" y="36"/>
                      <a:pt x="933" y="63"/>
                      <a:pt x="822" y="84"/>
                    </a:cubicBezTo>
                    <a:cubicBezTo>
                      <a:pt x="711" y="107"/>
                      <a:pt x="609" y="156"/>
                      <a:pt x="511" y="187"/>
                    </a:cubicBezTo>
                    <a:cubicBezTo>
                      <a:pt x="418" y="231"/>
                      <a:pt x="334" y="276"/>
                      <a:pt x="267" y="324"/>
                    </a:cubicBezTo>
                    <a:cubicBezTo>
                      <a:pt x="201" y="373"/>
                      <a:pt x="143" y="418"/>
                      <a:pt x="103" y="467"/>
                    </a:cubicBezTo>
                    <a:cubicBezTo>
                      <a:pt x="27" y="564"/>
                      <a:pt x="1" y="617"/>
                      <a:pt x="1" y="617"/>
                    </a:cubicBezTo>
                    <a:cubicBezTo>
                      <a:pt x="1" y="617"/>
                      <a:pt x="68" y="596"/>
                      <a:pt x="165" y="559"/>
                    </a:cubicBezTo>
                    <a:cubicBezTo>
                      <a:pt x="214" y="547"/>
                      <a:pt x="285" y="542"/>
                      <a:pt x="351" y="524"/>
                    </a:cubicBezTo>
                    <a:cubicBezTo>
                      <a:pt x="423" y="516"/>
                      <a:pt x="503" y="516"/>
                      <a:pt x="587" y="506"/>
                    </a:cubicBezTo>
                    <a:cubicBezTo>
                      <a:pt x="634" y="508"/>
                      <a:pt x="679" y="508"/>
                      <a:pt x="726" y="508"/>
                    </a:cubicBezTo>
                    <a:cubicBezTo>
                      <a:pt x="772" y="508"/>
                      <a:pt x="820" y="508"/>
                      <a:pt x="871" y="510"/>
                    </a:cubicBezTo>
                    <a:cubicBezTo>
                      <a:pt x="973" y="516"/>
                      <a:pt x="1080" y="520"/>
                      <a:pt x="1191" y="528"/>
                    </a:cubicBezTo>
                    <a:cubicBezTo>
                      <a:pt x="1412" y="547"/>
                      <a:pt x="1652" y="564"/>
                      <a:pt x="1892" y="577"/>
                    </a:cubicBezTo>
                    <a:cubicBezTo>
                      <a:pt x="2136" y="596"/>
                      <a:pt x="2379" y="604"/>
                      <a:pt x="2615" y="604"/>
                    </a:cubicBezTo>
                    <a:cubicBezTo>
                      <a:pt x="2850" y="604"/>
                      <a:pt x="3072" y="590"/>
                      <a:pt x="3264" y="569"/>
                    </a:cubicBezTo>
                    <a:cubicBezTo>
                      <a:pt x="3454" y="542"/>
                      <a:pt x="3618" y="502"/>
                      <a:pt x="3729" y="467"/>
                    </a:cubicBezTo>
                    <a:cubicBezTo>
                      <a:pt x="3831" y="426"/>
                      <a:pt x="3893" y="395"/>
                      <a:pt x="3893" y="395"/>
                    </a:cubicBezTo>
                    <a:cubicBezTo>
                      <a:pt x="3893" y="395"/>
                      <a:pt x="3827" y="377"/>
                      <a:pt x="3716" y="356"/>
                    </a:cubicBezTo>
                    <a:cubicBezTo>
                      <a:pt x="3663" y="342"/>
                      <a:pt x="3600" y="320"/>
                      <a:pt x="3530" y="303"/>
                    </a:cubicBezTo>
                    <a:cubicBezTo>
                      <a:pt x="3454" y="285"/>
                      <a:pt x="3370" y="258"/>
                      <a:pt x="3281" y="240"/>
                    </a:cubicBezTo>
                    <a:cubicBezTo>
                      <a:pt x="2922" y="147"/>
                      <a:pt x="2438" y="45"/>
                      <a:pt x="1927" y="10"/>
                    </a:cubicBezTo>
                    <a:cubicBezTo>
                      <a:pt x="1825" y="4"/>
                      <a:pt x="1724" y="1"/>
                      <a:pt x="1623" y="1"/>
                    </a:cubicBezTo>
                    <a:close/>
                  </a:path>
                </a:pathLst>
              </a:custGeom>
              <a:solidFill>
                <a:srgbClr val="435E6C"/>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69" name="Google Shape;769;p36"/>
              <p:cNvSpPr/>
              <p:nvPr/>
            </p:nvSpPr>
            <p:spPr>
              <a:xfrm>
                <a:off x="5905400" y="1580175"/>
                <a:ext cx="90000" cy="135400"/>
              </a:xfrm>
              <a:custGeom>
                <a:avLst/>
                <a:gdLst/>
                <a:ahLst/>
                <a:cxnLst/>
                <a:rect l="l" t="t" r="r" b="b"/>
                <a:pathLst>
                  <a:path w="3600" h="5416" extrusionOk="0">
                    <a:moveTo>
                      <a:pt x="712" y="1"/>
                    </a:moveTo>
                    <a:cubicBezTo>
                      <a:pt x="624" y="1"/>
                      <a:pt x="534" y="18"/>
                      <a:pt x="449" y="54"/>
                    </a:cubicBezTo>
                    <a:cubicBezTo>
                      <a:pt x="133" y="187"/>
                      <a:pt x="0" y="525"/>
                      <a:pt x="142" y="813"/>
                    </a:cubicBezTo>
                    <a:lnTo>
                      <a:pt x="2317" y="5083"/>
                    </a:lnTo>
                    <a:cubicBezTo>
                      <a:pt x="2424" y="5292"/>
                      <a:pt x="2649" y="5415"/>
                      <a:pt x="2885" y="5415"/>
                    </a:cubicBezTo>
                    <a:cubicBezTo>
                      <a:pt x="2973" y="5415"/>
                      <a:pt x="3063" y="5398"/>
                      <a:pt x="3147" y="5362"/>
                    </a:cubicBezTo>
                    <a:cubicBezTo>
                      <a:pt x="3462" y="5229"/>
                      <a:pt x="3600" y="4892"/>
                      <a:pt x="3453" y="4608"/>
                    </a:cubicBezTo>
                    <a:lnTo>
                      <a:pt x="1278" y="333"/>
                    </a:lnTo>
                    <a:cubicBezTo>
                      <a:pt x="1175" y="124"/>
                      <a:pt x="949" y="1"/>
                      <a:pt x="712" y="1"/>
                    </a:cubicBezTo>
                    <a:close/>
                  </a:path>
                </a:pathLst>
              </a:custGeom>
              <a:solidFill>
                <a:srgbClr val="DAB44B"/>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70" name="Google Shape;770;p36"/>
              <p:cNvSpPr/>
              <p:nvPr/>
            </p:nvSpPr>
            <p:spPr>
              <a:xfrm>
                <a:off x="5893975" y="1761825"/>
                <a:ext cx="94000" cy="19000"/>
              </a:xfrm>
              <a:custGeom>
                <a:avLst/>
                <a:gdLst/>
                <a:ahLst/>
                <a:cxnLst/>
                <a:rect l="l" t="t" r="r" b="b"/>
                <a:pathLst>
                  <a:path w="3760" h="760" extrusionOk="0">
                    <a:moveTo>
                      <a:pt x="417" y="1"/>
                    </a:moveTo>
                    <a:cubicBezTo>
                      <a:pt x="187" y="1"/>
                      <a:pt x="0" y="169"/>
                      <a:pt x="0" y="382"/>
                    </a:cubicBezTo>
                    <a:cubicBezTo>
                      <a:pt x="0" y="591"/>
                      <a:pt x="187" y="759"/>
                      <a:pt x="417" y="759"/>
                    </a:cubicBezTo>
                    <a:lnTo>
                      <a:pt x="3342" y="759"/>
                    </a:lnTo>
                    <a:cubicBezTo>
                      <a:pt x="3573" y="759"/>
                      <a:pt x="3759" y="591"/>
                      <a:pt x="3759" y="382"/>
                    </a:cubicBezTo>
                    <a:cubicBezTo>
                      <a:pt x="3759" y="169"/>
                      <a:pt x="3573" y="1"/>
                      <a:pt x="3342" y="1"/>
                    </a:cubicBezTo>
                    <a:close/>
                  </a:path>
                </a:pathLst>
              </a:custGeom>
              <a:solidFill>
                <a:srgbClr val="DAB44B"/>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71" name="Google Shape;771;p36"/>
              <p:cNvSpPr/>
              <p:nvPr/>
            </p:nvSpPr>
            <p:spPr>
              <a:xfrm>
                <a:off x="5913950" y="2167850"/>
                <a:ext cx="88000" cy="107975"/>
              </a:xfrm>
              <a:custGeom>
                <a:avLst/>
                <a:gdLst/>
                <a:ahLst/>
                <a:cxnLst/>
                <a:rect l="l" t="t" r="r" b="b"/>
                <a:pathLst>
                  <a:path w="3520" h="4319" extrusionOk="0">
                    <a:moveTo>
                      <a:pt x="2805" y="0"/>
                    </a:moveTo>
                    <a:cubicBezTo>
                      <a:pt x="2592" y="0"/>
                      <a:pt x="2385" y="98"/>
                      <a:pt x="2268" y="275"/>
                    </a:cubicBezTo>
                    <a:lnTo>
                      <a:pt x="177" y="3456"/>
                    </a:lnTo>
                    <a:cubicBezTo>
                      <a:pt x="0" y="3728"/>
                      <a:pt x="97" y="4079"/>
                      <a:pt x="394" y="4238"/>
                    </a:cubicBezTo>
                    <a:cubicBezTo>
                      <a:pt x="497" y="4296"/>
                      <a:pt x="607" y="4318"/>
                      <a:pt x="714" y="4318"/>
                    </a:cubicBezTo>
                    <a:cubicBezTo>
                      <a:pt x="927" y="4318"/>
                      <a:pt x="1136" y="4220"/>
                      <a:pt x="1256" y="4042"/>
                    </a:cubicBezTo>
                    <a:lnTo>
                      <a:pt x="3342" y="861"/>
                    </a:lnTo>
                    <a:cubicBezTo>
                      <a:pt x="3520" y="590"/>
                      <a:pt x="3422" y="240"/>
                      <a:pt x="3124" y="80"/>
                    </a:cubicBezTo>
                    <a:cubicBezTo>
                      <a:pt x="3024" y="26"/>
                      <a:pt x="2914" y="0"/>
                      <a:pt x="2805" y="0"/>
                    </a:cubicBezTo>
                    <a:close/>
                  </a:path>
                </a:pathLst>
              </a:custGeom>
              <a:solidFill>
                <a:srgbClr val="DAB44B"/>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72" name="Google Shape;772;p36"/>
              <p:cNvSpPr/>
              <p:nvPr/>
            </p:nvSpPr>
            <p:spPr>
              <a:xfrm>
                <a:off x="5893975" y="1862675"/>
                <a:ext cx="109625" cy="19125"/>
              </a:xfrm>
              <a:custGeom>
                <a:avLst/>
                <a:gdLst/>
                <a:ahLst/>
                <a:cxnLst/>
                <a:rect l="l" t="t" r="r" b="b"/>
                <a:pathLst>
                  <a:path w="4385" h="765" extrusionOk="0">
                    <a:moveTo>
                      <a:pt x="417" y="1"/>
                    </a:moveTo>
                    <a:cubicBezTo>
                      <a:pt x="187" y="1"/>
                      <a:pt x="0" y="174"/>
                      <a:pt x="0" y="383"/>
                    </a:cubicBezTo>
                    <a:cubicBezTo>
                      <a:pt x="0" y="591"/>
                      <a:pt x="187" y="764"/>
                      <a:pt x="417" y="764"/>
                    </a:cubicBezTo>
                    <a:lnTo>
                      <a:pt x="3968" y="764"/>
                    </a:lnTo>
                    <a:cubicBezTo>
                      <a:pt x="4198" y="764"/>
                      <a:pt x="4385" y="591"/>
                      <a:pt x="4385" y="383"/>
                    </a:cubicBezTo>
                    <a:cubicBezTo>
                      <a:pt x="4385" y="174"/>
                      <a:pt x="4198" y="1"/>
                      <a:pt x="3968" y="1"/>
                    </a:cubicBezTo>
                    <a:close/>
                  </a:path>
                </a:pathLst>
              </a:custGeom>
              <a:solidFill>
                <a:srgbClr val="DAB44B"/>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73" name="Google Shape;773;p36"/>
              <p:cNvSpPr/>
              <p:nvPr/>
            </p:nvSpPr>
            <p:spPr>
              <a:xfrm>
                <a:off x="5888750" y="1952125"/>
                <a:ext cx="135825" cy="19100"/>
              </a:xfrm>
              <a:custGeom>
                <a:avLst/>
                <a:gdLst/>
                <a:ahLst/>
                <a:cxnLst/>
                <a:rect l="l" t="t" r="r" b="b"/>
                <a:pathLst>
                  <a:path w="5433" h="764" extrusionOk="0">
                    <a:moveTo>
                      <a:pt x="417" y="1"/>
                    </a:moveTo>
                    <a:cubicBezTo>
                      <a:pt x="187" y="1"/>
                      <a:pt x="0" y="173"/>
                      <a:pt x="0" y="382"/>
                    </a:cubicBezTo>
                    <a:cubicBezTo>
                      <a:pt x="0" y="591"/>
                      <a:pt x="187" y="763"/>
                      <a:pt x="417" y="763"/>
                    </a:cubicBezTo>
                    <a:lnTo>
                      <a:pt x="5011" y="763"/>
                    </a:lnTo>
                    <a:cubicBezTo>
                      <a:pt x="5247" y="763"/>
                      <a:pt x="5433" y="591"/>
                      <a:pt x="5433" y="382"/>
                    </a:cubicBezTo>
                    <a:cubicBezTo>
                      <a:pt x="5433" y="173"/>
                      <a:pt x="5247" y="1"/>
                      <a:pt x="5011" y="1"/>
                    </a:cubicBezTo>
                    <a:close/>
                  </a:path>
                </a:pathLst>
              </a:custGeom>
              <a:solidFill>
                <a:srgbClr val="DAB44B"/>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74" name="Google Shape;774;p36"/>
              <p:cNvSpPr/>
              <p:nvPr/>
            </p:nvSpPr>
            <p:spPr>
              <a:xfrm>
                <a:off x="5888750" y="2042000"/>
                <a:ext cx="121400" cy="19000"/>
              </a:xfrm>
              <a:custGeom>
                <a:avLst/>
                <a:gdLst/>
                <a:ahLst/>
                <a:cxnLst/>
                <a:rect l="l" t="t" r="r" b="b"/>
                <a:pathLst>
                  <a:path w="4856" h="760" extrusionOk="0">
                    <a:moveTo>
                      <a:pt x="417" y="1"/>
                    </a:moveTo>
                    <a:cubicBezTo>
                      <a:pt x="187" y="1"/>
                      <a:pt x="0" y="169"/>
                      <a:pt x="0" y="382"/>
                    </a:cubicBezTo>
                    <a:cubicBezTo>
                      <a:pt x="0" y="591"/>
                      <a:pt x="187" y="759"/>
                      <a:pt x="417" y="759"/>
                    </a:cubicBezTo>
                    <a:lnTo>
                      <a:pt x="4438" y="759"/>
                    </a:lnTo>
                    <a:cubicBezTo>
                      <a:pt x="4669" y="759"/>
                      <a:pt x="4856" y="591"/>
                      <a:pt x="4856" y="382"/>
                    </a:cubicBezTo>
                    <a:cubicBezTo>
                      <a:pt x="4856" y="169"/>
                      <a:pt x="4669" y="1"/>
                      <a:pt x="4438" y="1"/>
                    </a:cubicBezTo>
                    <a:close/>
                  </a:path>
                </a:pathLst>
              </a:custGeom>
              <a:solidFill>
                <a:srgbClr val="DAB44B"/>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75" name="Google Shape;775;p36"/>
              <p:cNvSpPr/>
              <p:nvPr/>
            </p:nvSpPr>
            <p:spPr>
              <a:xfrm>
                <a:off x="5888750" y="2138100"/>
                <a:ext cx="121400" cy="19100"/>
              </a:xfrm>
              <a:custGeom>
                <a:avLst/>
                <a:gdLst/>
                <a:ahLst/>
                <a:cxnLst/>
                <a:rect l="l" t="t" r="r" b="b"/>
                <a:pathLst>
                  <a:path w="4856" h="764" extrusionOk="0">
                    <a:moveTo>
                      <a:pt x="417" y="0"/>
                    </a:moveTo>
                    <a:cubicBezTo>
                      <a:pt x="187" y="0"/>
                      <a:pt x="0" y="173"/>
                      <a:pt x="0" y="381"/>
                    </a:cubicBezTo>
                    <a:cubicBezTo>
                      <a:pt x="0" y="590"/>
                      <a:pt x="187" y="764"/>
                      <a:pt x="417" y="764"/>
                    </a:cubicBezTo>
                    <a:lnTo>
                      <a:pt x="4438" y="764"/>
                    </a:lnTo>
                    <a:cubicBezTo>
                      <a:pt x="4669" y="764"/>
                      <a:pt x="4856" y="590"/>
                      <a:pt x="4856" y="381"/>
                    </a:cubicBezTo>
                    <a:cubicBezTo>
                      <a:pt x="4856" y="173"/>
                      <a:pt x="4669" y="0"/>
                      <a:pt x="4438" y="0"/>
                    </a:cubicBezTo>
                    <a:close/>
                  </a:path>
                </a:pathLst>
              </a:custGeom>
              <a:solidFill>
                <a:srgbClr val="DAB44B"/>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76" name="Google Shape;776;p36"/>
              <p:cNvSpPr/>
              <p:nvPr/>
            </p:nvSpPr>
            <p:spPr>
              <a:xfrm>
                <a:off x="6133300" y="1580175"/>
                <a:ext cx="90000" cy="135400"/>
              </a:xfrm>
              <a:custGeom>
                <a:avLst/>
                <a:gdLst/>
                <a:ahLst/>
                <a:cxnLst/>
                <a:rect l="l" t="t" r="r" b="b"/>
                <a:pathLst>
                  <a:path w="3600" h="5416" extrusionOk="0">
                    <a:moveTo>
                      <a:pt x="2886" y="1"/>
                    </a:moveTo>
                    <a:cubicBezTo>
                      <a:pt x="2651" y="1"/>
                      <a:pt x="2424" y="124"/>
                      <a:pt x="2317" y="333"/>
                    </a:cubicBezTo>
                    <a:lnTo>
                      <a:pt x="142" y="4608"/>
                    </a:lnTo>
                    <a:cubicBezTo>
                      <a:pt x="0" y="4892"/>
                      <a:pt x="133" y="5229"/>
                      <a:pt x="449" y="5362"/>
                    </a:cubicBezTo>
                    <a:cubicBezTo>
                      <a:pt x="533" y="5398"/>
                      <a:pt x="621" y="5415"/>
                      <a:pt x="711" y="5415"/>
                    </a:cubicBezTo>
                    <a:cubicBezTo>
                      <a:pt x="950" y="5415"/>
                      <a:pt x="1176" y="5292"/>
                      <a:pt x="1283" y="5083"/>
                    </a:cubicBezTo>
                    <a:lnTo>
                      <a:pt x="3454" y="813"/>
                    </a:lnTo>
                    <a:cubicBezTo>
                      <a:pt x="3600" y="525"/>
                      <a:pt x="3462" y="187"/>
                      <a:pt x="3147" y="54"/>
                    </a:cubicBezTo>
                    <a:cubicBezTo>
                      <a:pt x="3063" y="18"/>
                      <a:pt x="2974" y="1"/>
                      <a:pt x="2886" y="1"/>
                    </a:cubicBezTo>
                    <a:close/>
                  </a:path>
                </a:pathLst>
              </a:custGeom>
              <a:solidFill>
                <a:srgbClr val="DAB44B"/>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77" name="Google Shape;777;p36"/>
              <p:cNvSpPr/>
              <p:nvPr/>
            </p:nvSpPr>
            <p:spPr>
              <a:xfrm>
                <a:off x="6140625" y="1761825"/>
                <a:ext cx="94000" cy="19000"/>
              </a:xfrm>
              <a:custGeom>
                <a:avLst/>
                <a:gdLst/>
                <a:ahLst/>
                <a:cxnLst/>
                <a:rect l="l" t="t" r="r" b="b"/>
                <a:pathLst>
                  <a:path w="3760" h="760" extrusionOk="0">
                    <a:moveTo>
                      <a:pt x="418" y="1"/>
                    </a:moveTo>
                    <a:cubicBezTo>
                      <a:pt x="191" y="1"/>
                      <a:pt x="0" y="169"/>
                      <a:pt x="0" y="382"/>
                    </a:cubicBezTo>
                    <a:cubicBezTo>
                      <a:pt x="0" y="591"/>
                      <a:pt x="191" y="759"/>
                      <a:pt x="418" y="759"/>
                    </a:cubicBezTo>
                    <a:lnTo>
                      <a:pt x="3343" y="759"/>
                    </a:lnTo>
                    <a:cubicBezTo>
                      <a:pt x="3573" y="759"/>
                      <a:pt x="3759" y="591"/>
                      <a:pt x="3759" y="382"/>
                    </a:cubicBezTo>
                    <a:cubicBezTo>
                      <a:pt x="3759" y="169"/>
                      <a:pt x="3573" y="1"/>
                      <a:pt x="3343" y="1"/>
                    </a:cubicBezTo>
                    <a:close/>
                  </a:path>
                </a:pathLst>
              </a:custGeom>
              <a:solidFill>
                <a:srgbClr val="DAB44B"/>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78" name="Google Shape;778;p36"/>
              <p:cNvSpPr/>
              <p:nvPr/>
            </p:nvSpPr>
            <p:spPr>
              <a:xfrm>
                <a:off x="6126750" y="2167850"/>
                <a:ext cx="87900" cy="107975"/>
              </a:xfrm>
              <a:custGeom>
                <a:avLst/>
                <a:gdLst/>
                <a:ahLst/>
                <a:cxnLst/>
                <a:rect l="l" t="t" r="r" b="b"/>
                <a:pathLst>
                  <a:path w="3516" h="4319" extrusionOk="0">
                    <a:moveTo>
                      <a:pt x="712" y="0"/>
                    </a:moveTo>
                    <a:cubicBezTo>
                      <a:pt x="602" y="0"/>
                      <a:pt x="492" y="26"/>
                      <a:pt x="391" y="80"/>
                    </a:cubicBezTo>
                    <a:cubicBezTo>
                      <a:pt x="98" y="240"/>
                      <a:pt x="0" y="590"/>
                      <a:pt x="174" y="861"/>
                    </a:cubicBezTo>
                    <a:lnTo>
                      <a:pt x="2264" y="4042"/>
                    </a:lnTo>
                    <a:cubicBezTo>
                      <a:pt x="2380" y="4220"/>
                      <a:pt x="2588" y="4318"/>
                      <a:pt x="2801" y="4318"/>
                    </a:cubicBezTo>
                    <a:cubicBezTo>
                      <a:pt x="2912" y="4318"/>
                      <a:pt x="3023" y="4296"/>
                      <a:pt x="3126" y="4238"/>
                    </a:cubicBezTo>
                    <a:cubicBezTo>
                      <a:pt x="3423" y="4079"/>
                      <a:pt x="3515" y="3728"/>
                      <a:pt x="3339" y="3456"/>
                    </a:cubicBezTo>
                    <a:lnTo>
                      <a:pt x="1252" y="275"/>
                    </a:lnTo>
                    <a:cubicBezTo>
                      <a:pt x="1135" y="98"/>
                      <a:pt x="926" y="0"/>
                      <a:pt x="712" y="0"/>
                    </a:cubicBezTo>
                    <a:close/>
                  </a:path>
                </a:pathLst>
              </a:custGeom>
              <a:solidFill>
                <a:srgbClr val="DAB44B"/>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79" name="Google Shape;779;p36"/>
              <p:cNvSpPr/>
              <p:nvPr/>
            </p:nvSpPr>
            <p:spPr>
              <a:xfrm>
                <a:off x="6124975" y="1862675"/>
                <a:ext cx="109650" cy="19125"/>
              </a:xfrm>
              <a:custGeom>
                <a:avLst/>
                <a:gdLst/>
                <a:ahLst/>
                <a:cxnLst/>
                <a:rect l="l" t="t" r="r" b="b"/>
                <a:pathLst>
                  <a:path w="4386" h="765" extrusionOk="0">
                    <a:moveTo>
                      <a:pt x="417" y="1"/>
                    </a:moveTo>
                    <a:cubicBezTo>
                      <a:pt x="187" y="1"/>
                      <a:pt x="1" y="174"/>
                      <a:pt x="1" y="383"/>
                    </a:cubicBezTo>
                    <a:cubicBezTo>
                      <a:pt x="1" y="591"/>
                      <a:pt x="187" y="764"/>
                      <a:pt x="417" y="764"/>
                    </a:cubicBezTo>
                    <a:lnTo>
                      <a:pt x="3969" y="764"/>
                    </a:lnTo>
                    <a:cubicBezTo>
                      <a:pt x="4199" y="764"/>
                      <a:pt x="4385" y="591"/>
                      <a:pt x="4385" y="383"/>
                    </a:cubicBezTo>
                    <a:cubicBezTo>
                      <a:pt x="4385" y="174"/>
                      <a:pt x="4199" y="1"/>
                      <a:pt x="3969" y="1"/>
                    </a:cubicBezTo>
                    <a:close/>
                  </a:path>
                </a:pathLst>
              </a:custGeom>
              <a:solidFill>
                <a:srgbClr val="DAB44B"/>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80" name="Google Shape;780;p36"/>
              <p:cNvSpPr/>
              <p:nvPr/>
            </p:nvSpPr>
            <p:spPr>
              <a:xfrm>
                <a:off x="6104100" y="1952125"/>
                <a:ext cx="135750" cy="19100"/>
              </a:xfrm>
              <a:custGeom>
                <a:avLst/>
                <a:gdLst/>
                <a:ahLst/>
                <a:cxnLst/>
                <a:rect l="l" t="t" r="r" b="b"/>
                <a:pathLst>
                  <a:path w="5430" h="764" extrusionOk="0">
                    <a:moveTo>
                      <a:pt x="418" y="1"/>
                    </a:moveTo>
                    <a:cubicBezTo>
                      <a:pt x="187" y="1"/>
                      <a:pt x="1" y="173"/>
                      <a:pt x="1" y="382"/>
                    </a:cubicBezTo>
                    <a:cubicBezTo>
                      <a:pt x="1" y="591"/>
                      <a:pt x="187" y="763"/>
                      <a:pt x="418" y="763"/>
                    </a:cubicBezTo>
                    <a:lnTo>
                      <a:pt x="5012" y="763"/>
                    </a:lnTo>
                    <a:cubicBezTo>
                      <a:pt x="5243" y="763"/>
                      <a:pt x="5429" y="591"/>
                      <a:pt x="5429" y="382"/>
                    </a:cubicBezTo>
                    <a:cubicBezTo>
                      <a:pt x="5429" y="173"/>
                      <a:pt x="5243" y="1"/>
                      <a:pt x="5012" y="1"/>
                    </a:cubicBezTo>
                    <a:close/>
                  </a:path>
                </a:pathLst>
              </a:custGeom>
              <a:solidFill>
                <a:srgbClr val="DAB44B"/>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81" name="Google Shape;781;p36"/>
              <p:cNvSpPr/>
              <p:nvPr/>
            </p:nvSpPr>
            <p:spPr>
              <a:xfrm>
                <a:off x="6118425" y="2042000"/>
                <a:ext cx="121425" cy="19000"/>
              </a:xfrm>
              <a:custGeom>
                <a:avLst/>
                <a:gdLst/>
                <a:ahLst/>
                <a:cxnLst/>
                <a:rect l="l" t="t" r="r" b="b"/>
                <a:pathLst>
                  <a:path w="4857" h="760" extrusionOk="0">
                    <a:moveTo>
                      <a:pt x="417" y="1"/>
                    </a:moveTo>
                    <a:cubicBezTo>
                      <a:pt x="192" y="1"/>
                      <a:pt x="1" y="169"/>
                      <a:pt x="1" y="382"/>
                    </a:cubicBezTo>
                    <a:cubicBezTo>
                      <a:pt x="1" y="591"/>
                      <a:pt x="192" y="759"/>
                      <a:pt x="417" y="759"/>
                    </a:cubicBezTo>
                    <a:lnTo>
                      <a:pt x="4439" y="759"/>
                    </a:lnTo>
                    <a:cubicBezTo>
                      <a:pt x="4670" y="759"/>
                      <a:pt x="4856" y="591"/>
                      <a:pt x="4856" y="382"/>
                    </a:cubicBezTo>
                    <a:cubicBezTo>
                      <a:pt x="4856" y="169"/>
                      <a:pt x="4670" y="1"/>
                      <a:pt x="4439" y="1"/>
                    </a:cubicBezTo>
                    <a:close/>
                  </a:path>
                </a:pathLst>
              </a:custGeom>
              <a:solidFill>
                <a:srgbClr val="DAB44B"/>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82" name="Google Shape;782;p36"/>
              <p:cNvSpPr/>
              <p:nvPr/>
            </p:nvSpPr>
            <p:spPr>
              <a:xfrm>
                <a:off x="6118425" y="2138100"/>
                <a:ext cx="121425" cy="19100"/>
              </a:xfrm>
              <a:custGeom>
                <a:avLst/>
                <a:gdLst/>
                <a:ahLst/>
                <a:cxnLst/>
                <a:rect l="l" t="t" r="r" b="b"/>
                <a:pathLst>
                  <a:path w="4857" h="764" extrusionOk="0">
                    <a:moveTo>
                      <a:pt x="417" y="0"/>
                    </a:moveTo>
                    <a:cubicBezTo>
                      <a:pt x="192" y="0"/>
                      <a:pt x="1" y="173"/>
                      <a:pt x="1" y="381"/>
                    </a:cubicBezTo>
                    <a:cubicBezTo>
                      <a:pt x="1" y="590"/>
                      <a:pt x="192" y="764"/>
                      <a:pt x="417" y="764"/>
                    </a:cubicBezTo>
                    <a:lnTo>
                      <a:pt x="4439" y="764"/>
                    </a:lnTo>
                    <a:cubicBezTo>
                      <a:pt x="4670" y="764"/>
                      <a:pt x="4856" y="590"/>
                      <a:pt x="4856" y="381"/>
                    </a:cubicBezTo>
                    <a:cubicBezTo>
                      <a:pt x="4856" y="173"/>
                      <a:pt x="4670" y="0"/>
                      <a:pt x="4439" y="0"/>
                    </a:cubicBezTo>
                    <a:close/>
                  </a:path>
                </a:pathLst>
              </a:custGeom>
              <a:solidFill>
                <a:srgbClr val="DAB44B"/>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83" name="Google Shape;783;p36"/>
              <p:cNvSpPr/>
              <p:nvPr/>
            </p:nvSpPr>
            <p:spPr>
              <a:xfrm>
                <a:off x="5950975" y="1665725"/>
                <a:ext cx="226725" cy="553925"/>
              </a:xfrm>
              <a:custGeom>
                <a:avLst/>
                <a:gdLst/>
                <a:ahLst/>
                <a:cxnLst/>
                <a:rect l="l" t="t" r="r" b="b"/>
                <a:pathLst>
                  <a:path w="9069" h="22157" extrusionOk="0">
                    <a:moveTo>
                      <a:pt x="1" y="0"/>
                    </a:moveTo>
                    <a:lnTo>
                      <a:pt x="1" y="22157"/>
                    </a:lnTo>
                    <a:lnTo>
                      <a:pt x="9069" y="22157"/>
                    </a:lnTo>
                    <a:lnTo>
                      <a:pt x="9069" y="0"/>
                    </a:lnTo>
                    <a:close/>
                  </a:path>
                </a:pathLst>
              </a:custGeom>
              <a:solidFill>
                <a:srgbClr val="DAB44B"/>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84" name="Google Shape;784;p36"/>
              <p:cNvSpPr/>
              <p:nvPr/>
            </p:nvSpPr>
            <p:spPr>
              <a:xfrm>
                <a:off x="5970300" y="1686250"/>
                <a:ext cx="188000" cy="512900"/>
              </a:xfrm>
              <a:custGeom>
                <a:avLst/>
                <a:gdLst/>
                <a:ahLst/>
                <a:cxnLst/>
                <a:rect l="l" t="t" r="r" b="b"/>
                <a:pathLst>
                  <a:path w="7520" h="20516" extrusionOk="0">
                    <a:moveTo>
                      <a:pt x="0" y="1"/>
                    </a:moveTo>
                    <a:lnTo>
                      <a:pt x="0" y="20515"/>
                    </a:lnTo>
                    <a:lnTo>
                      <a:pt x="7519" y="20515"/>
                    </a:lnTo>
                    <a:lnTo>
                      <a:pt x="7519" y="1"/>
                    </a:lnTo>
                    <a:close/>
                  </a:path>
                </a:pathLst>
              </a:custGeom>
              <a:solidFill>
                <a:srgbClr val="E6CB80"/>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85" name="Google Shape;785;p36"/>
              <p:cNvSpPr/>
              <p:nvPr/>
            </p:nvSpPr>
            <p:spPr>
              <a:xfrm>
                <a:off x="5850550" y="1624125"/>
                <a:ext cx="47550" cy="47500"/>
              </a:xfrm>
              <a:custGeom>
                <a:avLst/>
                <a:gdLst/>
                <a:ahLst/>
                <a:cxnLst/>
                <a:rect l="l" t="t" r="r" b="b"/>
                <a:pathLst>
                  <a:path w="1902" h="1900" extrusionOk="0">
                    <a:moveTo>
                      <a:pt x="1901" y="1"/>
                    </a:moveTo>
                    <a:lnTo>
                      <a:pt x="1" y="1385"/>
                    </a:lnTo>
                    <a:lnTo>
                      <a:pt x="1" y="1900"/>
                    </a:lnTo>
                    <a:lnTo>
                      <a:pt x="1901" y="1740"/>
                    </a:lnTo>
                    <a:lnTo>
                      <a:pt x="1901" y="1"/>
                    </a:lnTo>
                    <a:close/>
                  </a:path>
                </a:pathLst>
              </a:custGeom>
              <a:solidFill>
                <a:srgbClr val="AC944A"/>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86" name="Google Shape;786;p36"/>
              <p:cNvSpPr/>
              <p:nvPr/>
            </p:nvSpPr>
            <p:spPr>
              <a:xfrm>
                <a:off x="6230500" y="1624125"/>
                <a:ext cx="47500" cy="47500"/>
              </a:xfrm>
              <a:custGeom>
                <a:avLst/>
                <a:gdLst/>
                <a:ahLst/>
                <a:cxnLst/>
                <a:rect l="l" t="t" r="r" b="b"/>
                <a:pathLst>
                  <a:path w="1900" h="1900" extrusionOk="0">
                    <a:moveTo>
                      <a:pt x="0" y="1"/>
                    </a:moveTo>
                    <a:lnTo>
                      <a:pt x="0" y="1740"/>
                    </a:lnTo>
                    <a:lnTo>
                      <a:pt x="1900" y="1900"/>
                    </a:lnTo>
                    <a:lnTo>
                      <a:pt x="1900" y="1385"/>
                    </a:lnTo>
                    <a:lnTo>
                      <a:pt x="0" y="1"/>
                    </a:lnTo>
                    <a:close/>
                  </a:path>
                </a:pathLst>
              </a:custGeom>
              <a:solidFill>
                <a:srgbClr val="AC944A"/>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87" name="Google Shape;787;p36"/>
              <p:cNvSpPr/>
              <p:nvPr/>
            </p:nvSpPr>
            <p:spPr>
              <a:xfrm>
                <a:off x="5887850" y="1682250"/>
                <a:ext cx="11025" cy="533400"/>
              </a:xfrm>
              <a:custGeom>
                <a:avLst/>
                <a:gdLst/>
                <a:ahLst/>
                <a:cxnLst/>
                <a:rect l="l" t="t" r="r" b="b"/>
                <a:pathLst>
                  <a:path w="441" h="21336" extrusionOk="0">
                    <a:moveTo>
                      <a:pt x="223" y="1"/>
                    </a:moveTo>
                    <a:cubicBezTo>
                      <a:pt x="98" y="1"/>
                      <a:pt x="0" y="99"/>
                      <a:pt x="0" y="218"/>
                    </a:cubicBezTo>
                    <a:lnTo>
                      <a:pt x="0" y="21119"/>
                    </a:lnTo>
                    <a:cubicBezTo>
                      <a:pt x="0" y="21239"/>
                      <a:pt x="98" y="21336"/>
                      <a:pt x="223" y="21336"/>
                    </a:cubicBezTo>
                    <a:cubicBezTo>
                      <a:pt x="342" y="21336"/>
                      <a:pt x="440" y="21239"/>
                      <a:pt x="440" y="21119"/>
                    </a:cubicBezTo>
                    <a:lnTo>
                      <a:pt x="440" y="18998"/>
                    </a:lnTo>
                    <a:cubicBezTo>
                      <a:pt x="219" y="18988"/>
                      <a:pt x="36" y="18820"/>
                      <a:pt x="36" y="18615"/>
                    </a:cubicBezTo>
                    <a:cubicBezTo>
                      <a:pt x="36" y="18412"/>
                      <a:pt x="219" y="18243"/>
                      <a:pt x="440" y="18238"/>
                    </a:cubicBezTo>
                    <a:lnTo>
                      <a:pt x="440" y="15149"/>
                    </a:lnTo>
                    <a:cubicBezTo>
                      <a:pt x="219" y="15141"/>
                      <a:pt x="36" y="14977"/>
                      <a:pt x="36" y="14772"/>
                    </a:cubicBezTo>
                    <a:cubicBezTo>
                      <a:pt x="36" y="14563"/>
                      <a:pt x="219" y="14399"/>
                      <a:pt x="440" y="14391"/>
                    </a:cubicBezTo>
                    <a:lnTo>
                      <a:pt x="440" y="11558"/>
                    </a:lnTo>
                    <a:cubicBezTo>
                      <a:pt x="219" y="11550"/>
                      <a:pt x="36" y="11382"/>
                      <a:pt x="36" y="11177"/>
                    </a:cubicBezTo>
                    <a:cubicBezTo>
                      <a:pt x="36" y="10973"/>
                      <a:pt x="219" y="10804"/>
                      <a:pt x="440" y="10796"/>
                    </a:cubicBezTo>
                    <a:lnTo>
                      <a:pt x="440" y="7920"/>
                    </a:lnTo>
                    <a:cubicBezTo>
                      <a:pt x="325" y="7853"/>
                      <a:pt x="245" y="7733"/>
                      <a:pt x="245" y="7600"/>
                    </a:cubicBezTo>
                    <a:cubicBezTo>
                      <a:pt x="245" y="7467"/>
                      <a:pt x="325" y="7347"/>
                      <a:pt x="440" y="7280"/>
                    </a:cubicBezTo>
                    <a:lnTo>
                      <a:pt x="440" y="3885"/>
                    </a:lnTo>
                    <a:cubicBezTo>
                      <a:pt x="325" y="3819"/>
                      <a:pt x="245" y="3698"/>
                      <a:pt x="245" y="3565"/>
                    </a:cubicBezTo>
                    <a:cubicBezTo>
                      <a:pt x="245" y="3428"/>
                      <a:pt x="325" y="3313"/>
                      <a:pt x="440" y="3241"/>
                    </a:cubicBezTo>
                    <a:lnTo>
                      <a:pt x="440" y="218"/>
                    </a:lnTo>
                    <a:cubicBezTo>
                      <a:pt x="440" y="99"/>
                      <a:pt x="342" y="1"/>
                      <a:pt x="223" y="1"/>
                    </a:cubicBezTo>
                    <a:close/>
                  </a:path>
                </a:pathLst>
              </a:custGeom>
              <a:solidFill>
                <a:srgbClr val="BFA14A"/>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88" name="Google Shape;788;p36"/>
              <p:cNvSpPr/>
              <p:nvPr/>
            </p:nvSpPr>
            <p:spPr>
              <a:xfrm>
                <a:off x="5893975" y="1763275"/>
                <a:ext cx="4900" cy="16100"/>
              </a:xfrm>
              <a:custGeom>
                <a:avLst/>
                <a:gdLst/>
                <a:ahLst/>
                <a:cxnLst/>
                <a:rect l="l" t="t" r="r" b="b"/>
                <a:pathLst>
                  <a:path w="196" h="644" extrusionOk="0">
                    <a:moveTo>
                      <a:pt x="195" y="0"/>
                    </a:moveTo>
                    <a:cubicBezTo>
                      <a:pt x="80" y="72"/>
                      <a:pt x="0" y="187"/>
                      <a:pt x="0" y="324"/>
                    </a:cubicBezTo>
                    <a:cubicBezTo>
                      <a:pt x="0" y="457"/>
                      <a:pt x="80" y="578"/>
                      <a:pt x="195" y="644"/>
                    </a:cubicBezTo>
                    <a:lnTo>
                      <a:pt x="195" y="0"/>
                    </a:lnTo>
                    <a:close/>
                  </a:path>
                </a:pathLst>
              </a:custGeom>
              <a:solidFill>
                <a:srgbClr val="BFA14A"/>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89" name="Google Shape;789;p36"/>
              <p:cNvSpPr/>
              <p:nvPr/>
            </p:nvSpPr>
            <p:spPr>
              <a:xfrm>
                <a:off x="5893975" y="1864250"/>
                <a:ext cx="4900" cy="16000"/>
              </a:xfrm>
              <a:custGeom>
                <a:avLst/>
                <a:gdLst/>
                <a:ahLst/>
                <a:cxnLst/>
                <a:rect l="l" t="t" r="r" b="b"/>
                <a:pathLst>
                  <a:path w="196" h="640" extrusionOk="0">
                    <a:moveTo>
                      <a:pt x="195" y="0"/>
                    </a:moveTo>
                    <a:cubicBezTo>
                      <a:pt x="80" y="67"/>
                      <a:pt x="0" y="187"/>
                      <a:pt x="0" y="320"/>
                    </a:cubicBezTo>
                    <a:cubicBezTo>
                      <a:pt x="0" y="453"/>
                      <a:pt x="80" y="573"/>
                      <a:pt x="195" y="640"/>
                    </a:cubicBezTo>
                    <a:lnTo>
                      <a:pt x="195" y="0"/>
                    </a:lnTo>
                    <a:close/>
                  </a:path>
                </a:pathLst>
              </a:custGeom>
              <a:solidFill>
                <a:srgbClr val="BFA14A"/>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90" name="Google Shape;790;p36"/>
              <p:cNvSpPr/>
              <p:nvPr/>
            </p:nvSpPr>
            <p:spPr>
              <a:xfrm>
                <a:off x="5888750" y="1952125"/>
                <a:ext cx="10125" cy="19100"/>
              </a:xfrm>
              <a:custGeom>
                <a:avLst/>
                <a:gdLst/>
                <a:ahLst/>
                <a:cxnLst/>
                <a:rect l="l" t="t" r="r" b="b"/>
                <a:pathLst>
                  <a:path w="405" h="764" extrusionOk="0">
                    <a:moveTo>
                      <a:pt x="404" y="1"/>
                    </a:moveTo>
                    <a:cubicBezTo>
                      <a:pt x="183" y="9"/>
                      <a:pt x="0" y="178"/>
                      <a:pt x="0" y="382"/>
                    </a:cubicBezTo>
                    <a:cubicBezTo>
                      <a:pt x="0" y="587"/>
                      <a:pt x="183" y="755"/>
                      <a:pt x="404" y="763"/>
                    </a:cubicBezTo>
                    <a:lnTo>
                      <a:pt x="404" y="1"/>
                    </a:lnTo>
                    <a:close/>
                  </a:path>
                </a:pathLst>
              </a:custGeom>
              <a:solidFill>
                <a:srgbClr val="BFA14A"/>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91" name="Google Shape;791;p36"/>
              <p:cNvSpPr/>
              <p:nvPr/>
            </p:nvSpPr>
            <p:spPr>
              <a:xfrm>
                <a:off x="5888750" y="2042000"/>
                <a:ext cx="10125" cy="19000"/>
              </a:xfrm>
              <a:custGeom>
                <a:avLst/>
                <a:gdLst/>
                <a:ahLst/>
                <a:cxnLst/>
                <a:rect l="l" t="t" r="r" b="b"/>
                <a:pathLst>
                  <a:path w="405" h="760" extrusionOk="0">
                    <a:moveTo>
                      <a:pt x="404" y="1"/>
                    </a:moveTo>
                    <a:cubicBezTo>
                      <a:pt x="183" y="9"/>
                      <a:pt x="0" y="173"/>
                      <a:pt x="0" y="382"/>
                    </a:cubicBezTo>
                    <a:cubicBezTo>
                      <a:pt x="0" y="587"/>
                      <a:pt x="183" y="751"/>
                      <a:pt x="404" y="759"/>
                    </a:cubicBezTo>
                    <a:lnTo>
                      <a:pt x="404" y="1"/>
                    </a:lnTo>
                    <a:close/>
                  </a:path>
                </a:pathLst>
              </a:custGeom>
              <a:solidFill>
                <a:srgbClr val="BFA14A"/>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92" name="Google Shape;792;p36"/>
              <p:cNvSpPr/>
              <p:nvPr/>
            </p:nvSpPr>
            <p:spPr>
              <a:xfrm>
                <a:off x="5888750" y="2138200"/>
                <a:ext cx="10125" cy="19000"/>
              </a:xfrm>
              <a:custGeom>
                <a:avLst/>
                <a:gdLst/>
                <a:ahLst/>
                <a:cxnLst/>
                <a:rect l="l" t="t" r="r" b="b"/>
                <a:pathLst>
                  <a:path w="405" h="760" extrusionOk="0">
                    <a:moveTo>
                      <a:pt x="404" y="0"/>
                    </a:moveTo>
                    <a:cubicBezTo>
                      <a:pt x="183" y="5"/>
                      <a:pt x="0" y="174"/>
                      <a:pt x="0" y="377"/>
                    </a:cubicBezTo>
                    <a:cubicBezTo>
                      <a:pt x="0" y="582"/>
                      <a:pt x="183" y="750"/>
                      <a:pt x="404" y="760"/>
                    </a:cubicBezTo>
                    <a:lnTo>
                      <a:pt x="404" y="0"/>
                    </a:lnTo>
                    <a:close/>
                  </a:path>
                </a:pathLst>
              </a:custGeom>
              <a:solidFill>
                <a:srgbClr val="BFA14A"/>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93" name="Google Shape;793;p36"/>
              <p:cNvSpPr/>
              <p:nvPr/>
            </p:nvSpPr>
            <p:spPr>
              <a:xfrm>
                <a:off x="6229725" y="1682250"/>
                <a:ext cx="11000" cy="533400"/>
              </a:xfrm>
              <a:custGeom>
                <a:avLst/>
                <a:gdLst/>
                <a:ahLst/>
                <a:cxnLst/>
                <a:rect l="l" t="t" r="r" b="b"/>
                <a:pathLst>
                  <a:path w="440" h="21336" extrusionOk="0">
                    <a:moveTo>
                      <a:pt x="222" y="1"/>
                    </a:moveTo>
                    <a:cubicBezTo>
                      <a:pt x="103" y="1"/>
                      <a:pt x="0" y="99"/>
                      <a:pt x="0" y="218"/>
                    </a:cubicBezTo>
                    <a:lnTo>
                      <a:pt x="0" y="3241"/>
                    </a:lnTo>
                    <a:cubicBezTo>
                      <a:pt x="120" y="3313"/>
                      <a:pt x="195" y="3428"/>
                      <a:pt x="195" y="3565"/>
                    </a:cubicBezTo>
                    <a:cubicBezTo>
                      <a:pt x="195" y="3698"/>
                      <a:pt x="120" y="3819"/>
                      <a:pt x="0" y="3885"/>
                    </a:cubicBezTo>
                    <a:lnTo>
                      <a:pt x="0" y="7280"/>
                    </a:lnTo>
                    <a:cubicBezTo>
                      <a:pt x="120" y="7347"/>
                      <a:pt x="195" y="7467"/>
                      <a:pt x="195" y="7600"/>
                    </a:cubicBezTo>
                    <a:cubicBezTo>
                      <a:pt x="195" y="7733"/>
                      <a:pt x="120" y="7853"/>
                      <a:pt x="0" y="7920"/>
                    </a:cubicBezTo>
                    <a:lnTo>
                      <a:pt x="0" y="10796"/>
                    </a:lnTo>
                    <a:cubicBezTo>
                      <a:pt x="226" y="10804"/>
                      <a:pt x="404" y="10973"/>
                      <a:pt x="404" y="11177"/>
                    </a:cubicBezTo>
                    <a:cubicBezTo>
                      <a:pt x="404" y="11382"/>
                      <a:pt x="226" y="11550"/>
                      <a:pt x="0" y="11558"/>
                    </a:cubicBezTo>
                    <a:lnTo>
                      <a:pt x="0" y="14391"/>
                    </a:lnTo>
                    <a:cubicBezTo>
                      <a:pt x="226" y="14395"/>
                      <a:pt x="404" y="14563"/>
                      <a:pt x="404" y="14772"/>
                    </a:cubicBezTo>
                    <a:cubicBezTo>
                      <a:pt x="404" y="14977"/>
                      <a:pt x="226" y="15145"/>
                      <a:pt x="0" y="15149"/>
                    </a:cubicBezTo>
                    <a:lnTo>
                      <a:pt x="0" y="18238"/>
                    </a:lnTo>
                    <a:cubicBezTo>
                      <a:pt x="226" y="18243"/>
                      <a:pt x="404" y="18412"/>
                      <a:pt x="404" y="18615"/>
                    </a:cubicBezTo>
                    <a:cubicBezTo>
                      <a:pt x="404" y="18820"/>
                      <a:pt x="226" y="18988"/>
                      <a:pt x="0" y="18998"/>
                    </a:cubicBezTo>
                    <a:lnTo>
                      <a:pt x="0" y="21119"/>
                    </a:lnTo>
                    <a:cubicBezTo>
                      <a:pt x="0" y="21239"/>
                      <a:pt x="103" y="21336"/>
                      <a:pt x="222" y="21336"/>
                    </a:cubicBezTo>
                    <a:cubicBezTo>
                      <a:pt x="342" y="21336"/>
                      <a:pt x="439" y="21239"/>
                      <a:pt x="439" y="21119"/>
                    </a:cubicBezTo>
                    <a:lnTo>
                      <a:pt x="439" y="218"/>
                    </a:lnTo>
                    <a:cubicBezTo>
                      <a:pt x="439" y="99"/>
                      <a:pt x="342" y="1"/>
                      <a:pt x="222" y="1"/>
                    </a:cubicBezTo>
                    <a:close/>
                  </a:path>
                </a:pathLst>
              </a:custGeom>
              <a:solidFill>
                <a:srgbClr val="BFA14A"/>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94" name="Google Shape;794;p36"/>
              <p:cNvSpPr/>
              <p:nvPr/>
            </p:nvSpPr>
            <p:spPr>
              <a:xfrm>
                <a:off x="6229725" y="1763275"/>
                <a:ext cx="4900" cy="16100"/>
              </a:xfrm>
              <a:custGeom>
                <a:avLst/>
                <a:gdLst/>
                <a:ahLst/>
                <a:cxnLst/>
                <a:rect l="l" t="t" r="r" b="b"/>
                <a:pathLst>
                  <a:path w="196" h="644" extrusionOk="0">
                    <a:moveTo>
                      <a:pt x="0" y="0"/>
                    </a:moveTo>
                    <a:lnTo>
                      <a:pt x="0" y="644"/>
                    </a:lnTo>
                    <a:cubicBezTo>
                      <a:pt x="120" y="578"/>
                      <a:pt x="195" y="457"/>
                      <a:pt x="195" y="324"/>
                    </a:cubicBezTo>
                    <a:cubicBezTo>
                      <a:pt x="195" y="187"/>
                      <a:pt x="120" y="72"/>
                      <a:pt x="0" y="0"/>
                    </a:cubicBezTo>
                    <a:close/>
                  </a:path>
                </a:pathLst>
              </a:custGeom>
              <a:solidFill>
                <a:srgbClr val="BFA14A"/>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95" name="Google Shape;795;p36"/>
              <p:cNvSpPr/>
              <p:nvPr/>
            </p:nvSpPr>
            <p:spPr>
              <a:xfrm>
                <a:off x="6229725" y="1864250"/>
                <a:ext cx="4900" cy="16000"/>
              </a:xfrm>
              <a:custGeom>
                <a:avLst/>
                <a:gdLst/>
                <a:ahLst/>
                <a:cxnLst/>
                <a:rect l="l" t="t" r="r" b="b"/>
                <a:pathLst>
                  <a:path w="196" h="640" extrusionOk="0">
                    <a:moveTo>
                      <a:pt x="0" y="0"/>
                    </a:moveTo>
                    <a:lnTo>
                      <a:pt x="0" y="640"/>
                    </a:lnTo>
                    <a:cubicBezTo>
                      <a:pt x="120" y="573"/>
                      <a:pt x="195" y="453"/>
                      <a:pt x="195" y="320"/>
                    </a:cubicBezTo>
                    <a:cubicBezTo>
                      <a:pt x="195" y="187"/>
                      <a:pt x="120" y="67"/>
                      <a:pt x="0" y="0"/>
                    </a:cubicBezTo>
                    <a:close/>
                  </a:path>
                </a:pathLst>
              </a:custGeom>
              <a:solidFill>
                <a:srgbClr val="BFA14A"/>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96" name="Google Shape;796;p36"/>
              <p:cNvSpPr/>
              <p:nvPr/>
            </p:nvSpPr>
            <p:spPr>
              <a:xfrm>
                <a:off x="6229725" y="1952125"/>
                <a:ext cx="10125" cy="19100"/>
              </a:xfrm>
              <a:custGeom>
                <a:avLst/>
                <a:gdLst/>
                <a:ahLst/>
                <a:cxnLst/>
                <a:rect l="l" t="t" r="r" b="b"/>
                <a:pathLst>
                  <a:path w="405" h="764" extrusionOk="0">
                    <a:moveTo>
                      <a:pt x="0" y="1"/>
                    </a:moveTo>
                    <a:lnTo>
                      <a:pt x="0" y="763"/>
                    </a:lnTo>
                    <a:cubicBezTo>
                      <a:pt x="226" y="755"/>
                      <a:pt x="404" y="587"/>
                      <a:pt x="404" y="382"/>
                    </a:cubicBezTo>
                    <a:cubicBezTo>
                      <a:pt x="404" y="178"/>
                      <a:pt x="226" y="9"/>
                      <a:pt x="0" y="1"/>
                    </a:cubicBezTo>
                    <a:close/>
                  </a:path>
                </a:pathLst>
              </a:custGeom>
              <a:solidFill>
                <a:srgbClr val="BFA14A"/>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97" name="Google Shape;797;p36"/>
              <p:cNvSpPr/>
              <p:nvPr/>
            </p:nvSpPr>
            <p:spPr>
              <a:xfrm>
                <a:off x="6229725" y="2042000"/>
                <a:ext cx="10125" cy="19000"/>
              </a:xfrm>
              <a:custGeom>
                <a:avLst/>
                <a:gdLst/>
                <a:ahLst/>
                <a:cxnLst/>
                <a:rect l="l" t="t" r="r" b="b"/>
                <a:pathLst>
                  <a:path w="405" h="760" extrusionOk="0">
                    <a:moveTo>
                      <a:pt x="0" y="1"/>
                    </a:moveTo>
                    <a:lnTo>
                      <a:pt x="0" y="759"/>
                    </a:lnTo>
                    <a:cubicBezTo>
                      <a:pt x="226" y="755"/>
                      <a:pt x="404" y="587"/>
                      <a:pt x="404" y="382"/>
                    </a:cubicBezTo>
                    <a:cubicBezTo>
                      <a:pt x="404" y="173"/>
                      <a:pt x="226" y="5"/>
                      <a:pt x="0" y="1"/>
                    </a:cubicBezTo>
                    <a:close/>
                  </a:path>
                </a:pathLst>
              </a:custGeom>
              <a:solidFill>
                <a:srgbClr val="BFA14A"/>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98" name="Google Shape;798;p36"/>
              <p:cNvSpPr/>
              <p:nvPr/>
            </p:nvSpPr>
            <p:spPr>
              <a:xfrm>
                <a:off x="6229725" y="2138200"/>
                <a:ext cx="10125" cy="19000"/>
              </a:xfrm>
              <a:custGeom>
                <a:avLst/>
                <a:gdLst/>
                <a:ahLst/>
                <a:cxnLst/>
                <a:rect l="l" t="t" r="r" b="b"/>
                <a:pathLst>
                  <a:path w="405" h="760" extrusionOk="0">
                    <a:moveTo>
                      <a:pt x="0" y="0"/>
                    </a:moveTo>
                    <a:lnTo>
                      <a:pt x="0" y="760"/>
                    </a:lnTo>
                    <a:cubicBezTo>
                      <a:pt x="226" y="750"/>
                      <a:pt x="404" y="582"/>
                      <a:pt x="404" y="377"/>
                    </a:cubicBezTo>
                    <a:cubicBezTo>
                      <a:pt x="404" y="174"/>
                      <a:pt x="226" y="5"/>
                      <a:pt x="0" y="0"/>
                    </a:cubicBezTo>
                    <a:close/>
                  </a:path>
                </a:pathLst>
              </a:custGeom>
              <a:solidFill>
                <a:srgbClr val="BFA14A"/>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99" name="Google Shape;799;p36"/>
              <p:cNvSpPr/>
              <p:nvPr/>
            </p:nvSpPr>
            <p:spPr>
              <a:xfrm>
                <a:off x="5875850" y="1481950"/>
                <a:ext cx="71400" cy="55925"/>
              </a:xfrm>
              <a:custGeom>
                <a:avLst/>
                <a:gdLst/>
                <a:ahLst/>
                <a:cxnLst/>
                <a:rect l="l" t="t" r="r" b="b"/>
                <a:pathLst>
                  <a:path w="2856" h="2237" extrusionOk="0">
                    <a:moveTo>
                      <a:pt x="2172" y="0"/>
                    </a:moveTo>
                    <a:cubicBezTo>
                      <a:pt x="1812" y="0"/>
                      <a:pt x="1353" y="346"/>
                      <a:pt x="1058" y="530"/>
                    </a:cubicBezTo>
                    <a:cubicBezTo>
                      <a:pt x="503" y="872"/>
                      <a:pt x="1" y="1373"/>
                      <a:pt x="494" y="1964"/>
                    </a:cubicBezTo>
                    <a:cubicBezTo>
                      <a:pt x="656" y="2158"/>
                      <a:pt x="831" y="2236"/>
                      <a:pt x="1008" y="2236"/>
                    </a:cubicBezTo>
                    <a:cubicBezTo>
                      <a:pt x="1484" y="2236"/>
                      <a:pt x="1975" y="1671"/>
                      <a:pt x="2270" y="1289"/>
                    </a:cubicBezTo>
                    <a:cubicBezTo>
                      <a:pt x="2563" y="916"/>
                      <a:pt x="2856" y="566"/>
                      <a:pt x="2504" y="153"/>
                    </a:cubicBezTo>
                    <a:cubicBezTo>
                      <a:pt x="2414" y="44"/>
                      <a:pt x="2299" y="0"/>
                      <a:pt x="2172" y="0"/>
                    </a:cubicBezTo>
                    <a:close/>
                  </a:path>
                </a:pathLst>
              </a:custGeom>
              <a:solidFill>
                <a:srgbClr val="D28C29"/>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00" name="Google Shape;800;p36"/>
              <p:cNvSpPr/>
              <p:nvPr/>
            </p:nvSpPr>
            <p:spPr>
              <a:xfrm>
                <a:off x="5887975" y="1494525"/>
                <a:ext cx="39175" cy="30800"/>
              </a:xfrm>
              <a:custGeom>
                <a:avLst/>
                <a:gdLst/>
                <a:ahLst/>
                <a:cxnLst/>
                <a:rect l="l" t="t" r="r" b="b"/>
                <a:pathLst>
                  <a:path w="1567" h="1232" extrusionOk="0">
                    <a:moveTo>
                      <a:pt x="1193" y="0"/>
                    </a:moveTo>
                    <a:cubicBezTo>
                      <a:pt x="995" y="0"/>
                      <a:pt x="742" y="192"/>
                      <a:pt x="581" y="293"/>
                    </a:cubicBezTo>
                    <a:cubicBezTo>
                      <a:pt x="275" y="479"/>
                      <a:pt x="1" y="755"/>
                      <a:pt x="271" y="1079"/>
                    </a:cubicBezTo>
                    <a:cubicBezTo>
                      <a:pt x="360" y="1188"/>
                      <a:pt x="457" y="1232"/>
                      <a:pt x="555" y="1232"/>
                    </a:cubicBezTo>
                    <a:cubicBezTo>
                      <a:pt x="816" y="1232"/>
                      <a:pt x="1086" y="921"/>
                      <a:pt x="1247" y="711"/>
                    </a:cubicBezTo>
                    <a:cubicBezTo>
                      <a:pt x="1407" y="506"/>
                      <a:pt x="1566" y="311"/>
                      <a:pt x="1376" y="84"/>
                    </a:cubicBezTo>
                    <a:cubicBezTo>
                      <a:pt x="1326" y="24"/>
                      <a:pt x="1263" y="0"/>
                      <a:pt x="1193" y="0"/>
                    </a:cubicBezTo>
                    <a:close/>
                  </a:path>
                </a:pathLst>
              </a:custGeom>
              <a:solidFill>
                <a:srgbClr val="D8A04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01" name="Google Shape;801;p36"/>
              <p:cNvSpPr/>
              <p:nvPr/>
            </p:nvSpPr>
            <p:spPr>
              <a:xfrm>
                <a:off x="6181450" y="1481950"/>
                <a:ext cx="71250" cy="55925"/>
              </a:xfrm>
              <a:custGeom>
                <a:avLst/>
                <a:gdLst/>
                <a:ahLst/>
                <a:cxnLst/>
                <a:rect l="l" t="t" r="r" b="b"/>
                <a:pathLst>
                  <a:path w="2850" h="2237" extrusionOk="0">
                    <a:moveTo>
                      <a:pt x="679" y="0"/>
                    </a:moveTo>
                    <a:cubicBezTo>
                      <a:pt x="552" y="0"/>
                      <a:pt x="437" y="44"/>
                      <a:pt x="346" y="153"/>
                    </a:cubicBezTo>
                    <a:cubicBezTo>
                      <a:pt x="0" y="566"/>
                      <a:pt x="293" y="916"/>
                      <a:pt x="582" y="1289"/>
                    </a:cubicBezTo>
                    <a:cubicBezTo>
                      <a:pt x="876" y="1671"/>
                      <a:pt x="1366" y="2236"/>
                      <a:pt x="1843" y="2236"/>
                    </a:cubicBezTo>
                    <a:cubicBezTo>
                      <a:pt x="2020" y="2236"/>
                      <a:pt x="2195" y="2158"/>
                      <a:pt x="2357" y="1964"/>
                    </a:cubicBezTo>
                    <a:cubicBezTo>
                      <a:pt x="2850" y="1373"/>
                      <a:pt x="2349" y="872"/>
                      <a:pt x="1794" y="530"/>
                    </a:cubicBezTo>
                    <a:cubicBezTo>
                      <a:pt x="1499" y="346"/>
                      <a:pt x="1039" y="0"/>
                      <a:pt x="679" y="0"/>
                    </a:cubicBezTo>
                    <a:close/>
                  </a:path>
                </a:pathLst>
              </a:custGeom>
              <a:solidFill>
                <a:srgbClr val="D28C29"/>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02" name="Google Shape;802;p36"/>
              <p:cNvSpPr/>
              <p:nvPr/>
            </p:nvSpPr>
            <p:spPr>
              <a:xfrm>
                <a:off x="6201425" y="1494525"/>
                <a:ext cx="39175" cy="30800"/>
              </a:xfrm>
              <a:custGeom>
                <a:avLst/>
                <a:gdLst/>
                <a:ahLst/>
                <a:cxnLst/>
                <a:rect l="l" t="t" r="r" b="b"/>
                <a:pathLst>
                  <a:path w="1567" h="1232" extrusionOk="0">
                    <a:moveTo>
                      <a:pt x="374" y="0"/>
                    </a:moveTo>
                    <a:cubicBezTo>
                      <a:pt x="305" y="0"/>
                      <a:pt x="242" y="24"/>
                      <a:pt x="192" y="84"/>
                    </a:cubicBezTo>
                    <a:cubicBezTo>
                      <a:pt x="0" y="311"/>
                      <a:pt x="160" y="506"/>
                      <a:pt x="320" y="711"/>
                    </a:cubicBezTo>
                    <a:cubicBezTo>
                      <a:pt x="482" y="921"/>
                      <a:pt x="751" y="1232"/>
                      <a:pt x="1013" y="1232"/>
                    </a:cubicBezTo>
                    <a:cubicBezTo>
                      <a:pt x="1110" y="1232"/>
                      <a:pt x="1207" y="1188"/>
                      <a:pt x="1296" y="1079"/>
                    </a:cubicBezTo>
                    <a:cubicBezTo>
                      <a:pt x="1567" y="755"/>
                      <a:pt x="1292" y="479"/>
                      <a:pt x="985" y="293"/>
                    </a:cubicBezTo>
                    <a:cubicBezTo>
                      <a:pt x="825" y="192"/>
                      <a:pt x="572" y="0"/>
                      <a:pt x="374" y="0"/>
                    </a:cubicBezTo>
                    <a:close/>
                  </a:path>
                </a:pathLst>
              </a:custGeom>
              <a:solidFill>
                <a:srgbClr val="D8A04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03" name="Google Shape;803;p36"/>
              <p:cNvSpPr/>
              <p:nvPr/>
            </p:nvSpPr>
            <p:spPr>
              <a:xfrm>
                <a:off x="6773650" y="2232075"/>
                <a:ext cx="31875" cy="53175"/>
              </a:xfrm>
              <a:custGeom>
                <a:avLst/>
                <a:gdLst/>
                <a:ahLst/>
                <a:cxnLst/>
                <a:rect l="l" t="t" r="r" b="b"/>
                <a:pathLst>
                  <a:path w="1275" h="2127" extrusionOk="0">
                    <a:moveTo>
                      <a:pt x="639" y="0"/>
                    </a:moveTo>
                    <a:cubicBezTo>
                      <a:pt x="289" y="0"/>
                      <a:pt x="0" y="285"/>
                      <a:pt x="0" y="639"/>
                    </a:cubicBezTo>
                    <a:lnTo>
                      <a:pt x="0" y="1487"/>
                    </a:lnTo>
                    <a:cubicBezTo>
                      <a:pt x="0" y="1842"/>
                      <a:pt x="289" y="2126"/>
                      <a:pt x="639" y="2126"/>
                    </a:cubicBezTo>
                    <a:cubicBezTo>
                      <a:pt x="990" y="2126"/>
                      <a:pt x="1274" y="1842"/>
                      <a:pt x="1274" y="1487"/>
                    </a:cubicBezTo>
                    <a:lnTo>
                      <a:pt x="1274" y="639"/>
                    </a:lnTo>
                    <a:cubicBezTo>
                      <a:pt x="1274" y="285"/>
                      <a:pt x="990" y="0"/>
                      <a:pt x="639" y="0"/>
                    </a:cubicBezTo>
                    <a:close/>
                  </a:path>
                </a:pathLst>
              </a:custGeom>
              <a:solidFill>
                <a:srgbClr val="B93830"/>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04" name="Google Shape;804;p36"/>
              <p:cNvSpPr/>
              <p:nvPr/>
            </p:nvSpPr>
            <p:spPr>
              <a:xfrm>
                <a:off x="6583800" y="2232075"/>
                <a:ext cx="31875" cy="53175"/>
              </a:xfrm>
              <a:custGeom>
                <a:avLst/>
                <a:gdLst/>
                <a:ahLst/>
                <a:cxnLst/>
                <a:rect l="l" t="t" r="r" b="b"/>
                <a:pathLst>
                  <a:path w="1275" h="2127" extrusionOk="0">
                    <a:moveTo>
                      <a:pt x="635" y="0"/>
                    </a:moveTo>
                    <a:cubicBezTo>
                      <a:pt x="284" y="0"/>
                      <a:pt x="0" y="285"/>
                      <a:pt x="0" y="639"/>
                    </a:cubicBezTo>
                    <a:lnTo>
                      <a:pt x="0" y="1487"/>
                    </a:lnTo>
                    <a:cubicBezTo>
                      <a:pt x="0" y="1842"/>
                      <a:pt x="284" y="2126"/>
                      <a:pt x="635" y="2126"/>
                    </a:cubicBezTo>
                    <a:cubicBezTo>
                      <a:pt x="986" y="2126"/>
                      <a:pt x="1274" y="1842"/>
                      <a:pt x="1274" y="1487"/>
                    </a:cubicBezTo>
                    <a:lnTo>
                      <a:pt x="1274" y="639"/>
                    </a:lnTo>
                    <a:cubicBezTo>
                      <a:pt x="1274" y="285"/>
                      <a:pt x="986" y="0"/>
                      <a:pt x="635" y="0"/>
                    </a:cubicBezTo>
                    <a:close/>
                  </a:path>
                </a:pathLst>
              </a:custGeom>
              <a:solidFill>
                <a:srgbClr val="B93830"/>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05" name="Google Shape;805;p36"/>
              <p:cNvSpPr/>
              <p:nvPr/>
            </p:nvSpPr>
            <p:spPr>
              <a:xfrm>
                <a:off x="6838125" y="2012375"/>
                <a:ext cx="41500" cy="137625"/>
              </a:xfrm>
              <a:custGeom>
                <a:avLst/>
                <a:gdLst/>
                <a:ahLst/>
                <a:cxnLst/>
                <a:rect l="l" t="t" r="r" b="b"/>
                <a:pathLst>
                  <a:path w="1660" h="5505" extrusionOk="0">
                    <a:moveTo>
                      <a:pt x="830" y="0"/>
                    </a:moveTo>
                    <a:cubicBezTo>
                      <a:pt x="373" y="0"/>
                      <a:pt x="0" y="369"/>
                      <a:pt x="0" y="830"/>
                    </a:cubicBezTo>
                    <a:lnTo>
                      <a:pt x="0" y="4674"/>
                    </a:lnTo>
                    <a:cubicBezTo>
                      <a:pt x="0" y="5136"/>
                      <a:pt x="373" y="5504"/>
                      <a:pt x="830" y="5504"/>
                    </a:cubicBezTo>
                    <a:cubicBezTo>
                      <a:pt x="1291" y="5504"/>
                      <a:pt x="1660" y="5136"/>
                      <a:pt x="1660" y="4674"/>
                    </a:cubicBezTo>
                    <a:lnTo>
                      <a:pt x="1660" y="830"/>
                    </a:lnTo>
                    <a:cubicBezTo>
                      <a:pt x="1660" y="369"/>
                      <a:pt x="1291" y="0"/>
                      <a:pt x="830" y="0"/>
                    </a:cubicBezTo>
                    <a:close/>
                  </a:path>
                </a:pathLst>
              </a:custGeom>
              <a:solidFill>
                <a:srgbClr val="1E3A4B"/>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06" name="Google Shape;806;p36"/>
              <p:cNvSpPr/>
              <p:nvPr/>
            </p:nvSpPr>
            <p:spPr>
              <a:xfrm>
                <a:off x="6840100" y="1665725"/>
                <a:ext cx="41525" cy="137725"/>
              </a:xfrm>
              <a:custGeom>
                <a:avLst/>
                <a:gdLst/>
                <a:ahLst/>
                <a:cxnLst/>
                <a:rect l="l" t="t" r="r" b="b"/>
                <a:pathLst>
                  <a:path w="1661" h="5509" extrusionOk="0">
                    <a:moveTo>
                      <a:pt x="831" y="0"/>
                    </a:moveTo>
                    <a:cubicBezTo>
                      <a:pt x="370" y="0"/>
                      <a:pt x="1" y="369"/>
                      <a:pt x="1" y="831"/>
                    </a:cubicBezTo>
                    <a:lnTo>
                      <a:pt x="1" y="4674"/>
                    </a:lnTo>
                    <a:cubicBezTo>
                      <a:pt x="1" y="5136"/>
                      <a:pt x="370" y="5509"/>
                      <a:pt x="831" y="5509"/>
                    </a:cubicBezTo>
                    <a:cubicBezTo>
                      <a:pt x="1288" y="5509"/>
                      <a:pt x="1661" y="5136"/>
                      <a:pt x="1661" y="4674"/>
                    </a:cubicBezTo>
                    <a:lnTo>
                      <a:pt x="1661" y="831"/>
                    </a:lnTo>
                    <a:cubicBezTo>
                      <a:pt x="1661" y="369"/>
                      <a:pt x="1288" y="0"/>
                      <a:pt x="831" y="0"/>
                    </a:cubicBezTo>
                    <a:close/>
                  </a:path>
                </a:pathLst>
              </a:custGeom>
              <a:solidFill>
                <a:srgbClr val="1E3A4B"/>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07" name="Google Shape;807;p36"/>
              <p:cNvSpPr/>
              <p:nvPr/>
            </p:nvSpPr>
            <p:spPr>
              <a:xfrm>
                <a:off x="6509650" y="2012375"/>
                <a:ext cx="41550" cy="137625"/>
              </a:xfrm>
              <a:custGeom>
                <a:avLst/>
                <a:gdLst/>
                <a:ahLst/>
                <a:cxnLst/>
                <a:rect l="l" t="t" r="r" b="b"/>
                <a:pathLst>
                  <a:path w="1662" h="5505" extrusionOk="0">
                    <a:moveTo>
                      <a:pt x="832" y="0"/>
                    </a:moveTo>
                    <a:cubicBezTo>
                      <a:pt x="374" y="0"/>
                      <a:pt x="1" y="369"/>
                      <a:pt x="1" y="830"/>
                    </a:cubicBezTo>
                    <a:lnTo>
                      <a:pt x="1" y="4674"/>
                    </a:lnTo>
                    <a:cubicBezTo>
                      <a:pt x="1" y="5136"/>
                      <a:pt x="374" y="5504"/>
                      <a:pt x="832" y="5504"/>
                    </a:cubicBezTo>
                    <a:cubicBezTo>
                      <a:pt x="1289" y="5504"/>
                      <a:pt x="1661" y="5136"/>
                      <a:pt x="1661" y="4674"/>
                    </a:cubicBezTo>
                    <a:lnTo>
                      <a:pt x="1661" y="830"/>
                    </a:lnTo>
                    <a:cubicBezTo>
                      <a:pt x="1661" y="369"/>
                      <a:pt x="1289" y="0"/>
                      <a:pt x="832" y="0"/>
                    </a:cubicBezTo>
                    <a:close/>
                  </a:path>
                </a:pathLst>
              </a:custGeom>
              <a:solidFill>
                <a:srgbClr val="1E3A4B"/>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08" name="Google Shape;808;p36"/>
              <p:cNvSpPr/>
              <p:nvPr/>
            </p:nvSpPr>
            <p:spPr>
              <a:xfrm>
                <a:off x="6507650" y="1665725"/>
                <a:ext cx="41550" cy="137725"/>
              </a:xfrm>
              <a:custGeom>
                <a:avLst/>
                <a:gdLst/>
                <a:ahLst/>
                <a:cxnLst/>
                <a:rect l="l" t="t" r="r" b="b"/>
                <a:pathLst>
                  <a:path w="1662" h="5509" extrusionOk="0">
                    <a:moveTo>
                      <a:pt x="832" y="0"/>
                    </a:moveTo>
                    <a:cubicBezTo>
                      <a:pt x="374" y="0"/>
                      <a:pt x="1" y="369"/>
                      <a:pt x="1" y="831"/>
                    </a:cubicBezTo>
                    <a:lnTo>
                      <a:pt x="1" y="4674"/>
                    </a:lnTo>
                    <a:cubicBezTo>
                      <a:pt x="1" y="5136"/>
                      <a:pt x="374" y="5509"/>
                      <a:pt x="832" y="5509"/>
                    </a:cubicBezTo>
                    <a:cubicBezTo>
                      <a:pt x="1293" y="5509"/>
                      <a:pt x="1662" y="5136"/>
                      <a:pt x="1662" y="4674"/>
                    </a:cubicBezTo>
                    <a:lnTo>
                      <a:pt x="1662" y="831"/>
                    </a:lnTo>
                    <a:cubicBezTo>
                      <a:pt x="1662" y="369"/>
                      <a:pt x="1293" y="0"/>
                      <a:pt x="832" y="0"/>
                    </a:cubicBezTo>
                    <a:close/>
                  </a:path>
                </a:pathLst>
              </a:custGeom>
              <a:solidFill>
                <a:srgbClr val="1E3A4B"/>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09" name="Google Shape;809;p36"/>
              <p:cNvSpPr/>
              <p:nvPr/>
            </p:nvSpPr>
            <p:spPr>
              <a:xfrm>
                <a:off x="6520550" y="1511400"/>
                <a:ext cx="348525" cy="764425"/>
              </a:xfrm>
              <a:custGeom>
                <a:avLst/>
                <a:gdLst/>
                <a:ahLst/>
                <a:cxnLst/>
                <a:rect l="l" t="t" r="r" b="b"/>
                <a:pathLst>
                  <a:path w="13941" h="30577" extrusionOk="0">
                    <a:moveTo>
                      <a:pt x="4749" y="0"/>
                    </a:moveTo>
                    <a:cubicBezTo>
                      <a:pt x="3698" y="0"/>
                      <a:pt x="0" y="1176"/>
                      <a:pt x="0" y="4368"/>
                    </a:cubicBezTo>
                    <a:lnTo>
                      <a:pt x="191" y="26967"/>
                    </a:lnTo>
                    <a:cubicBezTo>
                      <a:pt x="191" y="28020"/>
                      <a:pt x="2938" y="30576"/>
                      <a:pt x="3991" y="30576"/>
                    </a:cubicBezTo>
                    <a:lnTo>
                      <a:pt x="9942" y="30576"/>
                    </a:lnTo>
                    <a:cubicBezTo>
                      <a:pt x="10989" y="30576"/>
                      <a:pt x="13737" y="28020"/>
                      <a:pt x="13737" y="26967"/>
                    </a:cubicBezTo>
                    <a:lnTo>
                      <a:pt x="13928" y="4368"/>
                    </a:lnTo>
                    <a:cubicBezTo>
                      <a:pt x="13941" y="1273"/>
                      <a:pt x="10231" y="0"/>
                      <a:pt x="9178" y="0"/>
                    </a:cubicBezTo>
                    <a:close/>
                  </a:path>
                </a:pathLst>
              </a:custGeom>
              <a:solidFill>
                <a:srgbClr val="7F7D8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10" name="Google Shape;810;p36"/>
              <p:cNvSpPr/>
              <p:nvPr/>
            </p:nvSpPr>
            <p:spPr>
              <a:xfrm>
                <a:off x="6569250" y="1528150"/>
                <a:ext cx="251025" cy="232475"/>
              </a:xfrm>
              <a:custGeom>
                <a:avLst/>
                <a:gdLst/>
                <a:ahLst/>
                <a:cxnLst/>
                <a:rect l="l" t="t" r="r" b="b"/>
                <a:pathLst>
                  <a:path w="10041" h="9299" extrusionOk="0">
                    <a:moveTo>
                      <a:pt x="3422" y="0"/>
                    </a:moveTo>
                    <a:cubicBezTo>
                      <a:pt x="2664" y="0"/>
                      <a:pt x="1" y="853"/>
                      <a:pt x="1" y="3147"/>
                    </a:cubicBezTo>
                    <a:lnTo>
                      <a:pt x="54" y="9299"/>
                    </a:lnTo>
                    <a:cubicBezTo>
                      <a:pt x="386" y="8752"/>
                      <a:pt x="990" y="8385"/>
                      <a:pt x="1678" y="8385"/>
                    </a:cubicBezTo>
                    <a:lnTo>
                      <a:pt x="2650" y="8385"/>
                    </a:lnTo>
                    <a:lnTo>
                      <a:pt x="2650" y="4284"/>
                    </a:lnTo>
                    <a:cubicBezTo>
                      <a:pt x="2650" y="3236"/>
                      <a:pt x="3498" y="2383"/>
                      <a:pt x="4550" y="2383"/>
                    </a:cubicBezTo>
                    <a:lnTo>
                      <a:pt x="5300" y="2383"/>
                    </a:lnTo>
                    <a:cubicBezTo>
                      <a:pt x="6352" y="2383"/>
                      <a:pt x="7199" y="3236"/>
                      <a:pt x="7199" y="4284"/>
                    </a:cubicBezTo>
                    <a:lnTo>
                      <a:pt x="7199" y="8385"/>
                    </a:lnTo>
                    <a:lnTo>
                      <a:pt x="8354" y="8385"/>
                    </a:lnTo>
                    <a:cubicBezTo>
                      <a:pt x="9041" y="8385"/>
                      <a:pt x="9645" y="8752"/>
                      <a:pt x="9979" y="9299"/>
                    </a:cubicBezTo>
                    <a:lnTo>
                      <a:pt x="10032" y="3147"/>
                    </a:lnTo>
                    <a:cubicBezTo>
                      <a:pt x="10040" y="919"/>
                      <a:pt x="7369" y="0"/>
                      <a:pt x="6614" y="0"/>
                    </a:cubicBezTo>
                    <a:close/>
                  </a:path>
                </a:pathLst>
              </a:custGeom>
              <a:solidFill>
                <a:srgbClr val="908D90"/>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11" name="Google Shape;811;p36"/>
              <p:cNvSpPr/>
              <p:nvPr/>
            </p:nvSpPr>
            <p:spPr>
              <a:xfrm>
                <a:off x="6635475" y="1587725"/>
                <a:ext cx="113775" cy="386600"/>
              </a:xfrm>
              <a:custGeom>
                <a:avLst/>
                <a:gdLst/>
                <a:ahLst/>
                <a:cxnLst/>
                <a:rect l="l" t="t" r="r" b="b"/>
                <a:pathLst>
                  <a:path w="4551" h="15464" extrusionOk="0">
                    <a:moveTo>
                      <a:pt x="1901" y="0"/>
                    </a:moveTo>
                    <a:cubicBezTo>
                      <a:pt x="849" y="0"/>
                      <a:pt x="1" y="853"/>
                      <a:pt x="1" y="1901"/>
                    </a:cubicBezTo>
                    <a:lnTo>
                      <a:pt x="1" y="13565"/>
                    </a:lnTo>
                    <a:cubicBezTo>
                      <a:pt x="1" y="14616"/>
                      <a:pt x="849" y="15464"/>
                      <a:pt x="1901" y="15464"/>
                    </a:cubicBezTo>
                    <a:lnTo>
                      <a:pt x="2651" y="15464"/>
                    </a:lnTo>
                    <a:cubicBezTo>
                      <a:pt x="3703" y="15464"/>
                      <a:pt x="4550" y="14616"/>
                      <a:pt x="4550" y="13565"/>
                    </a:cubicBezTo>
                    <a:lnTo>
                      <a:pt x="4550" y="1901"/>
                    </a:lnTo>
                    <a:cubicBezTo>
                      <a:pt x="4550" y="853"/>
                      <a:pt x="3703" y="0"/>
                      <a:pt x="2651" y="0"/>
                    </a:cubicBezTo>
                    <a:close/>
                  </a:path>
                </a:pathLst>
              </a:custGeom>
              <a:solidFill>
                <a:srgbClr val="7F7D8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12" name="Google Shape;812;p36"/>
              <p:cNvSpPr/>
              <p:nvPr/>
            </p:nvSpPr>
            <p:spPr>
              <a:xfrm>
                <a:off x="6563725" y="1737750"/>
                <a:ext cx="261875" cy="420225"/>
              </a:xfrm>
              <a:custGeom>
                <a:avLst/>
                <a:gdLst/>
                <a:ahLst/>
                <a:cxnLst/>
                <a:rect l="l" t="t" r="r" b="b"/>
                <a:pathLst>
                  <a:path w="10475" h="16809" extrusionOk="0">
                    <a:moveTo>
                      <a:pt x="1899" y="1"/>
                    </a:moveTo>
                    <a:cubicBezTo>
                      <a:pt x="852" y="1"/>
                      <a:pt x="0" y="853"/>
                      <a:pt x="0" y="1900"/>
                    </a:cubicBezTo>
                    <a:lnTo>
                      <a:pt x="0" y="14908"/>
                    </a:lnTo>
                    <a:cubicBezTo>
                      <a:pt x="0" y="15957"/>
                      <a:pt x="852" y="16809"/>
                      <a:pt x="1899" y="16809"/>
                    </a:cubicBezTo>
                    <a:lnTo>
                      <a:pt x="8575" y="16809"/>
                    </a:lnTo>
                    <a:cubicBezTo>
                      <a:pt x="9622" y="16809"/>
                      <a:pt x="10474" y="15957"/>
                      <a:pt x="10474" y="14908"/>
                    </a:cubicBezTo>
                    <a:lnTo>
                      <a:pt x="10474" y="1900"/>
                    </a:lnTo>
                    <a:cubicBezTo>
                      <a:pt x="10474" y="853"/>
                      <a:pt x="9622" y="1"/>
                      <a:pt x="8575" y="1"/>
                    </a:cubicBezTo>
                    <a:close/>
                  </a:path>
                </a:pathLst>
              </a:custGeom>
              <a:solidFill>
                <a:srgbClr val="1E3A4B"/>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13" name="Google Shape;813;p36"/>
              <p:cNvSpPr/>
              <p:nvPr/>
            </p:nvSpPr>
            <p:spPr>
              <a:xfrm>
                <a:off x="6533750" y="1765375"/>
                <a:ext cx="108200" cy="130625"/>
              </a:xfrm>
              <a:custGeom>
                <a:avLst/>
                <a:gdLst/>
                <a:ahLst/>
                <a:cxnLst/>
                <a:rect l="l" t="t" r="r" b="b"/>
                <a:pathLst>
                  <a:path w="4328" h="5225" extrusionOk="0">
                    <a:moveTo>
                      <a:pt x="643" y="1"/>
                    </a:moveTo>
                    <a:cubicBezTo>
                      <a:pt x="524" y="1"/>
                      <a:pt x="405" y="38"/>
                      <a:pt x="302" y="115"/>
                    </a:cubicBezTo>
                    <a:cubicBezTo>
                      <a:pt x="49" y="302"/>
                      <a:pt x="1" y="658"/>
                      <a:pt x="187" y="910"/>
                    </a:cubicBezTo>
                    <a:lnTo>
                      <a:pt x="3227" y="4994"/>
                    </a:lnTo>
                    <a:cubicBezTo>
                      <a:pt x="3338" y="5144"/>
                      <a:pt x="3506" y="5224"/>
                      <a:pt x="3684" y="5224"/>
                    </a:cubicBezTo>
                    <a:cubicBezTo>
                      <a:pt x="3799" y="5224"/>
                      <a:pt x="3920" y="5189"/>
                      <a:pt x="4022" y="5113"/>
                    </a:cubicBezTo>
                    <a:cubicBezTo>
                      <a:pt x="4274" y="4923"/>
                      <a:pt x="4328" y="4568"/>
                      <a:pt x="4137" y="4314"/>
                    </a:cubicBezTo>
                    <a:lnTo>
                      <a:pt x="1101" y="232"/>
                    </a:lnTo>
                    <a:cubicBezTo>
                      <a:pt x="988" y="81"/>
                      <a:pt x="816" y="1"/>
                      <a:pt x="643" y="1"/>
                    </a:cubicBezTo>
                    <a:close/>
                  </a:path>
                </a:pathLst>
              </a:custGeom>
              <a:solidFill>
                <a:srgbClr val="7F7D8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14" name="Google Shape;814;p36"/>
              <p:cNvSpPr/>
              <p:nvPr/>
            </p:nvSpPr>
            <p:spPr>
              <a:xfrm>
                <a:off x="6547275" y="2052675"/>
                <a:ext cx="81050" cy="110400"/>
              </a:xfrm>
              <a:custGeom>
                <a:avLst/>
                <a:gdLst/>
                <a:ahLst/>
                <a:cxnLst/>
                <a:rect l="l" t="t" r="r" b="b"/>
                <a:pathLst>
                  <a:path w="3242" h="4416" extrusionOk="0">
                    <a:moveTo>
                      <a:pt x="2812" y="1"/>
                    </a:moveTo>
                    <a:cubicBezTo>
                      <a:pt x="2688" y="1"/>
                      <a:pt x="2565" y="62"/>
                      <a:pt x="2490" y="172"/>
                    </a:cubicBezTo>
                    <a:lnTo>
                      <a:pt x="116" y="3829"/>
                    </a:lnTo>
                    <a:cubicBezTo>
                      <a:pt x="1" y="4007"/>
                      <a:pt x="50" y="4243"/>
                      <a:pt x="227" y="4353"/>
                    </a:cubicBezTo>
                    <a:cubicBezTo>
                      <a:pt x="294" y="4398"/>
                      <a:pt x="365" y="4415"/>
                      <a:pt x="436" y="4415"/>
                    </a:cubicBezTo>
                    <a:cubicBezTo>
                      <a:pt x="560" y="4415"/>
                      <a:pt x="680" y="4353"/>
                      <a:pt x="755" y="4243"/>
                    </a:cubicBezTo>
                    <a:lnTo>
                      <a:pt x="3125" y="586"/>
                    </a:lnTo>
                    <a:cubicBezTo>
                      <a:pt x="3241" y="412"/>
                      <a:pt x="3192" y="177"/>
                      <a:pt x="3014" y="62"/>
                    </a:cubicBezTo>
                    <a:cubicBezTo>
                      <a:pt x="2952" y="20"/>
                      <a:pt x="2882" y="1"/>
                      <a:pt x="2812" y="1"/>
                    </a:cubicBezTo>
                    <a:close/>
                  </a:path>
                </a:pathLst>
              </a:custGeom>
              <a:solidFill>
                <a:srgbClr val="7F7D8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15" name="Google Shape;815;p36"/>
              <p:cNvSpPr/>
              <p:nvPr/>
            </p:nvSpPr>
            <p:spPr>
              <a:xfrm>
                <a:off x="6540275" y="1974300"/>
                <a:ext cx="86725" cy="19000"/>
              </a:xfrm>
              <a:custGeom>
                <a:avLst/>
                <a:gdLst/>
                <a:ahLst/>
                <a:cxnLst/>
                <a:rect l="l" t="t" r="r" b="b"/>
                <a:pathLst>
                  <a:path w="3469" h="760" extrusionOk="0">
                    <a:moveTo>
                      <a:pt x="383" y="1"/>
                    </a:moveTo>
                    <a:cubicBezTo>
                      <a:pt x="174" y="1"/>
                      <a:pt x="1" y="169"/>
                      <a:pt x="1" y="382"/>
                    </a:cubicBezTo>
                    <a:cubicBezTo>
                      <a:pt x="1" y="591"/>
                      <a:pt x="174" y="759"/>
                      <a:pt x="383" y="759"/>
                    </a:cubicBezTo>
                    <a:lnTo>
                      <a:pt x="3090" y="759"/>
                    </a:lnTo>
                    <a:cubicBezTo>
                      <a:pt x="3299" y="759"/>
                      <a:pt x="3468" y="591"/>
                      <a:pt x="3468" y="382"/>
                    </a:cubicBezTo>
                    <a:cubicBezTo>
                      <a:pt x="3468" y="169"/>
                      <a:pt x="3299" y="1"/>
                      <a:pt x="3090" y="1"/>
                    </a:cubicBezTo>
                    <a:close/>
                  </a:path>
                </a:pathLst>
              </a:custGeom>
              <a:solidFill>
                <a:srgbClr val="7F7D8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16" name="Google Shape;816;p36"/>
              <p:cNvSpPr/>
              <p:nvPr/>
            </p:nvSpPr>
            <p:spPr>
              <a:xfrm>
                <a:off x="6747325" y="1765375"/>
                <a:ext cx="108325" cy="130625"/>
              </a:xfrm>
              <a:custGeom>
                <a:avLst/>
                <a:gdLst/>
                <a:ahLst/>
                <a:cxnLst/>
                <a:rect l="l" t="t" r="r" b="b"/>
                <a:pathLst>
                  <a:path w="4333" h="5225" extrusionOk="0">
                    <a:moveTo>
                      <a:pt x="3687" y="1"/>
                    </a:moveTo>
                    <a:cubicBezTo>
                      <a:pt x="3513" y="1"/>
                      <a:pt x="3342" y="81"/>
                      <a:pt x="3228" y="232"/>
                    </a:cubicBezTo>
                    <a:lnTo>
                      <a:pt x="193" y="4314"/>
                    </a:lnTo>
                    <a:cubicBezTo>
                      <a:pt x="1" y="4568"/>
                      <a:pt x="54" y="4923"/>
                      <a:pt x="308" y="5113"/>
                    </a:cubicBezTo>
                    <a:cubicBezTo>
                      <a:pt x="410" y="5189"/>
                      <a:pt x="529" y="5224"/>
                      <a:pt x="645" y="5224"/>
                    </a:cubicBezTo>
                    <a:cubicBezTo>
                      <a:pt x="822" y="5224"/>
                      <a:pt x="991" y="5144"/>
                      <a:pt x="1106" y="4994"/>
                    </a:cubicBezTo>
                    <a:lnTo>
                      <a:pt x="4142" y="910"/>
                    </a:lnTo>
                    <a:cubicBezTo>
                      <a:pt x="4333" y="658"/>
                      <a:pt x="4280" y="302"/>
                      <a:pt x="4027" y="115"/>
                    </a:cubicBezTo>
                    <a:cubicBezTo>
                      <a:pt x="3924" y="38"/>
                      <a:pt x="3805" y="1"/>
                      <a:pt x="3687" y="1"/>
                    </a:cubicBezTo>
                    <a:close/>
                  </a:path>
                </a:pathLst>
              </a:custGeom>
              <a:solidFill>
                <a:srgbClr val="7F7D8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17" name="Google Shape;817;p36"/>
              <p:cNvSpPr/>
              <p:nvPr/>
            </p:nvSpPr>
            <p:spPr>
              <a:xfrm>
                <a:off x="6761000" y="2052675"/>
                <a:ext cx="81025" cy="110400"/>
              </a:xfrm>
              <a:custGeom>
                <a:avLst/>
                <a:gdLst/>
                <a:ahLst/>
                <a:cxnLst/>
                <a:rect l="l" t="t" r="r" b="b"/>
                <a:pathLst>
                  <a:path w="3241" h="4416" extrusionOk="0">
                    <a:moveTo>
                      <a:pt x="430" y="1"/>
                    </a:moveTo>
                    <a:cubicBezTo>
                      <a:pt x="359" y="1"/>
                      <a:pt x="289" y="20"/>
                      <a:pt x="226" y="62"/>
                    </a:cubicBezTo>
                    <a:cubicBezTo>
                      <a:pt x="49" y="177"/>
                      <a:pt x="0" y="412"/>
                      <a:pt x="115" y="586"/>
                    </a:cubicBezTo>
                    <a:lnTo>
                      <a:pt x="2490" y="4243"/>
                    </a:lnTo>
                    <a:cubicBezTo>
                      <a:pt x="2561" y="4353"/>
                      <a:pt x="2681" y="4415"/>
                      <a:pt x="2805" y="4415"/>
                    </a:cubicBezTo>
                    <a:cubicBezTo>
                      <a:pt x="2876" y="4415"/>
                      <a:pt x="2952" y="4398"/>
                      <a:pt x="3014" y="4353"/>
                    </a:cubicBezTo>
                    <a:cubicBezTo>
                      <a:pt x="3192" y="4243"/>
                      <a:pt x="3241" y="4007"/>
                      <a:pt x="3125" y="3829"/>
                    </a:cubicBezTo>
                    <a:lnTo>
                      <a:pt x="750" y="172"/>
                    </a:lnTo>
                    <a:cubicBezTo>
                      <a:pt x="677" y="62"/>
                      <a:pt x="554" y="1"/>
                      <a:pt x="430" y="1"/>
                    </a:cubicBezTo>
                    <a:close/>
                  </a:path>
                </a:pathLst>
              </a:custGeom>
              <a:solidFill>
                <a:srgbClr val="7F7D8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18" name="Google Shape;818;p36"/>
              <p:cNvSpPr/>
              <p:nvPr/>
            </p:nvSpPr>
            <p:spPr>
              <a:xfrm>
                <a:off x="6762325" y="1974300"/>
                <a:ext cx="86675" cy="19000"/>
              </a:xfrm>
              <a:custGeom>
                <a:avLst/>
                <a:gdLst/>
                <a:ahLst/>
                <a:cxnLst/>
                <a:rect l="l" t="t" r="r" b="b"/>
                <a:pathLst>
                  <a:path w="3467" h="760" extrusionOk="0">
                    <a:moveTo>
                      <a:pt x="378" y="1"/>
                    </a:moveTo>
                    <a:cubicBezTo>
                      <a:pt x="169" y="1"/>
                      <a:pt x="1" y="169"/>
                      <a:pt x="1" y="382"/>
                    </a:cubicBezTo>
                    <a:cubicBezTo>
                      <a:pt x="1" y="591"/>
                      <a:pt x="169" y="759"/>
                      <a:pt x="378" y="759"/>
                    </a:cubicBezTo>
                    <a:lnTo>
                      <a:pt x="3085" y="759"/>
                    </a:lnTo>
                    <a:cubicBezTo>
                      <a:pt x="3298" y="759"/>
                      <a:pt x="3467" y="591"/>
                      <a:pt x="3467" y="382"/>
                    </a:cubicBezTo>
                    <a:cubicBezTo>
                      <a:pt x="3467" y="169"/>
                      <a:pt x="3298" y="1"/>
                      <a:pt x="3085" y="1"/>
                    </a:cubicBezTo>
                    <a:close/>
                  </a:path>
                </a:pathLst>
              </a:custGeom>
              <a:solidFill>
                <a:srgbClr val="7F7D8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19" name="Google Shape;819;p36"/>
              <p:cNvSpPr/>
              <p:nvPr/>
            </p:nvSpPr>
            <p:spPr>
              <a:xfrm>
                <a:off x="6595775" y="1844500"/>
                <a:ext cx="197875" cy="250125"/>
              </a:xfrm>
              <a:custGeom>
                <a:avLst/>
                <a:gdLst/>
                <a:ahLst/>
                <a:cxnLst/>
                <a:rect l="l" t="t" r="r" b="b"/>
                <a:pathLst>
                  <a:path w="7915" h="10005" extrusionOk="0">
                    <a:moveTo>
                      <a:pt x="1" y="0"/>
                    </a:moveTo>
                    <a:lnTo>
                      <a:pt x="1" y="10005"/>
                    </a:lnTo>
                    <a:lnTo>
                      <a:pt x="7914" y="10005"/>
                    </a:lnTo>
                    <a:lnTo>
                      <a:pt x="7914" y="0"/>
                    </a:lnTo>
                    <a:close/>
                  </a:path>
                </a:pathLst>
              </a:custGeom>
              <a:solidFill>
                <a:srgbClr val="7F7D8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20" name="Google Shape;820;p36"/>
              <p:cNvSpPr/>
              <p:nvPr/>
            </p:nvSpPr>
            <p:spPr>
              <a:xfrm>
                <a:off x="6615525" y="1869575"/>
                <a:ext cx="158250" cy="200075"/>
              </a:xfrm>
              <a:custGeom>
                <a:avLst/>
                <a:gdLst/>
                <a:ahLst/>
                <a:cxnLst/>
                <a:rect l="l" t="t" r="r" b="b"/>
                <a:pathLst>
                  <a:path w="6330" h="8003" extrusionOk="0">
                    <a:moveTo>
                      <a:pt x="0" y="1"/>
                    </a:moveTo>
                    <a:lnTo>
                      <a:pt x="0" y="8002"/>
                    </a:lnTo>
                    <a:lnTo>
                      <a:pt x="6329" y="8002"/>
                    </a:lnTo>
                    <a:lnTo>
                      <a:pt x="6329" y="1"/>
                    </a:lnTo>
                    <a:close/>
                  </a:path>
                </a:pathLst>
              </a:custGeom>
              <a:solidFill>
                <a:srgbClr val="908D90"/>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21" name="Google Shape;821;p36"/>
              <p:cNvSpPr/>
              <p:nvPr/>
            </p:nvSpPr>
            <p:spPr>
              <a:xfrm>
                <a:off x="6589175" y="1753475"/>
                <a:ext cx="80175" cy="17450"/>
              </a:xfrm>
              <a:custGeom>
                <a:avLst/>
                <a:gdLst/>
                <a:ahLst/>
                <a:cxnLst/>
                <a:rect l="l" t="t" r="r" b="b"/>
                <a:pathLst>
                  <a:path w="3207" h="698" extrusionOk="0">
                    <a:moveTo>
                      <a:pt x="1475" y="1"/>
                    </a:moveTo>
                    <a:cubicBezTo>
                      <a:pt x="1071" y="1"/>
                      <a:pt x="655" y="69"/>
                      <a:pt x="357" y="237"/>
                    </a:cubicBezTo>
                    <a:cubicBezTo>
                      <a:pt x="277" y="277"/>
                      <a:pt x="211" y="330"/>
                      <a:pt x="158" y="384"/>
                    </a:cubicBezTo>
                    <a:cubicBezTo>
                      <a:pt x="101" y="432"/>
                      <a:pt x="64" y="494"/>
                      <a:pt x="42" y="538"/>
                    </a:cubicBezTo>
                    <a:cubicBezTo>
                      <a:pt x="0" y="636"/>
                      <a:pt x="10" y="693"/>
                      <a:pt x="7" y="698"/>
                    </a:cubicBezTo>
                    <a:lnTo>
                      <a:pt x="7" y="698"/>
                    </a:lnTo>
                    <a:cubicBezTo>
                      <a:pt x="10" y="696"/>
                      <a:pt x="23" y="688"/>
                      <a:pt x="38" y="671"/>
                    </a:cubicBezTo>
                    <a:cubicBezTo>
                      <a:pt x="56" y="654"/>
                      <a:pt x="91" y="636"/>
                      <a:pt x="127" y="614"/>
                    </a:cubicBezTo>
                    <a:cubicBezTo>
                      <a:pt x="167" y="597"/>
                      <a:pt x="211" y="583"/>
                      <a:pt x="269" y="570"/>
                    </a:cubicBezTo>
                    <a:cubicBezTo>
                      <a:pt x="322" y="561"/>
                      <a:pt x="388" y="552"/>
                      <a:pt x="460" y="552"/>
                    </a:cubicBezTo>
                    <a:cubicBezTo>
                      <a:pt x="516" y="549"/>
                      <a:pt x="578" y="548"/>
                      <a:pt x="643" y="548"/>
                    </a:cubicBezTo>
                    <a:cubicBezTo>
                      <a:pt x="900" y="548"/>
                      <a:pt x="1216" y="566"/>
                      <a:pt x="1539" y="570"/>
                    </a:cubicBezTo>
                    <a:cubicBezTo>
                      <a:pt x="1576" y="570"/>
                      <a:pt x="1613" y="571"/>
                      <a:pt x="1650" y="571"/>
                    </a:cubicBezTo>
                    <a:cubicBezTo>
                      <a:pt x="2019" y="571"/>
                      <a:pt x="2393" y="551"/>
                      <a:pt x="2678" y="494"/>
                    </a:cubicBezTo>
                    <a:cubicBezTo>
                      <a:pt x="2838" y="464"/>
                      <a:pt x="2977" y="423"/>
                      <a:pt x="3065" y="388"/>
                    </a:cubicBezTo>
                    <a:cubicBezTo>
                      <a:pt x="3163" y="352"/>
                      <a:pt x="3207" y="321"/>
                      <a:pt x="3207" y="321"/>
                    </a:cubicBezTo>
                    <a:cubicBezTo>
                      <a:pt x="3207" y="321"/>
                      <a:pt x="3149" y="304"/>
                      <a:pt x="3061" y="277"/>
                    </a:cubicBezTo>
                    <a:cubicBezTo>
                      <a:pt x="2971" y="245"/>
                      <a:pt x="2848" y="206"/>
                      <a:pt x="2692" y="165"/>
                    </a:cubicBezTo>
                    <a:cubicBezTo>
                      <a:pt x="2386" y="81"/>
                      <a:pt x="1973" y="6"/>
                      <a:pt x="1547" y="1"/>
                    </a:cubicBezTo>
                    <a:cubicBezTo>
                      <a:pt x="1523" y="1"/>
                      <a:pt x="1499" y="1"/>
                      <a:pt x="1475" y="1"/>
                    </a:cubicBezTo>
                    <a:close/>
                    <a:moveTo>
                      <a:pt x="7" y="698"/>
                    </a:moveTo>
                    <a:lnTo>
                      <a:pt x="7" y="698"/>
                    </a:lnTo>
                    <a:cubicBezTo>
                      <a:pt x="7" y="698"/>
                      <a:pt x="7" y="698"/>
                      <a:pt x="7" y="698"/>
                    </a:cubicBezTo>
                    <a:cubicBezTo>
                      <a:pt x="7" y="698"/>
                      <a:pt x="7" y="698"/>
                      <a:pt x="7" y="698"/>
                    </a:cubicBezTo>
                    <a:close/>
                  </a:path>
                </a:pathLst>
              </a:custGeom>
              <a:solidFill>
                <a:srgbClr val="435E6C"/>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22" name="Google Shape;822;p36"/>
              <p:cNvSpPr/>
              <p:nvPr/>
            </p:nvSpPr>
            <p:spPr>
              <a:xfrm>
                <a:off x="6502325" y="1795125"/>
                <a:ext cx="47550" cy="47500"/>
              </a:xfrm>
              <a:custGeom>
                <a:avLst/>
                <a:gdLst/>
                <a:ahLst/>
                <a:cxnLst/>
                <a:rect l="l" t="t" r="r" b="b"/>
                <a:pathLst>
                  <a:path w="1902" h="1900" extrusionOk="0">
                    <a:moveTo>
                      <a:pt x="1901" y="0"/>
                    </a:moveTo>
                    <a:lnTo>
                      <a:pt x="1" y="1385"/>
                    </a:lnTo>
                    <a:lnTo>
                      <a:pt x="1" y="1899"/>
                    </a:lnTo>
                    <a:lnTo>
                      <a:pt x="1901" y="1735"/>
                    </a:lnTo>
                    <a:lnTo>
                      <a:pt x="1901" y="0"/>
                    </a:lnTo>
                    <a:close/>
                  </a:path>
                </a:pathLst>
              </a:custGeom>
              <a:solidFill>
                <a:srgbClr val="605F6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23" name="Google Shape;823;p36"/>
              <p:cNvSpPr/>
              <p:nvPr/>
            </p:nvSpPr>
            <p:spPr>
              <a:xfrm>
                <a:off x="6839450" y="1795125"/>
                <a:ext cx="47500" cy="47500"/>
              </a:xfrm>
              <a:custGeom>
                <a:avLst/>
                <a:gdLst/>
                <a:ahLst/>
                <a:cxnLst/>
                <a:rect l="l" t="t" r="r" b="b"/>
                <a:pathLst>
                  <a:path w="1900" h="1900" extrusionOk="0">
                    <a:moveTo>
                      <a:pt x="0" y="0"/>
                    </a:moveTo>
                    <a:lnTo>
                      <a:pt x="0" y="1735"/>
                    </a:lnTo>
                    <a:lnTo>
                      <a:pt x="1900" y="1899"/>
                    </a:lnTo>
                    <a:lnTo>
                      <a:pt x="1900" y="1385"/>
                    </a:lnTo>
                    <a:lnTo>
                      <a:pt x="0" y="0"/>
                    </a:lnTo>
                    <a:close/>
                  </a:path>
                </a:pathLst>
              </a:custGeom>
              <a:solidFill>
                <a:srgbClr val="605F6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24" name="Google Shape;824;p36"/>
              <p:cNvSpPr/>
              <p:nvPr/>
            </p:nvSpPr>
            <p:spPr>
              <a:xfrm>
                <a:off x="6537200" y="1854800"/>
                <a:ext cx="15750" cy="315825"/>
              </a:xfrm>
              <a:custGeom>
                <a:avLst/>
                <a:gdLst/>
                <a:ahLst/>
                <a:cxnLst/>
                <a:rect l="l" t="t" r="r" b="b"/>
                <a:pathLst>
                  <a:path w="630" h="12633" extrusionOk="0">
                    <a:moveTo>
                      <a:pt x="218" y="0"/>
                    </a:moveTo>
                    <a:cubicBezTo>
                      <a:pt x="97" y="6"/>
                      <a:pt x="0" y="103"/>
                      <a:pt x="5" y="223"/>
                    </a:cubicBezTo>
                    <a:lnTo>
                      <a:pt x="191" y="12420"/>
                    </a:lnTo>
                    <a:cubicBezTo>
                      <a:pt x="195" y="12535"/>
                      <a:pt x="293" y="12633"/>
                      <a:pt x="408" y="12633"/>
                    </a:cubicBezTo>
                    <a:lnTo>
                      <a:pt x="412" y="12633"/>
                    </a:lnTo>
                    <a:cubicBezTo>
                      <a:pt x="533" y="12628"/>
                      <a:pt x="630" y="12530"/>
                      <a:pt x="626" y="12410"/>
                    </a:cubicBezTo>
                    <a:lnTo>
                      <a:pt x="626" y="12264"/>
                    </a:lnTo>
                    <a:cubicBezTo>
                      <a:pt x="453" y="12149"/>
                      <a:pt x="408" y="11918"/>
                      <a:pt x="519" y="11744"/>
                    </a:cubicBezTo>
                    <a:lnTo>
                      <a:pt x="613" y="11598"/>
                    </a:lnTo>
                    <a:lnTo>
                      <a:pt x="519" y="5539"/>
                    </a:lnTo>
                    <a:lnTo>
                      <a:pt x="506" y="5539"/>
                    </a:lnTo>
                    <a:cubicBezTo>
                      <a:pt x="297" y="5539"/>
                      <a:pt x="124" y="5371"/>
                      <a:pt x="124" y="5162"/>
                    </a:cubicBezTo>
                    <a:cubicBezTo>
                      <a:pt x="124" y="4949"/>
                      <a:pt x="297" y="4781"/>
                      <a:pt x="506" y="4781"/>
                    </a:cubicBezTo>
                    <a:lnTo>
                      <a:pt x="510" y="4781"/>
                    </a:lnTo>
                    <a:lnTo>
                      <a:pt x="439" y="213"/>
                    </a:lnTo>
                    <a:cubicBezTo>
                      <a:pt x="435" y="98"/>
                      <a:pt x="342" y="0"/>
                      <a:pt x="222" y="0"/>
                    </a:cubicBezTo>
                    <a:close/>
                  </a:path>
                </a:pathLst>
              </a:custGeom>
              <a:solidFill>
                <a:srgbClr val="6C6A6E"/>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25" name="Google Shape;825;p36"/>
              <p:cNvSpPr/>
              <p:nvPr/>
            </p:nvSpPr>
            <p:spPr>
              <a:xfrm>
                <a:off x="6547400" y="2144750"/>
                <a:ext cx="5450" cy="16675"/>
              </a:xfrm>
              <a:custGeom>
                <a:avLst/>
                <a:gdLst/>
                <a:ahLst/>
                <a:cxnLst/>
                <a:rect l="l" t="t" r="r" b="b"/>
                <a:pathLst>
                  <a:path w="218" h="667" extrusionOk="0">
                    <a:moveTo>
                      <a:pt x="205" y="0"/>
                    </a:moveTo>
                    <a:lnTo>
                      <a:pt x="111" y="146"/>
                    </a:lnTo>
                    <a:cubicBezTo>
                      <a:pt x="0" y="320"/>
                      <a:pt x="45" y="551"/>
                      <a:pt x="218" y="666"/>
                    </a:cubicBezTo>
                    <a:lnTo>
                      <a:pt x="205" y="0"/>
                    </a:lnTo>
                    <a:close/>
                  </a:path>
                </a:pathLst>
              </a:custGeom>
              <a:solidFill>
                <a:srgbClr val="6C6A6E"/>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26" name="Google Shape;826;p36"/>
              <p:cNvSpPr/>
              <p:nvPr/>
            </p:nvSpPr>
            <p:spPr>
              <a:xfrm>
                <a:off x="6540275" y="1974300"/>
                <a:ext cx="9900" cy="19000"/>
              </a:xfrm>
              <a:custGeom>
                <a:avLst/>
                <a:gdLst/>
                <a:ahLst/>
                <a:cxnLst/>
                <a:rect l="l" t="t" r="r" b="b"/>
                <a:pathLst>
                  <a:path w="396" h="760" extrusionOk="0">
                    <a:moveTo>
                      <a:pt x="383" y="1"/>
                    </a:moveTo>
                    <a:cubicBezTo>
                      <a:pt x="174" y="1"/>
                      <a:pt x="1" y="169"/>
                      <a:pt x="1" y="382"/>
                    </a:cubicBezTo>
                    <a:cubicBezTo>
                      <a:pt x="1" y="591"/>
                      <a:pt x="174" y="759"/>
                      <a:pt x="383" y="759"/>
                    </a:cubicBezTo>
                    <a:lnTo>
                      <a:pt x="396" y="759"/>
                    </a:lnTo>
                    <a:lnTo>
                      <a:pt x="387" y="1"/>
                    </a:lnTo>
                    <a:close/>
                  </a:path>
                </a:pathLst>
              </a:custGeom>
              <a:solidFill>
                <a:srgbClr val="6C6A6E"/>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27" name="Google Shape;827;p36"/>
              <p:cNvSpPr/>
              <p:nvPr/>
            </p:nvSpPr>
            <p:spPr>
              <a:xfrm>
                <a:off x="6836325" y="1854800"/>
                <a:ext cx="15800" cy="315825"/>
              </a:xfrm>
              <a:custGeom>
                <a:avLst/>
                <a:gdLst/>
                <a:ahLst/>
                <a:cxnLst/>
                <a:rect l="l" t="t" r="r" b="b"/>
                <a:pathLst>
                  <a:path w="632" h="12633" extrusionOk="0">
                    <a:moveTo>
                      <a:pt x="409" y="0"/>
                    </a:moveTo>
                    <a:cubicBezTo>
                      <a:pt x="289" y="0"/>
                      <a:pt x="196" y="98"/>
                      <a:pt x="191" y="213"/>
                    </a:cubicBezTo>
                    <a:lnTo>
                      <a:pt x="121" y="4781"/>
                    </a:lnTo>
                    <a:lnTo>
                      <a:pt x="125" y="4781"/>
                    </a:lnTo>
                    <a:cubicBezTo>
                      <a:pt x="338" y="4781"/>
                      <a:pt x="507" y="4949"/>
                      <a:pt x="507" y="5162"/>
                    </a:cubicBezTo>
                    <a:cubicBezTo>
                      <a:pt x="507" y="5371"/>
                      <a:pt x="338" y="5539"/>
                      <a:pt x="125" y="5539"/>
                    </a:cubicBezTo>
                    <a:lnTo>
                      <a:pt x="112" y="5539"/>
                    </a:lnTo>
                    <a:lnTo>
                      <a:pt x="19" y="11598"/>
                    </a:lnTo>
                    <a:lnTo>
                      <a:pt x="112" y="11744"/>
                    </a:lnTo>
                    <a:cubicBezTo>
                      <a:pt x="228" y="11918"/>
                      <a:pt x="179" y="12149"/>
                      <a:pt x="5" y="12264"/>
                    </a:cubicBezTo>
                    <a:lnTo>
                      <a:pt x="5" y="12410"/>
                    </a:lnTo>
                    <a:cubicBezTo>
                      <a:pt x="1" y="12530"/>
                      <a:pt x="99" y="12628"/>
                      <a:pt x="218" y="12633"/>
                    </a:cubicBezTo>
                    <a:lnTo>
                      <a:pt x="222" y="12633"/>
                    </a:lnTo>
                    <a:cubicBezTo>
                      <a:pt x="338" y="12633"/>
                      <a:pt x="435" y="12535"/>
                      <a:pt x="441" y="12420"/>
                    </a:cubicBezTo>
                    <a:lnTo>
                      <a:pt x="627" y="223"/>
                    </a:lnTo>
                    <a:cubicBezTo>
                      <a:pt x="631" y="103"/>
                      <a:pt x="533" y="6"/>
                      <a:pt x="414" y="0"/>
                    </a:cubicBezTo>
                    <a:close/>
                  </a:path>
                </a:pathLst>
              </a:custGeom>
              <a:solidFill>
                <a:srgbClr val="6C6A6E"/>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28" name="Google Shape;828;p36"/>
              <p:cNvSpPr/>
              <p:nvPr/>
            </p:nvSpPr>
            <p:spPr>
              <a:xfrm>
                <a:off x="6836425" y="2144750"/>
                <a:ext cx="5600" cy="16675"/>
              </a:xfrm>
              <a:custGeom>
                <a:avLst/>
                <a:gdLst/>
                <a:ahLst/>
                <a:cxnLst/>
                <a:rect l="l" t="t" r="r" b="b"/>
                <a:pathLst>
                  <a:path w="224" h="667" extrusionOk="0">
                    <a:moveTo>
                      <a:pt x="15" y="0"/>
                    </a:moveTo>
                    <a:lnTo>
                      <a:pt x="1" y="666"/>
                    </a:lnTo>
                    <a:cubicBezTo>
                      <a:pt x="175" y="551"/>
                      <a:pt x="224" y="320"/>
                      <a:pt x="108" y="146"/>
                    </a:cubicBezTo>
                    <a:lnTo>
                      <a:pt x="15" y="0"/>
                    </a:lnTo>
                    <a:close/>
                  </a:path>
                </a:pathLst>
              </a:custGeom>
              <a:solidFill>
                <a:srgbClr val="6C6A6E"/>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29" name="Google Shape;829;p36"/>
              <p:cNvSpPr/>
              <p:nvPr/>
            </p:nvSpPr>
            <p:spPr>
              <a:xfrm>
                <a:off x="6839100" y="1974300"/>
                <a:ext cx="9900" cy="19000"/>
              </a:xfrm>
              <a:custGeom>
                <a:avLst/>
                <a:gdLst/>
                <a:ahLst/>
                <a:cxnLst/>
                <a:rect l="l" t="t" r="r" b="b"/>
                <a:pathLst>
                  <a:path w="396" h="760" extrusionOk="0">
                    <a:moveTo>
                      <a:pt x="10" y="1"/>
                    </a:moveTo>
                    <a:lnTo>
                      <a:pt x="1" y="759"/>
                    </a:lnTo>
                    <a:lnTo>
                      <a:pt x="14" y="759"/>
                    </a:lnTo>
                    <a:cubicBezTo>
                      <a:pt x="227" y="759"/>
                      <a:pt x="396" y="591"/>
                      <a:pt x="396" y="382"/>
                    </a:cubicBezTo>
                    <a:cubicBezTo>
                      <a:pt x="396" y="169"/>
                      <a:pt x="227" y="1"/>
                      <a:pt x="14" y="1"/>
                    </a:cubicBezTo>
                    <a:close/>
                  </a:path>
                </a:pathLst>
              </a:custGeom>
              <a:solidFill>
                <a:srgbClr val="6C6A6E"/>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30" name="Google Shape;830;p36"/>
              <p:cNvSpPr/>
              <p:nvPr/>
            </p:nvSpPr>
            <p:spPr>
              <a:xfrm>
                <a:off x="6532175" y="1527600"/>
                <a:ext cx="60300" cy="50875"/>
              </a:xfrm>
              <a:custGeom>
                <a:avLst/>
                <a:gdLst/>
                <a:ahLst/>
                <a:cxnLst/>
                <a:rect l="l" t="t" r="r" b="b"/>
                <a:pathLst>
                  <a:path w="2412" h="2035" extrusionOk="0">
                    <a:moveTo>
                      <a:pt x="1890" y="0"/>
                    </a:moveTo>
                    <a:cubicBezTo>
                      <a:pt x="1574" y="0"/>
                      <a:pt x="1152" y="383"/>
                      <a:pt x="889" y="586"/>
                    </a:cubicBezTo>
                    <a:cubicBezTo>
                      <a:pt x="423" y="941"/>
                      <a:pt x="1" y="1420"/>
                      <a:pt x="431" y="1860"/>
                    </a:cubicBezTo>
                    <a:cubicBezTo>
                      <a:pt x="551" y="1983"/>
                      <a:pt x="677" y="2035"/>
                      <a:pt x="804" y="2035"/>
                    </a:cubicBezTo>
                    <a:cubicBezTo>
                      <a:pt x="1231" y="2035"/>
                      <a:pt x="1671" y="1459"/>
                      <a:pt x="1928" y="1083"/>
                    </a:cubicBezTo>
                    <a:cubicBezTo>
                      <a:pt x="2172" y="732"/>
                      <a:pt x="2412" y="404"/>
                      <a:pt x="2114" y="93"/>
                    </a:cubicBezTo>
                    <a:cubicBezTo>
                      <a:pt x="2051" y="27"/>
                      <a:pt x="1974" y="0"/>
                      <a:pt x="1890" y="0"/>
                    </a:cubicBezTo>
                    <a:close/>
                  </a:path>
                </a:pathLst>
              </a:custGeom>
              <a:solidFill>
                <a:srgbClr val="D28C29"/>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31" name="Google Shape;831;p36"/>
              <p:cNvSpPr/>
              <p:nvPr/>
            </p:nvSpPr>
            <p:spPr>
              <a:xfrm>
                <a:off x="6541750" y="1539100"/>
                <a:ext cx="33175" cy="27975"/>
              </a:xfrm>
              <a:custGeom>
                <a:avLst/>
                <a:gdLst/>
                <a:ahLst/>
                <a:cxnLst/>
                <a:rect l="l" t="t" r="r" b="b"/>
                <a:pathLst>
                  <a:path w="1327" h="1119" extrusionOk="0">
                    <a:moveTo>
                      <a:pt x="1039" y="0"/>
                    </a:moveTo>
                    <a:cubicBezTo>
                      <a:pt x="864" y="0"/>
                      <a:pt x="632" y="209"/>
                      <a:pt x="488" y="321"/>
                    </a:cubicBezTo>
                    <a:cubicBezTo>
                      <a:pt x="230" y="517"/>
                      <a:pt x="0" y="778"/>
                      <a:pt x="235" y="1023"/>
                    </a:cubicBezTo>
                    <a:cubicBezTo>
                      <a:pt x="301" y="1090"/>
                      <a:pt x="370" y="1118"/>
                      <a:pt x="440" y="1118"/>
                    </a:cubicBezTo>
                    <a:cubicBezTo>
                      <a:pt x="676" y="1118"/>
                      <a:pt x="917" y="802"/>
                      <a:pt x="1060" y="597"/>
                    </a:cubicBezTo>
                    <a:cubicBezTo>
                      <a:pt x="1193" y="401"/>
                      <a:pt x="1327" y="219"/>
                      <a:pt x="1163" y="50"/>
                    </a:cubicBezTo>
                    <a:cubicBezTo>
                      <a:pt x="1127" y="15"/>
                      <a:pt x="1085" y="0"/>
                      <a:pt x="1039" y="0"/>
                    </a:cubicBezTo>
                    <a:close/>
                  </a:path>
                </a:pathLst>
              </a:custGeom>
              <a:solidFill>
                <a:srgbClr val="D8A04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32" name="Google Shape;832;p36"/>
              <p:cNvSpPr/>
              <p:nvPr/>
            </p:nvSpPr>
            <p:spPr>
              <a:xfrm>
                <a:off x="6796725" y="1527600"/>
                <a:ext cx="60275" cy="50875"/>
              </a:xfrm>
              <a:custGeom>
                <a:avLst/>
                <a:gdLst/>
                <a:ahLst/>
                <a:cxnLst/>
                <a:rect l="l" t="t" r="r" b="b"/>
                <a:pathLst>
                  <a:path w="2411" h="2035" extrusionOk="0">
                    <a:moveTo>
                      <a:pt x="526" y="0"/>
                    </a:moveTo>
                    <a:cubicBezTo>
                      <a:pt x="442" y="0"/>
                      <a:pt x="366" y="27"/>
                      <a:pt x="302" y="93"/>
                    </a:cubicBezTo>
                    <a:cubicBezTo>
                      <a:pt x="1" y="404"/>
                      <a:pt x="245" y="732"/>
                      <a:pt x="484" y="1083"/>
                    </a:cubicBezTo>
                    <a:cubicBezTo>
                      <a:pt x="744" y="1459"/>
                      <a:pt x="1182" y="2035"/>
                      <a:pt x="1609" y="2035"/>
                    </a:cubicBezTo>
                    <a:cubicBezTo>
                      <a:pt x="1737" y="2035"/>
                      <a:pt x="1864" y="1983"/>
                      <a:pt x="1984" y="1860"/>
                    </a:cubicBezTo>
                    <a:cubicBezTo>
                      <a:pt x="2410" y="1420"/>
                      <a:pt x="1993" y="941"/>
                      <a:pt x="1527" y="586"/>
                    </a:cubicBezTo>
                    <a:cubicBezTo>
                      <a:pt x="1264" y="383"/>
                      <a:pt x="841" y="0"/>
                      <a:pt x="526" y="0"/>
                    </a:cubicBezTo>
                    <a:close/>
                  </a:path>
                </a:pathLst>
              </a:custGeom>
              <a:solidFill>
                <a:srgbClr val="D28C29"/>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33" name="Google Shape;833;p36"/>
              <p:cNvSpPr/>
              <p:nvPr/>
            </p:nvSpPr>
            <p:spPr>
              <a:xfrm>
                <a:off x="6814350" y="1539100"/>
                <a:ext cx="33100" cy="27975"/>
              </a:xfrm>
              <a:custGeom>
                <a:avLst/>
                <a:gdLst/>
                <a:ahLst/>
                <a:cxnLst/>
                <a:rect l="l" t="t" r="r" b="b"/>
                <a:pathLst>
                  <a:path w="1324" h="1119" extrusionOk="0">
                    <a:moveTo>
                      <a:pt x="287" y="0"/>
                    </a:moveTo>
                    <a:cubicBezTo>
                      <a:pt x="241" y="0"/>
                      <a:pt x="199" y="15"/>
                      <a:pt x="165" y="50"/>
                    </a:cubicBezTo>
                    <a:cubicBezTo>
                      <a:pt x="1" y="219"/>
                      <a:pt x="134" y="401"/>
                      <a:pt x="267" y="597"/>
                    </a:cubicBezTo>
                    <a:cubicBezTo>
                      <a:pt x="408" y="802"/>
                      <a:pt x="651" y="1118"/>
                      <a:pt x="885" y="1118"/>
                    </a:cubicBezTo>
                    <a:cubicBezTo>
                      <a:pt x="954" y="1118"/>
                      <a:pt x="1023" y="1090"/>
                      <a:pt x="1089" y="1023"/>
                    </a:cubicBezTo>
                    <a:cubicBezTo>
                      <a:pt x="1324" y="778"/>
                      <a:pt x="1093" y="517"/>
                      <a:pt x="840" y="321"/>
                    </a:cubicBezTo>
                    <a:cubicBezTo>
                      <a:pt x="693" y="209"/>
                      <a:pt x="460" y="0"/>
                      <a:pt x="287" y="0"/>
                    </a:cubicBezTo>
                    <a:close/>
                  </a:path>
                </a:pathLst>
              </a:custGeom>
              <a:solidFill>
                <a:srgbClr val="D8A04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34" name="Google Shape;834;p36"/>
              <p:cNvSpPr/>
              <p:nvPr/>
            </p:nvSpPr>
            <p:spPr>
              <a:xfrm>
                <a:off x="6775850" y="1246850"/>
                <a:ext cx="27575" cy="50300"/>
              </a:xfrm>
              <a:custGeom>
                <a:avLst/>
                <a:gdLst/>
                <a:ahLst/>
                <a:cxnLst/>
                <a:rect l="l" t="t" r="r" b="b"/>
                <a:pathLst>
                  <a:path w="1103" h="2012" extrusionOk="0">
                    <a:moveTo>
                      <a:pt x="551" y="1"/>
                    </a:moveTo>
                    <a:cubicBezTo>
                      <a:pt x="245" y="1"/>
                      <a:pt x="1" y="245"/>
                      <a:pt x="1" y="551"/>
                    </a:cubicBezTo>
                    <a:lnTo>
                      <a:pt x="1" y="1461"/>
                    </a:lnTo>
                    <a:cubicBezTo>
                      <a:pt x="1" y="1763"/>
                      <a:pt x="245" y="2012"/>
                      <a:pt x="551" y="2012"/>
                    </a:cubicBezTo>
                    <a:cubicBezTo>
                      <a:pt x="857" y="2012"/>
                      <a:pt x="1102" y="1763"/>
                      <a:pt x="1102" y="1461"/>
                    </a:cubicBezTo>
                    <a:lnTo>
                      <a:pt x="1102" y="551"/>
                    </a:lnTo>
                    <a:cubicBezTo>
                      <a:pt x="1102" y="245"/>
                      <a:pt x="857" y="1"/>
                      <a:pt x="551" y="1"/>
                    </a:cubicBezTo>
                    <a:close/>
                  </a:path>
                </a:pathLst>
              </a:custGeom>
              <a:solidFill>
                <a:srgbClr val="B93830"/>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35" name="Google Shape;835;p36"/>
              <p:cNvSpPr/>
              <p:nvPr/>
            </p:nvSpPr>
            <p:spPr>
              <a:xfrm>
                <a:off x="6585900" y="1246850"/>
                <a:ext cx="27650" cy="50300"/>
              </a:xfrm>
              <a:custGeom>
                <a:avLst/>
                <a:gdLst/>
                <a:ahLst/>
                <a:cxnLst/>
                <a:rect l="l" t="t" r="r" b="b"/>
                <a:pathLst>
                  <a:path w="1106" h="2012" extrusionOk="0">
                    <a:moveTo>
                      <a:pt x="551" y="1"/>
                    </a:moveTo>
                    <a:cubicBezTo>
                      <a:pt x="249" y="1"/>
                      <a:pt x="1" y="245"/>
                      <a:pt x="1" y="551"/>
                    </a:cubicBezTo>
                    <a:lnTo>
                      <a:pt x="1" y="1461"/>
                    </a:lnTo>
                    <a:cubicBezTo>
                      <a:pt x="1" y="1763"/>
                      <a:pt x="249" y="2012"/>
                      <a:pt x="551" y="2012"/>
                    </a:cubicBezTo>
                    <a:cubicBezTo>
                      <a:pt x="857" y="2012"/>
                      <a:pt x="1105" y="1763"/>
                      <a:pt x="1105" y="1461"/>
                    </a:cubicBezTo>
                    <a:lnTo>
                      <a:pt x="1105" y="551"/>
                    </a:lnTo>
                    <a:cubicBezTo>
                      <a:pt x="1105" y="245"/>
                      <a:pt x="857" y="1"/>
                      <a:pt x="551" y="1"/>
                    </a:cubicBezTo>
                    <a:close/>
                  </a:path>
                </a:pathLst>
              </a:custGeom>
              <a:solidFill>
                <a:srgbClr val="B93830"/>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36" name="Google Shape;836;p36"/>
              <p:cNvSpPr/>
              <p:nvPr/>
            </p:nvSpPr>
            <p:spPr>
              <a:xfrm>
                <a:off x="6824250" y="1008100"/>
                <a:ext cx="44725" cy="153125"/>
              </a:xfrm>
              <a:custGeom>
                <a:avLst/>
                <a:gdLst/>
                <a:ahLst/>
                <a:cxnLst/>
                <a:rect l="l" t="t" r="r" b="b"/>
                <a:pathLst>
                  <a:path w="1789" h="6125" extrusionOk="0">
                    <a:moveTo>
                      <a:pt x="892" y="0"/>
                    </a:moveTo>
                    <a:cubicBezTo>
                      <a:pt x="400" y="0"/>
                      <a:pt x="0" y="399"/>
                      <a:pt x="0" y="892"/>
                    </a:cubicBezTo>
                    <a:lnTo>
                      <a:pt x="0" y="5228"/>
                    </a:lnTo>
                    <a:cubicBezTo>
                      <a:pt x="0" y="5720"/>
                      <a:pt x="400" y="6125"/>
                      <a:pt x="892" y="6125"/>
                    </a:cubicBezTo>
                    <a:cubicBezTo>
                      <a:pt x="1389" y="6125"/>
                      <a:pt x="1598" y="5720"/>
                      <a:pt x="1598" y="5228"/>
                    </a:cubicBezTo>
                    <a:lnTo>
                      <a:pt x="1789" y="892"/>
                    </a:lnTo>
                    <a:cubicBezTo>
                      <a:pt x="1789" y="399"/>
                      <a:pt x="1389" y="0"/>
                      <a:pt x="892" y="0"/>
                    </a:cubicBezTo>
                    <a:close/>
                  </a:path>
                </a:pathLst>
              </a:custGeom>
              <a:solidFill>
                <a:srgbClr val="1E3A4B"/>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37" name="Google Shape;837;p36"/>
              <p:cNvSpPr/>
              <p:nvPr/>
            </p:nvSpPr>
            <p:spPr>
              <a:xfrm>
                <a:off x="6824250" y="661450"/>
                <a:ext cx="49500" cy="153150"/>
              </a:xfrm>
              <a:custGeom>
                <a:avLst/>
                <a:gdLst/>
                <a:ahLst/>
                <a:cxnLst/>
                <a:rect l="l" t="t" r="r" b="b"/>
                <a:pathLst>
                  <a:path w="1980" h="6126" extrusionOk="0">
                    <a:moveTo>
                      <a:pt x="892" y="0"/>
                    </a:moveTo>
                    <a:cubicBezTo>
                      <a:pt x="400" y="0"/>
                      <a:pt x="0" y="400"/>
                      <a:pt x="0" y="892"/>
                    </a:cubicBezTo>
                    <a:lnTo>
                      <a:pt x="0" y="5228"/>
                    </a:lnTo>
                    <a:cubicBezTo>
                      <a:pt x="0" y="5721"/>
                      <a:pt x="400" y="6125"/>
                      <a:pt x="892" y="6125"/>
                    </a:cubicBezTo>
                    <a:cubicBezTo>
                      <a:pt x="1389" y="6125"/>
                      <a:pt x="1789" y="5721"/>
                      <a:pt x="1789" y="5228"/>
                    </a:cubicBezTo>
                    <a:lnTo>
                      <a:pt x="1979" y="892"/>
                    </a:lnTo>
                    <a:cubicBezTo>
                      <a:pt x="1979" y="400"/>
                      <a:pt x="1389" y="0"/>
                      <a:pt x="892" y="0"/>
                    </a:cubicBezTo>
                    <a:close/>
                  </a:path>
                </a:pathLst>
              </a:custGeom>
              <a:solidFill>
                <a:srgbClr val="1E3A4B"/>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38" name="Google Shape;838;p36"/>
              <p:cNvSpPr/>
              <p:nvPr/>
            </p:nvSpPr>
            <p:spPr>
              <a:xfrm>
                <a:off x="6520300" y="1008100"/>
                <a:ext cx="44775" cy="153125"/>
              </a:xfrm>
              <a:custGeom>
                <a:avLst/>
                <a:gdLst/>
                <a:ahLst/>
                <a:cxnLst/>
                <a:rect l="l" t="t" r="r" b="b"/>
                <a:pathLst>
                  <a:path w="1791" h="6125" extrusionOk="0">
                    <a:moveTo>
                      <a:pt x="898" y="0"/>
                    </a:moveTo>
                    <a:cubicBezTo>
                      <a:pt x="400" y="0"/>
                      <a:pt x="1" y="399"/>
                      <a:pt x="1" y="892"/>
                    </a:cubicBezTo>
                    <a:lnTo>
                      <a:pt x="193" y="5228"/>
                    </a:lnTo>
                    <a:cubicBezTo>
                      <a:pt x="193" y="5720"/>
                      <a:pt x="400" y="6125"/>
                      <a:pt x="898" y="6125"/>
                    </a:cubicBezTo>
                    <a:cubicBezTo>
                      <a:pt x="1391" y="6125"/>
                      <a:pt x="1790" y="5720"/>
                      <a:pt x="1790" y="5228"/>
                    </a:cubicBezTo>
                    <a:lnTo>
                      <a:pt x="1790" y="892"/>
                    </a:lnTo>
                    <a:cubicBezTo>
                      <a:pt x="1790" y="399"/>
                      <a:pt x="1391" y="0"/>
                      <a:pt x="898" y="0"/>
                    </a:cubicBezTo>
                    <a:close/>
                  </a:path>
                </a:pathLst>
              </a:custGeom>
              <a:solidFill>
                <a:srgbClr val="1E3A4B"/>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39" name="Google Shape;839;p36"/>
              <p:cNvSpPr/>
              <p:nvPr/>
            </p:nvSpPr>
            <p:spPr>
              <a:xfrm>
                <a:off x="6515550" y="661450"/>
                <a:ext cx="49525" cy="153150"/>
              </a:xfrm>
              <a:custGeom>
                <a:avLst/>
                <a:gdLst/>
                <a:ahLst/>
                <a:cxnLst/>
                <a:rect l="l" t="t" r="r" b="b"/>
                <a:pathLst>
                  <a:path w="1981" h="6126" extrusionOk="0">
                    <a:moveTo>
                      <a:pt x="1088" y="0"/>
                    </a:moveTo>
                    <a:cubicBezTo>
                      <a:pt x="590" y="0"/>
                      <a:pt x="0" y="400"/>
                      <a:pt x="0" y="892"/>
                    </a:cubicBezTo>
                    <a:lnTo>
                      <a:pt x="191" y="5228"/>
                    </a:lnTo>
                    <a:cubicBezTo>
                      <a:pt x="191" y="5721"/>
                      <a:pt x="590" y="6125"/>
                      <a:pt x="1088" y="6125"/>
                    </a:cubicBezTo>
                    <a:cubicBezTo>
                      <a:pt x="1581" y="6125"/>
                      <a:pt x="1980" y="5721"/>
                      <a:pt x="1980" y="5228"/>
                    </a:cubicBezTo>
                    <a:lnTo>
                      <a:pt x="1980" y="892"/>
                    </a:lnTo>
                    <a:cubicBezTo>
                      <a:pt x="1980" y="400"/>
                      <a:pt x="1581" y="0"/>
                      <a:pt x="1088" y="0"/>
                    </a:cubicBezTo>
                    <a:close/>
                  </a:path>
                </a:pathLst>
              </a:custGeom>
              <a:solidFill>
                <a:srgbClr val="1E3A4B"/>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40" name="Google Shape;840;p36"/>
              <p:cNvSpPr/>
              <p:nvPr/>
            </p:nvSpPr>
            <p:spPr>
              <a:xfrm>
                <a:off x="6529525" y="491450"/>
                <a:ext cx="330350" cy="791050"/>
              </a:xfrm>
              <a:custGeom>
                <a:avLst/>
                <a:gdLst/>
                <a:ahLst/>
                <a:cxnLst/>
                <a:rect l="l" t="t" r="r" b="b"/>
                <a:pathLst>
                  <a:path w="13214" h="31642" extrusionOk="0">
                    <a:moveTo>
                      <a:pt x="1901" y="1"/>
                    </a:moveTo>
                    <a:cubicBezTo>
                      <a:pt x="848" y="1"/>
                      <a:pt x="0" y="1230"/>
                      <a:pt x="0" y="2277"/>
                    </a:cubicBezTo>
                    <a:lnTo>
                      <a:pt x="378" y="29742"/>
                    </a:lnTo>
                    <a:cubicBezTo>
                      <a:pt x="378" y="30790"/>
                      <a:pt x="1230" y="31642"/>
                      <a:pt x="2278" y="31642"/>
                    </a:cubicBezTo>
                    <a:lnTo>
                      <a:pt x="10933" y="31642"/>
                    </a:lnTo>
                    <a:cubicBezTo>
                      <a:pt x="11980" y="31642"/>
                      <a:pt x="12832" y="30790"/>
                      <a:pt x="12832" y="29742"/>
                    </a:cubicBezTo>
                    <a:lnTo>
                      <a:pt x="13213" y="2277"/>
                    </a:lnTo>
                    <a:cubicBezTo>
                      <a:pt x="13213" y="1230"/>
                      <a:pt x="12361" y="1"/>
                      <a:pt x="11314" y="1"/>
                    </a:cubicBezTo>
                    <a:close/>
                  </a:path>
                </a:pathLst>
              </a:custGeom>
              <a:solidFill>
                <a:srgbClr val="7FB1D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41" name="Google Shape;841;p36"/>
              <p:cNvSpPr/>
              <p:nvPr/>
            </p:nvSpPr>
            <p:spPr>
              <a:xfrm>
                <a:off x="6575700" y="530950"/>
                <a:ext cx="237925" cy="712050"/>
              </a:xfrm>
              <a:custGeom>
                <a:avLst/>
                <a:gdLst/>
                <a:ahLst/>
                <a:cxnLst/>
                <a:rect l="l" t="t" r="r" b="b"/>
                <a:pathLst>
                  <a:path w="9517" h="28482" extrusionOk="0">
                    <a:moveTo>
                      <a:pt x="1367" y="1"/>
                    </a:moveTo>
                    <a:cubicBezTo>
                      <a:pt x="613" y="1"/>
                      <a:pt x="1" y="888"/>
                      <a:pt x="1" y="1643"/>
                    </a:cubicBezTo>
                    <a:lnTo>
                      <a:pt x="89" y="9920"/>
                    </a:lnTo>
                    <a:cubicBezTo>
                      <a:pt x="160" y="9983"/>
                      <a:pt x="218" y="10063"/>
                      <a:pt x="249" y="10155"/>
                    </a:cubicBezTo>
                    <a:lnTo>
                      <a:pt x="280" y="10239"/>
                    </a:lnTo>
                    <a:cubicBezTo>
                      <a:pt x="617" y="9934"/>
                      <a:pt x="1066" y="9747"/>
                      <a:pt x="1558" y="9747"/>
                    </a:cubicBezTo>
                    <a:lnTo>
                      <a:pt x="1713" y="9747"/>
                    </a:lnTo>
                    <a:lnTo>
                      <a:pt x="1713" y="4323"/>
                    </a:lnTo>
                    <a:cubicBezTo>
                      <a:pt x="1713" y="4004"/>
                      <a:pt x="1971" y="3747"/>
                      <a:pt x="2291" y="3747"/>
                    </a:cubicBezTo>
                    <a:cubicBezTo>
                      <a:pt x="2610" y="3747"/>
                      <a:pt x="2867" y="4004"/>
                      <a:pt x="2867" y="4323"/>
                    </a:cubicBezTo>
                    <a:lnTo>
                      <a:pt x="2867" y="9747"/>
                    </a:lnTo>
                    <a:lnTo>
                      <a:pt x="6649" y="9747"/>
                    </a:lnTo>
                    <a:lnTo>
                      <a:pt x="6649" y="4323"/>
                    </a:lnTo>
                    <a:cubicBezTo>
                      <a:pt x="6649" y="4004"/>
                      <a:pt x="6906" y="3747"/>
                      <a:pt x="7226" y="3747"/>
                    </a:cubicBezTo>
                    <a:cubicBezTo>
                      <a:pt x="7545" y="3747"/>
                      <a:pt x="7803" y="4004"/>
                      <a:pt x="7803" y="4323"/>
                    </a:cubicBezTo>
                    <a:lnTo>
                      <a:pt x="7803" y="9747"/>
                    </a:lnTo>
                    <a:lnTo>
                      <a:pt x="7963" y="9747"/>
                    </a:lnTo>
                    <a:cubicBezTo>
                      <a:pt x="8451" y="9747"/>
                      <a:pt x="8899" y="9934"/>
                      <a:pt x="9236" y="10239"/>
                    </a:cubicBezTo>
                    <a:lnTo>
                      <a:pt x="9268" y="10155"/>
                    </a:lnTo>
                    <a:cubicBezTo>
                      <a:pt x="9303" y="10063"/>
                      <a:pt x="9356" y="9983"/>
                      <a:pt x="9428" y="9920"/>
                    </a:cubicBezTo>
                    <a:lnTo>
                      <a:pt x="9516" y="1643"/>
                    </a:lnTo>
                    <a:cubicBezTo>
                      <a:pt x="9516" y="888"/>
                      <a:pt x="8904" y="1"/>
                      <a:pt x="8149" y="1"/>
                    </a:cubicBezTo>
                    <a:close/>
                    <a:moveTo>
                      <a:pt x="488" y="22587"/>
                    </a:moveTo>
                    <a:lnTo>
                      <a:pt x="231" y="22964"/>
                    </a:lnTo>
                    <a:lnTo>
                      <a:pt x="275" y="27115"/>
                    </a:lnTo>
                    <a:cubicBezTo>
                      <a:pt x="275" y="27869"/>
                      <a:pt x="888" y="28481"/>
                      <a:pt x="1642" y="28481"/>
                    </a:cubicBezTo>
                    <a:lnTo>
                      <a:pt x="7873" y="28481"/>
                    </a:lnTo>
                    <a:cubicBezTo>
                      <a:pt x="8629" y="28481"/>
                      <a:pt x="9241" y="27869"/>
                      <a:pt x="9241" y="27115"/>
                    </a:cubicBezTo>
                    <a:lnTo>
                      <a:pt x="9285" y="22964"/>
                    </a:lnTo>
                    <a:lnTo>
                      <a:pt x="9028" y="22587"/>
                    </a:lnTo>
                    <a:cubicBezTo>
                      <a:pt x="8726" y="22792"/>
                      <a:pt x="8357" y="22915"/>
                      <a:pt x="7963" y="22915"/>
                    </a:cubicBezTo>
                    <a:lnTo>
                      <a:pt x="7803" y="22915"/>
                    </a:lnTo>
                    <a:lnTo>
                      <a:pt x="7803" y="26649"/>
                    </a:lnTo>
                    <a:cubicBezTo>
                      <a:pt x="7803" y="26969"/>
                      <a:pt x="7545" y="27225"/>
                      <a:pt x="7226" y="27225"/>
                    </a:cubicBezTo>
                    <a:cubicBezTo>
                      <a:pt x="6906" y="27225"/>
                      <a:pt x="6649" y="26969"/>
                      <a:pt x="6649" y="26649"/>
                    </a:cubicBezTo>
                    <a:lnTo>
                      <a:pt x="6649" y="22915"/>
                    </a:lnTo>
                    <a:lnTo>
                      <a:pt x="2867" y="22915"/>
                    </a:lnTo>
                    <a:lnTo>
                      <a:pt x="2867" y="26649"/>
                    </a:lnTo>
                    <a:cubicBezTo>
                      <a:pt x="2867" y="26969"/>
                      <a:pt x="2610" y="27225"/>
                      <a:pt x="2291" y="27225"/>
                    </a:cubicBezTo>
                    <a:cubicBezTo>
                      <a:pt x="1971" y="27225"/>
                      <a:pt x="1713" y="26969"/>
                      <a:pt x="1713" y="26649"/>
                    </a:cubicBezTo>
                    <a:lnTo>
                      <a:pt x="1713" y="22915"/>
                    </a:lnTo>
                    <a:lnTo>
                      <a:pt x="1558" y="22915"/>
                    </a:lnTo>
                    <a:cubicBezTo>
                      <a:pt x="1158" y="22915"/>
                      <a:pt x="794" y="22792"/>
                      <a:pt x="488" y="22587"/>
                    </a:cubicBezTo>
                    <a:close/>
                  </a:path>
                </a:pathLst>
              </a:custGeom>
              <a:solidFill>
                <a:srgbClr val="A7C8E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42" name="Google Shape;842;p36"/>
              <p:cNvSpPr/>
              <p:nvPr/>
            </p:nvSpPr>
            <p:spPr>
              <a:xfrm>
                <a:off x="6618525" y="624625"/>
                <a:ext cx="28850" cy="586975"/>
              </a:xfrm>
              <a:custGeom>
                <a:avLst/>
                <a:gdLst/>
                <a:ahLst/>
                <a:cxnLst/>
                <a:rect l="l" t="t" r="r" b="b"/>
                <a:pathLst>
                  <a:path w="1154" h="23479" extrusionOk="0">
                    <a:moveTo>
                      <a:pt x="578" y="0"/>
                    </a:moveTo>
                    <a:cubicBezTo>
                      <a:pt x="258" y="0"/>
                      <a:pt x="0" y="257"/>
                      <a:pt x="0" y="576"/>
                    </a:cubicBezTo>
                    <a:lnTo>
                      <a:pt x="0" y="22902"/>
                    </a:lnTo>
                    <a:cubicBezTo>
                      <a:pt x="0" y="23222"/>
                      <a:pt x="258" y="23478"/>
                      <a:pt x="578" y="23478"/>
                    </a:cubicBezTo>
                    <a:cubicBezTo>
                      <a:pt x="897" y="23478"/>
                      <a:pt x="1154" y="23222"/>
                      <a:pt x="1154" y="22902"/>
                    </a:cubicBezTo>
                    <a:lnTo>
                      <a:pt x="1154" y="576"/>
                    </a:lnTo>
                    <a:cubicBezTo>
                      <a:pt x="1154" y="257"/>
                      <a:pt x="897" y="0"/>
                      <a:pt x="578" y="0"/>
                    </a:cubicBezTo>
                    <a:close/>
                  </a:path>
                </a:pathLst>
              </a:custGeom>
              <a:solidFill>
                <a:srgbClr val="7FB1D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43" name="Google Shape;843;p36"/>
              <p:cNvSpPr/>
              <p:nvPr/>
            </p:nvSpPr>
            <p:spPr>
              <a:xfrm>
                <a:off x="6741900" y="624625"/>
                <a:ext cx="28900" cy="586975"/>
              </a:xfrm>
              <a:custGeom>
                <a:avLst/>
                <a:gdLst/>
                <a:ahLst/>
                <a:cxnLst/>
                <a:rect l="l" t="t" r="r" b="b"/>
                <a:pathLst>
                  <a:path w="1156" h="23479" extrusionOk="0">
                    <a:moveTo>
                      <a:pt x="578" y="0"/>
                    </a:moveTo>
                    <a:cubicBezTo>
                      <a:pt x="258" y="0"/>
                      <a:pt x="1" y="257"/>
                      <a:pt x="1" y="576"/>
                    </a:cubicBezTo>
                    <a:lnTo>
                      <a:pt x="1" y="22902"/>
                    </a:lnTo>
                    <a:cubicBezTo>
                      <a:pt x="1" y="23222"/>
                      <a:pt x="258" y="23478"/>
                      <a:pt x="578" y="23478"/>
                    </a:cubicBezTo>
                    <a:cubicBezTo>
                      <a:pt x="897" y="23478"/>
                      <a:pt x="1155" y="23222"/>
                      <a:pt x="1155" y="22902"/>
                    </a:cubicBezTo>
                    <a:lnTo>
                      <a:pt x="1155" y="576"/>
                    </a:lnTo>
                    <a:cubicBezTo>
                      <a:pt x="1155" y="257"/>
                      <a:pt x="897" y="0"/>
                      <a:pt x="578" y="0"/>
                    </a:cubicBezTo>
                    <a:close/>
                  </a:path>
                </a:pathLst>
              </a:custGeom>
              <a:solidFill>
                <a:srgbClr val="7FB1D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44" name="Google Shape;844;p36"/>
              <p:cNvSpPr/>
              <p:nvPr/>
            </p:nvSpPr>
            <p:spPr>
              <a:xfrm>
                <a:off x="6567150" y="774625"/>
                <a:ext cx="255000" cy="329225"/>
              </a:xfrm>
              <a:custGeom>
                <a:avLst/>
                <a:gdLst/>
                <a:ahLst/>
                <a:cxnLst/>
                <a:rect l="l" t="t" r="r" b="b"/>
                <a:pathLst>
                  <a:path w="10200" h="13169" extrusionOk="0">
                    <a:moveTo>
                      <a:pt x="1900" y="0"/>
                    </a:moveTo>
                    <a:cubicBezTo>
                      <a:pt x="849" y="0"/>
                      <a:pt x="1" y="848"/>
                      <a:pt x="1" y="1895"/>
                    </a:cubicBezTo>
                    <a:lnTo>
                      <a:pt x="1" y="11269"/>
                    </a:lnTo>
                    <a:cubicBezTo>
                      <a:pt x="1" y="12316"/>
                      <a:pt x="849" y="13168"/>
                      <a:pt x="1900" y="13168"/>
                    </a:cubicBezTo>
                    <a:lnTo>
                      <a:pt x="8305" y="13168"/>
                    </a:lnTo>
                    <a:cubicBezTo>
                      <a:pt x="9352" y="13168"/>
                      <a:pt x="10200" y="12316"/>
                      <a:pt x="10200" y="11269"/>
                    </a:cubicBezTo>
                    <a:lnTo>
                      <a:pt x="10200" y="1895"/>
                    </a:lnTo>
                    <a:cubicBezTo>
                      <a:pt x="10200" y="848"/>
                      <a:pt x="9352" y="0"/>
                      <a:pt x="8305" y="0"/>
                    </a:cubicBezTo>
                    <a:close/>
                  </a:path>
                </a:pathLst>
              </a:custGeom>
              <a:solidFill>
                <a:srgbClr val="1E3A4B"/>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45" name="Google Shape;845;p36"/>
              <p:cNvSpPr/>
              <p:nvPr/>
            </p:nvSpPr>
            <p:spPr>
              <a:xfrm>
                <a:off x="6552400" y="775350"/>
                <a:ext cx="84900" cy="178175"/>
              </a:xfrm>
              <a:custGeom>
                <a:avLst/>
                <a:gdLst/>
                <a:ahLst/>
                <a:cxnLst/>
                <a:rect l="l" t="t" r="r" b="b"/>
                <a:pathLst>
                  <a:path w="3396" h="7127" extrusionOk="0">
                    <a:moveTo>
                      <a:pt x="643" y="0"/>
                    </a:moveTo>
                    <a:cubicBezTo>
                      <a:pt x="580" y="0"/>
                      <a:pt x="516" y="11"/>
                      <a:pt x="453" y="33"/>
                    </a:cubicBezTo>
                    <a:cubicBezTo>
                      <a:pt x="155" y="140"/>
                      <a:pt x="0" y="463"/>
                      <a:pt x="107" y="762"/>
                    </a:cubicBezTo>
                    <a:lnTo>
                      <a:pt x="2215" y="6744"/>
                    </a:lnTo>
                    <a:cubicBezTo>
                      <a:pt x="2299" y="6979"/>
                      <a:pt x="2521" y="7126"/>
                      <a:pt x="2752" y="7126"/>
                    </a:cubicBezTo>
                    <a:cubicBezTo>
                      <a:pt x="2818" y="7126"/>
                      <a:pt x="2881" y="7113"/>
                      <a:pt x="2943" y="7090"/>
                    </a:cubicBezTo>
                    <a:cubicBezTo>
                      <a:pt x="3240" y="6988"/>
                      <a:pt x="3395" y="6660"/>
                      <a:pt x="3289" y="6363"/>
                    </a:cubicBezTo>
                    <a:lnTo>
                      <a:pt x="1181" y="379"/>
                    </a:lnTo>
                    <a:cubicBezTo>
                      <a:pt x="1100" y="148"/>
                      <a:pt x="879" y="0"/>
                      <a:pt x="643" y="0"/>
                    </a:cubicBezTo>
                    <a:close/>
                  </a:path>
                </a:pathLst>
              </a:custGeom>
              <a:solidFill>
                <a:srgbClr val="7FB1D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46" name="Google Shape;846;p36"/>
              <p:cNvSpPr/>
              <p:nvPr/>
            </p:nvSpPr>
            <p:spPr>
              <a:xfrm>
                <a:off x="6548825" y="1013950"/>
                <a:ext cx="83925" cy="104125"/>
              </a:xfrm>
              <a:custGeom>
                <a:avLst/>
                <a:gdLst/>
                <a:ahLst/>
                <a:cxnLst/>
                <a:rect l="l" t="t" r="r" b="b"/>
                <a:pathLst>
                  <a:path w="3357" h="4165" extrusionOk="0">
                    <a:moveTo>
                      <a:pt x="2709" y="0"/>
                    </a:moveTo>
                    <a:cubicBezTo>
                      <a:pt x="2526" y="0"/>
                      <a:pt x="2346" y="88"/>
                      <a:pt x="2238" y="250"/>
                    </a:cubicBezTo>
                    <a:lnTo>
                      <a:pt x="179" y="3272"/>
                    </a:lnTo>
                    <a:cubicBezTo>
                      <a:pt x="1" y="3534"/>
                      <a:pt x="72" y="3888"/>
                      <a:pt x="330" y="4066"/>
                    </a:cubicBezTo>
                    <a:cubicBezTo>
                      <a:pt x="427" y="4133"/>
                      <a:pt x="538" y="4164"/>
                      <a:pt x="649" y="4164"/>
                    </a:cubicBezTo>
                    <a:cubicBezTo>
                      <a:pt x="831" y="4164"/>
                      <a:pt x="1013" y="4075"/>
                      <a:pt x="1123" y="3915"/>
                    </a:cubicBezTo>
                    <a:lnTo>
                      <a:pt x="3179" y="893"/>
                    </a:lnTo>
                    <a:cubicBezTo>
                      <a:pt x="3356" y="631"/>
                      <a:pt x="3286" y="276"/>
                      <a:pt x="3028" y="98"/>
                    </a:cubicBezTo>
                    <a:cubicBezTo>
                      <a:pt x="2930" y="32"/>
                      <a:pt x="2819" y="0"/>
                      <a:pt x="2709" y="0"/>
                    </a:cubicBezTo>
                    <a:close/>
                  </a:path>
                </a:pathLst>
              </a:custGeom>
              <a:solidFill>
                <a:srgbClr val="7FB1D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47" name="Google Shape;847;p36"/>
              <p:cNvSpPr/>
              <p:nvPr/>
            </p:nvSpPr>
            <p:spPr>
              <a:xfrm>
                <a:off x="6544075" y="964150"/>
                <a:ext cx="81900" cy="18975"/>
              </a:xfrm>
              <a:custGeom>
                <a:avLst/>
                <a:gdLst/>
                <a:ahLst/>
                <a:cxnLst/>
                <a:rect l="l" t="t" r="r" b="b"/>
                <a:pathLst>
                  <a:path w="3276" h="759" extrusionOk="0">
                    <a:moveTo>
                      <a:pt x="381" y="0"/>
                    </a:moveTo>
                    <a:cubicBezTo>
                      <a:pt x="168" y="0"/>
                      <a:pt x="0" y="169"/>
                      <a:pt x="0" y="378"/>
                    </a:cubicBezTo>
                    <a:cubicBezTo>
                      <a:pt x="0" y="591"/>
                      <a:pt x="168" y="759"/>
                      <a:pt x="381" y="759"/>
                    </a:cubicBezTo>
                    <a:lnTo>
                      <a:pt x="2899" y="759"/>
                    </a:lnTo>
                    <a:cubicBezTo>
                      <a:pt x="3107" y="759"/>
                      <a:pt x="3276" y="591"/>
                      <a:pt x="3276" y="378"/>
                    </a:cubicBezTo>
                    <a:cubicBezTo>
                      <a:pt x="3276" y="169"/>
                      <a:pt x="3107" y="0"/>
                      <a:pt x="2899" y="0"/>
                    </a:cubicBezTo>
                    <a:close/>
                  </a:path>
                </a:pathLst>
              </a:custGeom>
              <a:solidFill>
                <a:srgbClr val="7FB1D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48" name="Google Shape;848;p36"/>
              <p:cNvSpPr/>
              <p:nvPr/>
            </p:nvSpPr>
            <p:spPr>
              <a:xfrm>
                <a:off x="6752000" y="775350"/>
                <a:ext cx="84925" cy="178175"/>
              </a:xfrm>
              <a:custGeom>
                <a:avLst/>
                <a:gdLst/>
                <a:ahLst/>
                <a:cxnLst/>
                <a:rect l="l" t="t" r="r" b="b"/>
                <a:pathLst>
                  <a:path w="3397" h="7127" extrusionOk="0">
                    <a:moveTo>
                      <a:pt x="2754" y="0"/>
                    </a:moveTo>
                    <a:cubicBezTo>
                      <a:pt x="2519" y="0"/>
                      <a:pt x="2300" y="148"/>
                      <a:pt x="2216" y="379"/>
                    </a:cubicBezTo>
                    <a:lnTo>
                      <a:pt x="107" y="6363"/>
                    </a:lnTo>
                    <a:cubicBezTo>
                      <a:pt x="0" y="6660"/>
                      <a:pt x="156" y="6988"/>
                      <a:pt x="453" y="7090"/>
                    </a:cubicBezTo>
                    <a:cubicBezTo>
                      <a:pt x="516" y="7113"/>
                      <a:pt x="582" y="7126"/>
                      <a:pt x="645" y="7126"/>
                    </a:cubicBezTo>
                    <a:cubicBezTo>
                      <a:pt x="879" y="7126"/>
                      <a:pt x="1097" y="6979"/>
                      <a:pt x="1182" y="6744"/>
                    </a:cubicBezTo>
                    <a:lnTo>
                      <a:pt x="3290" y="762"/>
                    </a:lnTo>
                    <a:cubicBezTo>
                      <a:pt x="3396" y="463"/>
                      <a:pt x="3241" y="140"/>
                      <a:pt x="2943" y="33"/>
                    </a:cubicBezTo>
                    <a:cubicBezTo>
                      <a:pt x="2881" y="11"/>
                      <a:pt x="2817" y="0"/>
                      <a:pt x="2754" y="0"/>
                    </a:cubicBezTo>
                    <a:close/>
                  </a:path>
                </a:pathLst>
              </a:custGeom>
              <a:solidFill>
                <a:srgbClr val="7FB1D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49" name="Google Shape;849;p36"/>
              <p:cNvSpPr/>
              <p:nvPr/>
            </p:nvSpPr>
            <p:spPr>
              <a:xfrm>
                <a:off x="6756650" y="1013950"/>
                <a:ext cx="83800" cy="104125"/>
              </a:xfrm>
              <a:custGeom>
                <a:avLst/>
                <a:gdLst/>
                <a:ahLst/>
                <a:cxnLst/>
                <a:rect l="l" t="t" r="r" b="b"/>
                <a:pathLst>
                  <a:path w="3352" h="4165" extrusionOk="0">
                    <a:moveTo>
                      <a:pt x="644" y="0"/>
                    </a:moveTo>
                    <a:cubicBezTo>
                      <a:pt x="534" y="0"/>
                      <a:pt x="423" y="32"/>
                      <a:pt x="326" y="98"/>
                    </a:cubicBezTo>
                    <a:cubicBezTo>
                      <a:pt x="68" y="276"/>
                      <a:pt x="1" y="631"/>
                      <a:pt x="174" y="893"/>
                    </a:cubicBezTo>
                    <a:lnTo>
                      <a:pt x="2233" y="3915"/>
                    </a:lnTo>
                    <a:cubicBezTo>
                      <a:pt x="2340" y="4075"/>
                      <a:pt x="2522" y="4164"/>
                      <a:pt x="2704" y="4164"/>
                    </a:cubicBezTo>
                    <a:cubicBezTo>
                      <a:pt x="2815" y="4164"/>
                      <a:pt x="2926" y="4133"/>
                      <a:pt x="3024" y="4066"/>
                    </a:cubicBezTo>
                    <a:cubicBezTo>
                      <a:pt x="3286" y="3888"/>
                      <a:pt x="3352" y="3534"/>
                      <a:pt x="3175" y="3272"/>
                    </a:cubicBezTo>
                    <a:lnTo>
                      <a:pt x="1119" y="250"/>
                    </a:lnTo>
                    <a:cubicBezTo>
                      <a:pt x="1008" y="88"/>
                      <a:pt x="828" y="0"/>
                      <a:pt x="644" y="0"/>
                    </a:cubicBezTo>
                    <a:close/>
                  </a:path>
                </a:pathLst>
              </a:custGeom>
              <a:solidFill>
                <a:srgbClr val="7FB1D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50" name="Google Shape;850;p36"/>
              <p:cNvSpPr/>
              <p:nvPr/>
            </p:nvSpPr>
            <p:spPr>
              <a:xfrm>
                <a:off x="6763300" y="964150"/>
                <a:ext cx="81925" cy="18975"/>
              </a:xfrm>
              <a:custGeom>
                <a:avLst/>
                <a:gdLst/>
                <a:ahLst/>
                <a:cxnLst/>
                <a:rect l="l" t="t" r="r" b="b"/>
                <a:pathLst>
                  <a:path w="3277" h="759" extrusionOk="0">
                    <a:moveTo>
                      <a:pt x="379" y="0"/>
                    </a:moveTo>
                    <a:cubicBezTo>
                      <a:pt x="170" y="0"/>
                      <a:pt x="1" y="169"/>
                      <a:pt x="1" y="378"/>
                    </a:cubicBezTo>
                    <a:cubicBezTo>
                      <a:pt x="1" y="591"/>
                      <a:pt x="170" y="759"/>
                      <a:pt x="379" y="759"/>
                    </a:cubicBezTo>
                    <a:lnTo>
                      <a:pt x="2899" y="759"/>
                    </a:lnTo>
                    <a:cubicBezTo>
                      <a:pt x="3108" y="759"/>
                      <a:pt x="3276" y="591"/>
                      <a:pt x="3276" y="378"/>
                    </a:cubicBezTo>
                    <a:cubicBezTo>
                      <a:pt x="3276" y="169"/>
                      <a:pt x="3108" y="0"/>
                      <a:pt x="2899" y="0"/>
                    </a:cubicBezTo>
                    <a:close/>
                  </a:path>
                </a:pathLst>
              </a:custGeom>
              <a:solidFill>
                <a:srgbClr val="7FB1D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51" name="Google Shape;851;p36"/>
              <p:cNvSpPr/>
              <p:nvPr/>
            </p:nvSpPr>
            <p:spPr>
              <a:xfrm>
                <a:off x="6598875" y="883800"/>
                <a:ext cx="191550" cy="167800"/>
              </a:xfrm>
              <a:custGeom>
                <a:avLst/>
                <a:gdLst/>
                <a:ahLst/>
                <a:cxnLst/>
                <a:rect l="l" t="t" r="r" b="b"/>
                <a:pathLst>
                  <a:path w="7662" h="6712" extrusionOk="0">
                    <a:moveTo>
                      <a:pt x="0" y="1"/>
                    </a:moveTo>
                    <a:lnTo>
                      <a:pt x="0" y="6712"/>
                    </a:lnTo>
                    <a:lnTo>
                      <a:pt x="7661" y="6712"/>
                    </a:lnTo>
                    <a:lnTo>
                      <a:pt x="7661" y="1"/>
                    </a:lnTo>
                    <a:close/>
                  </a:path>
                </a:pathLst>
              </a:custGeom>
              <a:solidFill>
                <a:srgbClr val="7FB1D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52" name="Google Shape;852;p36"/>
              <p:cNvSpPr/>
              <p:nvPr/>
            </p:nvSpPr>
            <p:spPr>
              <a:xfrm>
                <a:off x="6618075" y="900550"/>
                <a:ext cx="153150" cy="134300"/>
              </a:xfrm>
              <a:custGeom>
                <a:avLst/>
                <a:gdLst/>
                <a:ahLst/>
                <a:cxnLst/>
                <a:rect l="l" t="t" r="r" b="b"/>
                <a:pathLst>
                  <a:path w="6126" h="5372" extrusionOk="0">
                    <a:moveTo>
                      <a:pt x="0" y="1"/>
                    </a:moveTo>
                    <a:lnTo>
                      <a:pt x="0" y="5371"/>
                    </a:lnTo>
                    <a:lnTo>
                      <a:pt x="6125" y="5371"/>
                    </a:lnTo>
                    <a:lnTo>
                      <a:pt x="6125" y="1"/>
                    </a:lnTo>
                    <a:close/>
                  </a:path>
                </a:pathLst>
              </a:custGeom>
              <a:solidFill>
                <a:srgbClr val="A7C8E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53" name="Google Shape;853;p36"/>
              <p:cNvSpPr/>
              <p:nvPr/>
            </p:nvSpPr>
            <p:spPr>
              <a:xfrm>
                <a:off x="6605700" y="787600"/>
                <a:ext cx="77075" cy="20225"/>
              </a:xfrm>
              <a:custGeom>
                <a:avLst/>
                <a:gdLst/>
                <a:ahLst/>
                <a:cxnLst/>
                <a:rect l="l" t="t" r="r" b="b"/>
                <a:pathLst>
                  <a:path w="3083" h="809" extrusionOk="0">
                    <a:moveTo>
                      <a:pt x="1636" y="1"/>
                    </a:moveTo>
                    <a:cubicBezTo>
                      <a:pt x="1575" y="1"/>
                      <a:pt x="1512" y="2"/>
                      <a:pt x="1450" y="5"/>
                    </a:cubicBezTo>
                    <a:cubicBezTo>
                      <a:pt x="1037" y="22"/>
                      <a:pt x="598" y="120"/>
                      <a:pt x="305" y="325"/>
                    </a:cubicBezTo>
                    <a:cubicBezTo>
                      <a:pt x="233" y="373"/>
                      <a:pt x="171" y="432"/>
                      <a:pt x="127" y="489"/>
                    </a:cubicBezTo>
                    <a:cubicBezTo>
                      <a:pt x="79" y="542"/>
                      <a:pt x="47" y="604"/>
                      <a:pt x="30" y="653"/>
                    </a:cubicBezTo>
                    <a:cubicBezTo>
                      <a:pt x="0" y="751"/>
                      <a:pt x="15" y="804"/>
                      <a:pt x="12" y="808"/>
                    </a:cubicBezTo>
                    <a:lnTo>
                      <a:pt x="12" y="808"/>
                    </a:lnTo>
                    <a:cubicBezTo>
                      <a:pt x="15" y="806"/>
                      <a:pt x="27" y="797"/>
                      <a:pt x="43" y="782"/>
                    </a:cubicBezTo>
                    <a:cubicBezTo>
                      <a:pt x="56" y="764"/>
                      <a:pt x="87" y="741"/>
                      <a:pt x="122" y="719"/>
                    </a:cubicBezTo>
                    <a:cubicBezTo>
                      <a:pt x="159" y="698"/>
                      <a:pt x="202" y="680"/>
                      <a:pt x="256" y="662"/>
                    </a:cubicBezTo>
                    <a:cubicBezTo>
                      <a:pt x="309" y="649"/>
                      <a:pt x="366" y="635"/>
                      <a:pt x="438" y="626"/>
                    </a:cubicBezTo>
                    <a:cubicBezTo>
                      <a:pt x="704" y="591"/>
                      <a:pt x="1085" y="591"/>
                      <a:pt x="1476" y="573"/>
                    </a:cubicBezTo>
                    <a:cubicBezTo>
                      <a:pt x="1867" y="555"/>
                      <a:pt x="2271" y="516"/>
                      <a:pt x="2577" y="444"/>
                    </a:cubicBezTo>
                    <a:cubicBezTo>
                      <a:pt x="2728" y="409"/>
                      <a:pt x="2857" y="373"/>
                      <a:pt x="2945" y="338"/>
                    </a:cubicBezTo>
                    <a:cubicBezTo>
                      <a:pt x="3039" y="303"/>
                      <a:pt x="3083" y="272"/>
                      <a:pt x="3083" y="272"/>
                    </a:cubicBezTo>
                    <a:cubicBezTo>
                      <a:pt x="3083" y="272"/>
                      <a:pt x="3029" y="254"/>
                      <a:pt x="2941" y="223"/>
                    </a:cubicBezTo>
                    <a:cubicBezTo>
                      <a:pt x="2853" y="196"/>
                      <a:pt x="2728" y="156"/>
                      <a:pt x="2577" y="116"/>
                    </a:cubicBezTo>
                    <a:cubicBezTo>
                      <a:pt x="2324" y="52"/>
                      <a:pt x="1990" y="1"/>
                      <a:pt x="1636" y="1"/>
                    </a:cubicBezTo>
                    <a:close/>
                    <a:moveTo>
                      <a:pt x="12" y="808"/>
                    </a:moveTo>
                    <a:cubicBezTo>
                      <a:pt x="12" y="808"/>
                      <a:pt x="12" y="809"/>
                      <a:pt x="12" y="809"/>
                    </a:cubicBezTo>
                    <a:cubicBezTo>
                      <a:pt x="12" y="809"/>
                      <a:pt x="12" y="808"/>
                      <a:pt x="12" y="808"/>
                    </a:cubicBezTo>
                    <a:close/>
                  </a:path>
                </a:pathLst>
              </a:custGeom>
              <a:solidFill>
                <a:srgbClr val="435E6C"/>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54" name="Google Shape;854;p36"/>
              <p:cNvSpPr/>
              <p:nvPr/>
            </p:nvSpPr>
            <p:spPr>
              <a:xfrm>
                <a:off x="6507125" y="831525"/>
                <a:ext cx="47500" cy="47550"/>
              </a:xfrm>
              <a:custGeom>
                <a:avLst/>
                <a:gdLst/>
                <a:ahLst/>
                <a:cxnLst/>
                <a:rect l="l" t="t" r="r" b="b"/>
                <a:pathLst>
                  <a:path w="1900" h="1902" extrusionOk="0">
                    <a:moveTo>
                      <a:pt x="1900" y="1"/>
                    </a:moveTo>
                    <a:lnTo>
                      <a:pt x="1" y="1385"/>
                    </a:lnTo>
                    <a:lnTo>
                      <a:pt x="1" y="1901"/>
                    </a:lnTo>
                    <a:lnTo>
                      <a:pt x="1900" y="1741"/>
                    </a:lnTo>
                    <a:lnTo>
                      <a:pt x="1900" y="1"/>
                    </a:lnTo>
                    <a:close/>
                  </a:path>
                </a:pathLst>
              </a:custGeom>
              <a:solidFill>
                <a:srgbClr val="6286A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55" name="Google Shape;855;p36"/>
              <p:cNvSpPr/>
              <p:nvPr/>
            </p:nvSpPr>
            <p:spPr>
              <a:xfrm>
                <a:off x="6834675" y="831525"/>
                <a:ext cx="47500" cy="47550"/>
              </a:xfrm>
              <a:custGeom>
                <a:avLst/>
                <a:gdLst/>
                <a:ahLst/>
                <a:cxnLst/>
                <a:rect l="l" t="t" r="r" b="b"/>
                <a:pathLst>
                  <a:path w="1900" h="1902" extrusionOk="0">
                    <a:moveTo>
                      <a:pt x="1" y="1"/>
                    </a:moveTo>
                    <a:lnTo>
                      <a:pt x="1" y="1741"/>
                    </a:lnTo>
                    <a:lnTo>
                      <a:pt x="1900" y="1901"/>
                    </a:lnTo>
                    <a:lnTo>
                      <a:pt x="1900" y="1385"/>
                    </a:lnTo>
                    <a:lnTo>
                      <a:pt x="1" y="1"/>
                    </a:lnTo>
                    <a:close/>
                  </a:path>
                </a:pathLst>
              </a:custGeom>
              <a:solidFill>
                <a:srgbClr val="6286A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56" name="Google Shape;856;p36"/>
              <p:cNvSpPr/>
              <p:nvPr/>
            </p:nvSpPr>
            <p:spPr>
              <a:xfrm>
                <a:off x="6543850" y="899675"/>
                <a:ext cx="16675" cy="301500"/>
              </a:xfrm>
              <a:custGeom>
                <a:avLst/>
                <a:gdLst/>
                <a:ahLst/>
                <a:cxnLst/>
                <a:rect l="l" t="t" r="r" b="b"/>
                <a:pathLst>
                  <a:path w="667" h="12060" extrusionOk="0">
                    <a:moveTo>
                      <a:pt x="209" y="1"/>
                    </a:moveTo>
                    <a:cubicBezTo>
                      <a:pt x="93" y="1"/>
                      <a:pt x="1" y="97"/>
                      <a:pt x="5" y="214"/>
                    </a:cubicBezTo>
                    <a:lnTo>
                      <a:pt x="58" y="2774"/>
                    </a:lnTo>
                    <a:cubicBezTo>
                      <a:pt x="120" y="2659"/>
                      <a:pt x="244" y="2579"/>
                      <a:pt x="390" y="2579"/>
                    </a:cubicBezTo>
                    <a:lnTo>
                      <a:pt x="470" y="2579"/>
                    </a:lnTo>
                    <a:lnTo>
                      <a:pt x="422" y="204"/>
                    </a:lnTo>
                    <a:cubicBezTo>
                      <a:pt x="422" y="89"/>
                      <a:pt x="324" y="1"/>
                      <a:pt x="214" y="1"/>
                    </a:cubicBezTo>
                    <a:close/>
                    <a:moveTo>
                      <a:pt x="62" y="3156"/>
                    </a:moveTo>
                    <a:lnTo>
                      <a:pt x="244" y="11851"/>
                    </a:lnTo>
                    <a:cubicBezTo>
                      <a:pt x="249" y="11966"/>
                      <a:pt x="342" y="12060"/>
                      <a:pt x="458" y="12060"/>
                    </a:cubicBezTo>
                    <a:lnTo>
                      <a:pt x="462" y="12060"/>
                    </a:lnTo>
                    <a:cubicBezTo>
                      <a:pt x="577" y="12054"/>
                      <a:pt x="666" y="11958"/>
                      <a:pt x="666" y="11841"/>
                    </a:cubicBezTo>
                    <a:lnTo>
                      <a:pt x="599" y="8678"/>
                    </a:lnTo>
                    <a:cubicBezTo>
                      <a:pt x="577" y="8664"/>
                      <a:pt x="550" y="8651"/>
                      <a:pt x="529" y="8637"/>
                    </a:cubicBezTo>
                    <a:cubicBezTo>
                      <a:pt x="271" y="8459"/>
                      <a:pt x="200" y="8105"/>
                      <a:pt x="378" y="7843"/>
                    </a:cubicBezTo>
                    <a:lnTo>
                      <a:pt x="577" y="7554"/>
                    </a:lnTo>
                    <a:lnTo>
                      <a:pt x="488" y="3338"/>
                    </a:lnTo>
                    <a:lnTo>
                      <a:pt x="390" y="3338"/>
                    </a:lnTo>
                    <a:cubicBezTo>
                      <a:pt x="253" y="3338"/>
                      <a:pt x="129" y="3262"/>
                      <a:pt x="62" y="3156"/>
                    </a:cubicBezTo>
                    <a:close/>
                  </a:path>
                </a:pathLst>
              </a:custGeom>
              <a:solidFill>
                <a:srgbClr val="6D96B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57" name="Google Shape;857;p36"/>
              <p:cNvSpPr/>
              <p:nvPr/>
            </p:nvSpPr>
            <p:spPr>
              <a:xfrm>
                <a:off x="6548825" y="1088500"/>
                <a:ext cx="10025" cy="28125"/>
              </a:xfrm>
              <a:custGeom>
                <a:avLst/>
                <a:gdLst/>
                <a:ahLst/>
                <a:cxnLst/>
                <a:rect l="l" t="t" r="r" b="b"/>
                <a:pathLst>
                  <a:path w="401" h="1125" extrusionOk="0">
                    <a:moveTo>
                      <a:pt x="378" y="1"/>
                    </a:moveTo>
                    <a:lnTo>
                      <a:pt x="179" y="290"/>
                    </a:lnTo>
                    <a:cubicBezTo>
                      <a:pt x="1" y="552"/>
                      <a:pt x="72" y="906"/>
                      <a:pt x="330" y="1084"/>
                    </a:cubicBezTo>
                    <a:cubicBezTo>
                      <a:pt x="351" y="1098"/>
                      <a:pt x="378" y="1111"/>
                      <a:pt x="400" y="1125"/>
                    </a:cubicBezTo>
                    <a:lnTo>
                      <a:pt x="378" y="1"/>
                    </a:lnTo>
                    <a:close/>
                  </a:path>
                </a:pathLst>
              </a:custGeom>
              <a:solidFill>
                <a:srgbClr val="6D96B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58" name="Google Shape;858;p36"/>
              <p:cNvSpPr/>
              <p:nvPr/>
            </p:nvSpPr>
            <p:spPr>
              <a:xfrm>
                <a:off x="6545300" y="964150"/>
                <a:ext cx="10775" cy="18975"/>
              </a:xfrm>
              <a:custGeom>
                <a:avLst/>
                <a:gdLst/>
                <a:ahLst/>
                <a:cxnLst/>
                <a:rect l="l" t="t" r="r" b="b"/>
                <a:pathLst>
                  <a:path w="431" h="759" extrusionOk="0">
                    <a:moveTo>
                      <a:pt x="332" y="0"/>
                    </a:moveTo>
                    <a:cubicBezTo>
                      <a:pt x="186" y="0"/>
                      <a:pt x="62" y="80"/>
                      <a:pt x="0" y="195"/>
                    </a:cubicBezTo>
                    <a:lnTo>
                      <a:pt x="4" y="577"/>
                    </a:lnTo>
                    <a:cubicBezTo>
                      <a:pt x="71" y="683"/>
                      <a:pt x="195" y="759"/>
                      <a:pt x="332" y="759"/>
                    </a:cubicBezTo>
                    <a:lnTo>
                      <a:pt x="430" y="759"/>
                    </a:lnTo>
                    <a:lnTo>
                      <a:pt x="412" y="0"/>
                    </a:lnTo>
                    <a:close/>
                  </a:path>
                </a:pathLst>
              </a:custGeom>
              <a:solidFill>
                <a:srgbClr val="6D96B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59" name="Google Shape;859;p36"/>
              <p:cNvSpPr/>
              <p:nvPr/>
            </p:nvSpPr>
            <p:spPr>
              <a:xfrm>
                <a:off x="6828800" y="899675"/>
                <a:ext cx="16650" cy="301500"/>
              </a:xfrm>
              <a:custGeom>
                <a:avLst/>
                <a:gdLst/>
                <a:ahLst/>
                <a:cxnLst/>
                <a:rect l="l" t="t" r="r" b="b"/>
                <a:pathLst>
                  <a:path w="666" h="12060" extrusionOk="0">
                    <a:moveTo>
                      <a:pt x="453" y="1"/>
                    </a:moveTo>
                    <a:cubicBezTo>
                      <a:pt x="342" y="1"/>
                      <a:pt x="244" y="89"/>
                      <a:pt x="244" y="204"/>
                    </a:cubicBezTo>
                    <a:lnTo>
                      <a:pt x="195" y="2579"/>
                    </a:lnTo>
                    <a:lnTo>
                      <a:pt x="279" y="2579"/>
                    </a:lnTo>
                    <a:cubicBezTo>
                      <a:pt x="422" y="2579"/>
                      <a:pt x="546" y="2659"/>
                      <a:pt x="609" y="2774"/>
                    </a:cubicBezTo>
                    <a:lnTo>
                      <a:pt x="662" y="214"/>
                    </a:lnTo>
                    <a:cubicBezTo>
                      <a:pt x="666" y="97"/>
                      <a:pt x="572" y="1"/>
                      <a:pt x="457" y="1"/>
                    </a:cubicBezTo>
                    <a:close/>
                    <a:moveTo>
                      <a:pt x="603" y="3156"/>
                    </a:moveTo>
                    <a:lnTo>
                      <a:pt x="603" y="3156"/>
                    </a:lnTo>
                    <a:cubicBezTo>
                      <a:pt x="537" y="3262"/>
                      <a:pt x="413" y="3338"/>
                      <a:pt x="279" y="3338"/>
                    </a:cubicBezTo>
                    <a:lnTo>
                      <a:pt x="177" y="3338"/>
                    </a:lnTo>
                    <a:lnTo>
                      <a:pt x="89" y="7554"/>
                    </a:lnTo>
                    <a:lnTo>
                      <a:pt x="289" y="7843"/>
                    </a:lnTo>
                    <a:cubicBezTo>
                      <a:pt x="466" y="8105"/>
                      <a:pt x="400" y="8459"/>
                      <a:pt x="138" y="8637"/>
                    </a:cubicBezTo>
                    <a:cubicBezTo>
                      <a:pt x="115" y="8651"/>
                      <a:pt x="89" y="8664"/>
                      <a:pt x="66" y="8678"/>
                    </a:cubicBezTo>
                    <a:lnTo>
                      <a:pt x="0" y="11841"/>
                    </a:lnTo>
                    <a:cubicBezTo>
                      <a:pt x="0" y="11958"/>
                      <a:pt x="89" y="12054"/>
                      <a:pt x="204" y="12060"/>
                    </a:cubicBezTo>
                    <a:lnTo>
                      <a:pt x="209" y="12060"/>
                    </a:lnTo>
                    <a:cubicBezTo>
                      <a:pt x="324" y="12060"/>
                      <a:pt x="417" y="11966"/>
                      <a:pt x="422" y="11851"/>
                    </a:cubicBezTo>
                    <a:lnTo>
                      <a:pt x="603" y="3156"/>
                    </a:lnTo>
                    <a:close/>
                  </a:path>
                </a:pathLst>
              </a:custGeom>
              <a:solidFill>
                <a:srgbClr val="6D96B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60" name="Google Shape;860;p36"/>
              <p:cNvSpPr/>
              <p:nvPr/>
            </p:nvSpPr>
            <p:spPr>
              <a:xfrm>
                <a:off x="6830450" y="1088500"/>
                <a:ext cx="10000" cy="28125"/>
              </a:xfrm>
              <a:custGeom>
                <a:avLst/>
                <a:gdLst/>
                <a:ahLst/>
                <a:cxnLst/>
                <a:rect l="l" t="t" r="r" b="b"/>
                <a:pathLst>
                  <a:path w="400" h="1125" extrusionOk="0">
                    <a:moveTo>
                      <a:pt x="23" y="1"/>
                    </a:moveTo>
                    <a:lnTo>
                      <a:pt x="0" y="1125"/>
                    </a:lnTo>
                    <a:cubicBezTo>
                      <a:pt x="23" y="1111"/>
                      <a:pt x="49" y="1098"/>
                      <a:pt x="72" y="1084"/>
                    </a:cubicBezTo>
                    <a:cubicBezTo>
                      <a:pt x="334" y="906"/>
                      <a:pt x="400" y="552"/>
                      <a:pt x="223" y="290"/>
                    </a:cubicBezTo>
                    <a:lnTo>
                      <a:pt x="23" y="1"/>
                    </a:lnTo>
                    <a:close/>
                  </a:path>
                </a:pathLst>
              </a:custGeom>
              <a:solidFill>
                <a:srgbClr val="6D96B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61" name="Google Shape;861;p36"/>
              <p:cNvSpPr/>
              <p:nvPr/>
            </p:nvSpPr>
            <p:spPr>
              <a:xfrm>
                <a:off x="6833225" y="964150"/>
                <a:ext cx="10800" cy="18975"/>
              </a:xfrm>
              <a:custGeom>
                <a:avLst/>
                <a:gdLst/>
                <a:ahLst/>
                <a:cxnLst/>
                <a:rect l="l" t="t" r="r" b="b"/>
                <a:pathLst>
                  <a:path w="432" h="759" extrusionOk="0">
                    <a:moveTo>
                      <a:pt x="18" y="0"/>
                    </a:moveTo>
                    <a:lnTo>
                      <a:pt x="0" y="759"/>
                    </a:lnTo>
                    <a:lnTo>
                      <a:pt x="102" y="759"/>
                    </a:lnTo>
                    <a:cubicBezTo>
                      <a:pt x="236" y="759"/>
                      <a:pt x="360" y="683"/>
                      <a:pt x="426" y="577"/>
                    </a:cubicBezTo>
                    <a:lnTo>
                      <a:pt x="432" y="195"/>
                    </a:lnTo>
                    <a:cubicBezTo>
                      <a:pt x="369" y="80"/>
                      <a:pt x="245" y="0"/>
                      <a:pt x="102" y="0"/>
                    </a:cubicBezTo>
                    <a:close/>
                  </a:path>
                </a:pathLst>
              </a:custGeom>
              <a:solidFill>
                <a:srgbClr val="6D96B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62" name="Google Shape;862;p36"/>
              <p:cNvSpPr/>
              <p:nvPr/>
            </p:nvSpPr>
            <p:spPr>
              <a:xfrm>
                <a:off x="6521775" y="488250"/>
                <a:ext cx="58600" cy="53075"/>
              </a:xfrm>
              <a:custGeom>
                <a:avLst/>
                <a:gdLst/>
                <a:ahLst/>
                <a:cxnLst/>
                <a:rect l="l" t="t" r="r" b="b"/>
                <a:pathLst>
                  <a:path w="2344" h="2123" extrusionOk="0">
                    <a:moveTo>
                      <a:pt x="1799" y="0"/>
                    </a:moveTo>
                    <a:cubicBezTo>
                      <a:pt x="1478" y="0"/>
                      <a:pt x="1071" y="426"/>
                      <a:pt x="816" y="652"/>
                    </a:cubicBezTo>
                    <a:cubicBezTo>
                      <a:pt x="378" y="1043"/>
                      <a:pt x="0" y="1553"/>
                      <a:pt x="470" y="1971"/>
                    </a:cubicBezTo>
                    <a:cubicBezTo>
                      <a:pt x="592" y="2078"/>
                      <a:pt x="714" y="2123"/>
                      <a:pt x="833" y="2123"/>
                    </a:cubicBezTo>
                    <a:cubicBezTo>
                      <a:pt x="1277" y="2123"/>
                      <a:pt x="1682" y="1493"/>
                      <a:pt x="1913" y="1088"/>
                    </a:cubicBezTo>
                    <a:cubicBezTo>
                      <a:pt x="2126" y="719"/>
                      <a:pt x="2344" y="369"/>
                      <a:pt x="2011" y="80"/>
                    </a:cubicBezTo>
                    <a:cubicBezTo>
                      <a:pt x="1947" y="24"/>
                      <a:pt x="1875" y="0"/>
                      <a:pt x="1799" y="0"/>
                    </a:cubicBezTo>
                    <a:close/>
                  </a:path>
                </a:pathLst>
              </a:custGeom>
              <a:solidFill>
                <a:srgbClr val="D28C29"/>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63" name="Google Shape;863;p36"/>
              <p:cNvSpPr/>
              <p:nvPr/>
            </p:nvSpPr>
            <p:spPr>
              <a:xfrm>
                <a:off x="6530850" y="500125"/>
                <a:ext cx="32325" cy="29250"/>
              </a:xfrm>
              <a:custGeom>
                <a:avLst/>
                <a:gdLst/>
                <a:ahLst/>
                <a:cxnLst/>
                <a:rect l="l" t="t" r="r" b="b"/>
                <a:pathLst>
                  <a:path w="1293" h="1170" extrusionOk="0">
                    <a:moveTo>
                      <a:pt x="994" y="1"/>
                    </a:moveTo>
                    <a:cubicBezTo>
                      <a:pt x="816" y="1"/>
                      <a:pt x="594" y="237"/>
                      <a:pt x="453" y="359"/>
                    </a:cubicBezTo>
                    <a:cubicBezTo>
                      <a:pt x="210" y="576"/>
                      <a:pt x="1" y="857"/>
                      <a:pt x="263" y="1087"/>
                    </a:cubicBezTo>
                    <a:cubicBezTo>
                      <a:pt x="329" y="1145"/>
                      <a:pt x="396" y="1169"/>
                      <a:pt x="461" y="1169"/>
                    </a:cubicBezTo>
                    <a:cubicBezTo>
                      <a:pt x="704" y="1169"/>
                      <a:pt x="928" y="823"/>
                      <a:pt x="1057" y="599"/>
                    </a:cubicBezTo>
                    <a:cubicBezTo>
                      <a:pt x="1172" y="400"/>
                      <a:pt x="1293" y="204"/>
                      <a:pt x="1111" y="44"/>
                    </a:cubicBezTo>
                    <a:cubicBezTo>
                      <a:pt x="1075" y="14"/>
                      <a:pt x="1036" y="1"/>
                      <a:pt x="994" y="1"/>
                    </a:cubicBezTo>
                    <a:close/>
                  </a:path>
                </a:pathLst>
              </a:custGeom>
              <a:solidFill>
                <a:srgbClr val="D8A04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64" name="Google Shape;864;p36"/>
              <p:cNvSpPr/>
              <p:nvPr/>
            </p:nvSpPr>
            <p:spPr>
              <a:xfrm>
                <a:off x="6808925" y="488250"/>
                <a:ext cx="58625" cy="53075"/>
              </a:xfrm>
              <a:custGeom>
                <a:avLst/>
                <a:gdLst/>
                <a:ahLst/>
                <a:cxnLst/>
                <a:rect l="l" t="t" r="r" b="b"/>
                <a:pathLst>
                  <a:path w="2345" h="2123" extrusionOk="0">
                    <a:moveTo>
                      <a:pt x="546" y="0"/>
                    </a:moveTo>
                    <a:cubicBezTo>
                      <a:pt x="470" y="0"/>
                      <a:pt x="398" y="24"/>
                      <a:pt x="333" y="80"/>
                    </a:cubicBezTo>
                    <a:cubicBezTo>
                      <a:pt x="1" y="369"/>
                      <a:pt x="218" y="719"/>
                      <a:pt x="431" y="1088"/>
                    </a:cubicBezTo>
                    <a:cubicBezTo>
                      <a:pt x="662" y="1493"/>
                      <a:pt x="1067" y="2123"/>
                      <a:pt x="1511" y="2123"/>
                    </a:cubicBezTo>
                    <a:cubicBezTo>
                      <a:pt x="1630" y="2123"/>
                      <a:pt x="1751" y="2078"/>
                      <a:pt x="1873" y="1971"/>
                    </a:cubicBezTo>
                    <a:cubicBezTo>
                      <a:pt x="2344" y="1553"/>
                      <a:pt x="1967" y="1043"/>
                      <a:pt x="1527" y="652"/>
                    </a:cubicBezTo>
                    <a:cubicBezTo>
                      <a:pt x="1272" y="426"/>
                      <a:pt x="869" y="0"/>
                      <a:pt x="546" y="0"/>
                    </a:cubicBezTo>
                    <a:close/>
                  </a:path>
                </a:pathLst>
              </a:custGeom>
              <a:solidFill>
                <a:srgbClr val="D28C29"/>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65" name="Google Shape;865;p36"/>
              <p:cNvSpPr/>
              <p:nvPr/>
            </p:nvSpPr>
            <p:spPr>
              <a:xfrm>
                <a:off x="6826125" y="500125"/>
                <a:ext cx="32300" cy="29250"/>
              </a:xfrm>
              <a:custGeom>
                <a:avLst/>
                <a:gdLst/>
                <a:ahLst/>
                <a:cxnLst/>
                <a:rect l="l" t="t" r="r" b="b"/>
                <a:pathLst>
                  <a:path w="1292" h="1170" extrusionOk="0">
                    <a:moveTo>
                      <a:pt x="299" y="1"/>
                    </a:moveTo>
                    <a:cubicBezTo>
                      <a:pt x="258" y="1"/>
                      <a:pt x="218" y="14"/>
                      <a:pt x="183" y="44"/>
                    </a:cubicBezTo>
                    <a:cubicBezTo>
                      <a:pt x="1" y="204"/>
                      <a:pt x="120" y="400"/>
                      <a:pt x="236" y="599"/>
                    </a:cubicBezTo>
                    <a:cubicBezTo>
                      <a:pt x="366" y="823"/>
                      <a:pt x="589" y="1169"/>
                      <a:pt x="833" y="1169"/>
                    </a:cubicBezTo>
                    <a:cubicBezTo>
                      <a:pt x="897" y="1169"/>
                      <a:pt x="964" y="1145"/>
                      <a:pt x="1030" y="1087"/>
                    </a:cubicBezTo>
                    <a:cubicBezTo>
                      <a:pt x="1292" y="857"/>
                      <a:pt x="1083" y="576"/>
                      <a:pt x="839" y="359"/>
                    </a:cubicBezTo>
                    <a:cubicBezTo>
                      <a:pt x="699" y="237"/>
                      <a:pt x="478" y="1"/>
                      <a:pt x="299" y="1"/>
                    </a:cubicBezTo>
                    <a:close/>
                  </a:path>
                </a:pathLst>
              </a:custGeom>
              <a:solidFill>
                <a:srgbClr val="D8A04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66" name="Google Shape;866;p36"/>
              <p:cNvSpPr/>
              <p:nvPr/>
            </p:nvSpPr>
            <p:spPr>
              <a:xfrm>
                <a:off x="6166475" y="1268275"/>
                <a:ext cx="26300" cy="46975"/>
              </a:xfrm>
              <a:custGeom>
                <a:avLst/>
                <a:gdLst/>
                <a:ahLst/>
                <a:cxnLst/>
                <a:rect l="l" t="t" r="r" b="b"/>
                <a:pathLst>
                  <a:path w="1052" h="1879" extrusionOk="0">
                    <a:moveTo>
                      <a:pt x="525" y="0"/>
                    </a:moveTo>
                    <a:cubicBezTo>
                      <a:pt x="236" y="0"/>
                      <a:pt x="0" y="236"/>
                      <a:pt x="0" y="524"/>
                    </a:cubicBezTo>
                    <a:lnTo>
                      <a:pt x="0" y="1354"/>
                    </a:lnTo>
                    <a:cubicBezTo>
                      <a:pt x="0" y="1643"/>
                      <a:pt x="236" y="1878"/>
                      <a:pt x="525" y="1878"/>
                    </a:cubicBezTo>
                    <a:cubicBezTo>
                      <a:pt x="818" y="1878"/>
                      <a:pt x="1052" y="1643"/>
                      <a:pt x="1052" y="1354"/>
                    </a:cubicBezTo>
                    <a:lnTo>
                      <a:pt x="1052" y="524"/>
                    </a:lnTo>
                    <a:cubicBezTo>
                      <a:pt x="1052" y="236"/>
                      <a:pt x="818" y="0"/>
                      <a:pt x="525" y="0"/>
                    </a:cubicBezTo>
                    <a:close/>
                  </a:path>
                </a:pathLst>
              </a:custGeom>
              <a:solidFill>
                <a:srgbClr val="B93830"/>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67" name="Google Shape;867;p36"/>
              <p:cNvSpPr/>
              <p:nvPr/>
            </p:nvSpPr>
            <p:spPr>
              <a:xfrm>
                <a:off x="5935900" y="1268275"/>
                <a:ext cx="26225" cy="46975"/>
              </a:xfrm>
              <a:custGeom>
                <a:avLst/>
                <a:gdLst/>
                <a:ahLst/>
                <a:cxnLst/>
                <a:rect l="l" t="t" r="r" b="b"/>
                <a:pathLst>
                  <a:path w="1049" h="1879" extrusionOk="0">
                    <a:moveTo>
                      <a:pt x="524" y="0"/>
                    </a:moveTo>
                    <a:cubicBezTo>
                      <a:pt x="235" y="0"/>
                      <a:pt x="1" y="236"/>
                      <a:pt x="1" y="524"/>
                    </a:cubicBezTo>
                    <a:lnTo>
                      <a:pt x="1" y="1354"/>
                    </a:lnTo>
                    <a:cubicBezTo>
                      <a:pt x="1" y="1643"/>
                      <a:pt x="235" y="1878"/>
                      <a:pt x="524" y="1878"/>
                    </a:cubicBezTo>
                    <a:cubicBezTo>
                      <a:pt x="813" y="1878"/>
                      <a:pt x="1048" y="1643"/>
                      <a:pt x="1048" y="1354"/>
                    </a:cubicBezTo>
                    <a:lnTo>
                      <a:pt x="1048" y="524"/>
                    </a:lnTo>
                    <a:cubicBezTo>
                      <a:pt x="1048" y="236"/>
                      <a:pt x="813" y="0"/>
                      <a:pt x="524" y="0"/>
                    </a:cubicBezTo>
                    <a:close/>
                  </a:path>
                </a:pathLst>
              </a:custGeom>
              <a:solidFill>
                <a:srgbClr val="B93830"/>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68" name="Google Shape;868;p36"/>
              <p:cNvSpPr/>
              <p:nvPr/>
            </p:nvSpPr>
            <p:spPr>
              <a:xfrm>
                <a:off x="6216525" y="1063100"/>
                <a:ext cx="44825" cy="153925"/>
              </a:xfrm>
              <a:custGeom>
                <a:avLst/>
                <a:gdLst/>
                <a:ahLst/>
                <a:cxnLst/>
                <a:rect l="l" t="t" r="r" b="b"/>
                <a:pathLst>
                  <a:path w="1793" h="6157" extrusionOk="0">
                    <a:moveTo>
                      <a:pt x="897" y="1"/>
                    </a:moveTo>
                    <a:cubicBezTo>
                      <a:pt x="399" y="1"/>
                      <a:pt x="0" y="396"/>
                      <a:pt x="0" y="889"/>
                    </a:cubicBezTo>
                    <a:lnTo>
                      <a:pt x="0" y="5265"/>
                    </a:lnTo>
                    <a:cubicBezTo>
                      <a:pt x="0" y="5757"/>
                      <a:pt x="399" y="6157"/>
                      <a:pt x="897" y="6157"/>
                    </a:cubicBezTo>
                    <a:cubicBezTo>
                      <a:pt x="1393" y="6157"/>
                      <a:pt x="1793" y="5757"/>
                      <a:pt x="1793" y="5265"/>
                    </a:cubicBezTo>
                    <a:lnTo>
                      <a:pt x="1793" y="889"/>
                    </a:lnTo>
                    <a:cubicBezTo>
                      <a:pt x="1793" y="396"/>
                      <a:pt x="1393" y="1"/>
                      <a:pt x="897" y="1"/>
                    </a:cubicBezTo>
                    <a:close/>
                  </a:path>
                </a:pathLst>
              </a:custGeom>
              <a:solidFill>
                <a:srgbClr val="1E3A4B"/>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69" name="Google Shape;869;p36"/>
              <p:cNvSpPr/>
              <p:nvPr/>
            </p:nvSpPr>
            <p:spPr>
              <a:xfrm>
                <a:off x="6216525" y="668975"/>
                <a:ext cx="44825" cy="153925"/>
              </a:xfrm>
              <a:custGeom>
                <a:avLst/>
                <a:gdLst/>
                <a:ahLst/>
                <a:cxnLst/>
                <a:rect l="l" t="t" r="r" b="b"/>
                <a:pathLst>
                  <a:path w="1793" h="6157" extrusionOk="0">
                    <a:moveTo>
                      <a:pt x="897" y="1"/>
                    </a:moveTo>
                    <a:cubicBezTo>
                      <a:pt x="399" y="1"/>
                      <a:pt x="0" y="400"/>
                      <a:pt x="0" y="889"/>
                    </a:cubicBezTo>
                    <a:lnTo>
                      <a:pt x="0" y="5265"/>
                    </a:lnTo>
                    <a:cubicBezTo>
                      <a:pt x="0" y="5757"/>
                      <a:pt x="399" y="6156"/>
                      <a:pt x="897" y="6156"/>
                    </a:cubicBezTo>
                    <a:cubicBezTo>
                      <a:pt x="1393" y="6156"/>
                      <a:pt x="1793" y="5757"/>
                      <a:pt x="1793" y="5265"/>
                    </a:cubicBezTo>
                    <a:lnTo>
                      <a:pt x="1793" y="889"/>
                    </a:lnTo>
                    <a:cubicBezTo>
                      <a:pt x="1793" y="400"/>
                      <a:pt x="1393" y="1"/>
                      <a:pt x="897" y="1"/>
                    </a:cubicBezTo>
                    <a:close/>
                  </a:path>
                </a:pathLst>
              </a:custGeom>
              <a:solidFill>
                <a:srgbClr val="1E3A4B"/>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70" name="Google Shape;870;p36"/>
              <p:cNvSpPr/>
              <p:nvPr/>
            </p:nvSpPr>
            <p:spPr>
              <a:xfrm>
                <a:off x="5867200" y="1063100"/>
                <a:ext cx="44875" cy="153925"/>
              </a:xfrm>
              <a:custGeom>
                <a:avLst/>
                <a:gdLst/>
                <a:ahLst/>
                <a:cxnLst/>
                <a:rect l="l" t="t" r="r" b="b"/>
                <a:pathLst>
                  <a:path w="1795" h="6157" extrusionOk="0">
                    <a:moveTo>
                      <a:pt x="898" y="1"/>
                    </a:moveTo>
                    <a:cubicBezTo>
                      <a:pt x="405" y="1"/>
                      <a:pt x="1" y="396"/>
                      <a:pt x="1" y="889"/>
                    </a:cubicBezTo>
                    <a:lnTo>
                      <a:pt x="1" y="5265"/>
                    </a:lnTo>
                    <a:cubicBezTo>
                      <a:pt x="1" y="5757"/>
                      <a:pt x="405" y="6157"/>
                      <a:pt x="898" y="6157"/>
                    </a:cubicBezTo>
                    <a:cubicBezTo>
                      <a:pt x="1395" y="6157"/>
                      <a:pt x="1794" y="5757"/>
                      <a:pt x="1794" y="5265"/>
                    </a:cubicBezTo>
                    <a:lnTo>
                      <a:pt x="1794" y="889"/>
                    </a:lnTo>
                    <a:cubicBezTo>
                      <a:pt x="1794" y="396"/>
                      <a:pt x="1395" y="1"/>
                      <a:pt x="898" y="1"/>
                    </a:cubicBezTo>
                    <a:close/>
                  </a:path>
                </a:pathLst>
              </a:custGeom>
              <a:solidFill>
                <a:srgbClr val="1E3A4B"/>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71" name="Google Shape;871;p36"/>
              <p:cNvSpPr/>
              <p:nvPr/>
            </p:nvSpPr>
            <p:spPr>
              <a:xfrm>
                <a:off x="5867200" y="668975"/>
                <a:ext cx="44875" cy="153925"/>
              </a:xfrm>
              <a:custGeom>
                <a:avLst/>
                <a:gdLst/>
                <a:ahLst/>
                <a:cxnLst/>
                <a:rect l="l" t="t" r="r" b="b"/>
                <a:pathLst>
                  <a:path w="1795" h="6157" extrusionOk="0">
                    <a:moveTo>
                      <a:pt x="898" y="1"/>
                    </a:moveTo>
                    <a:cubicBezTo>
                      <a:pt x="405" y="1"/>
                      <a:pt x="1" y="400"/>
                      <a:pt x="1" y="889"/>
                    </a:cubicBezTo>
                    <a:lnTo>
                      <a:pt x="1" y="5265"/>
                    </a:lnTo>
                    <a:cubicBezTo>
                      <a:pt x="1" y="5757"/>
                      <a:pt x="405" y="6156"/>
                      <a:pt x="898" y="6156"/>
                    </a:cubicBezTo>
                    <a:cubicBezTo>
                      <a:pt x="1395" y="6156"/>
                      <a:pt x="1794" y="5757"/>
                      <a:pt x="1794" y="5265"/>
                    </a:cubicBezTo>
                    <a:lnTo>
                      <a:pt x="1794" y="889"/>
                    </a:lnTo>
                    <a:cubicBezTo>
                      <a:pt x="1794" y="400"/>
                      <a:pt x="1395" y="1"/>
                      <a:pt x="898" y="1"/>
                    </a:cubicBezTo>
                    <a:close/>
                  </a:path>
                </a:pathLst>
              </a:custGeom>
              <a:solidFill>
                <a:srgbClr val="1E3A4B"/>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72" name="Google Shape;872;p36"/>
              <p:cNvSpPr/>
              <p:nvPr/>
            </p:nvSpPr>
            <p:spPr>
              <a:xfrm>
                <a:off x="5881175" y="461725"/>
                <a:ext cx="366325" cy="850500"/>
              </a:xfrm>
              <a:custGeom>
                <a:avLst/>
                <a:gdLst/>
                <a:ahLst/>
                <a:cxnLst/>
                <a:rect l="l" t="t" r="r" b="b"/>
                <a:pathLst>
                  <a:path w="14653" h="34020" extrusionOk="0">
                    <a:moveTo>
                      <a:pt x="7324" y="0"/>
                    </a:moveTo>
                    <a:cubicBezTo>
                      <a:pt x="3282" y="0"/>
                      <a:pt x="1" y="2139"/>
                      <a:pt x="1" y="6183"/>
                    </a:cubicBezTo>
                    <a:lnTo>
                      <a:pt x="1" y="29400"/>
                    </a:lnTo>
                    <a:cubicBezTo>
                      <a:pt x="1" y="33443"/>
                      <a:pt x="3282" y="34020"/>
                      <a:pt x="7324" y="34020"/>
                    </a:cubicBezTo>
                    <a:cubicBezTo>
                      <a:pt x="11372" y="34020"/>
                      <a:pt x="14653" y="33443"/>
                      <a:pt x="14653" y="29400"/>
                    </a:cubicBezTo>
                    <a:lnTo>
                      <a:pt x="14653" y="6183"/>
                    </a:lnTo>
                    <a:cubicBezTo>
                      <a:pt x="14653" y="2139"/>
                      <a:pt x="11372" y="0"/>
                      <a:pt x="7324" y="0"/>
                    </a:cubicBezTo>
                    <a:close/>
                  </a:path>
                </a:pathLst>
              </a:custGeom>
              <a:solidFill>
                <a:srgbClr val="589690"/>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73" name="Google Shape;873;p36"/>
              <p:cNvSpPr/>
              <p:nvPr/>
            </p:nvSpPr>
            <p:spPr>
              <a:xfrm>
                <a:off x="5932450" y="485800"/>
                <a:ext cx="263650" cy="114300"/>
              </a:xfrm>
              <a:custGeom>
                <a:avLst/>
                <a:gdLst/>
                <a:ahLst/>
                <a:cxnLst/>
                <a:rect l="l" t="t" r="r" b="b"/>
                <a:pathLst>
                  <a:path w="10546" h="4572" extrusionOk="0">
                    <a:moveTo>
                      <a:pt x="5273" y="0"/>
                    </a:moveTo>
                    <a:cubicBezTo>
                      <a:pt x="2411" y="0"/>
                      <a:pt x="80" y="1491"/>
                      <a:pt x="0" y="4310"/>
                    </a:cubicBezTo>
                    <a:lnTo>
                      <a:pt x="112" y="4572"/>
                    </a:lnTo>
                    <a:cubicBezTo>
                      <a:pt x="476" y="4372"/>
                      <a:pt x="906" y="4252"/>
                      <a:pt x="1377" y="4252"/>
                    </a:cubicBezTo>
                    <a:lnTo>
                      <a:pt x="9175" y="4252"/>
                    </a:lnTo>
                    <a:cubicBezTo>
                      <a:pt x="9641" y="4252"/>
                      <a:pt x="10076" y="4372"/>
                      <a:pt x="10435" y="4572"/>
                    </a:cubicBezTo>
                    <a:lnTo>
                      <a:pt x="10546" y="4306"/>
                    </a:lnTo>
                    <a:cubicBezTo>
                      <a:pt x="10471" y="1491"/>
                      <a:pt x="8136" y="0"/>
                      <a:pt x="5273" y="0"/>
                    </a:cubicBezTo>
                    <a:close/>
                  </a:path>
                </a:pathLst>
              </a:custGeom>
              <a:solidFill>
                <a:srgbClr val="7EA9A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74" name="Google Shape;874;p36"/>
              <p:cNvSpPr/>
              <p:nvPr/>
            </p:nvSpPr>
            <p:spPr>
              <a:xfrm>
                <a:off x="5909950" y="592100"/>
                <a:ext cx="308700" cy="188075"/>
              </a:xfrm>
              <a:custGeom>
                <a:avLst/>
                <a:gdLst/>
                <a:ahLst/>
                <a:cxnLst/>
                <a:rect l="l" t="t" r="r" b="b"/>
                <a:pathLst>
                  <a:path w="12348" h="7523" extrusionOk="0">
                    <a:moveTo>
                      <a:pt x="2277" y="0"/>
                    </a:moveTo>
                    <a:cubicBezTo>
                      <a:pt x="1021" y="0"/>
                      <a:pt x="0" y="853"/>
                      <a:pt x="0" y="1900"/>
                    </a:cubicBezTo>
                    <a:lnTo>
                      <a:pt x="0" y="7523"/>
                    </a:lnTo>
                    <a:lnTo>
                      <a:pt x="12347" y="7523"/>
                    </a:lnTo>
                    <a:lnTo>
                      <a:pt x="12347" y="1900"/>
                    </a:lnTo>
                    <a:cubicBezTo>
                      <a:pt x="12347" y="853"/>
                      <a:pt x="11331" y="0"/>
                      <a:pt x="10075" y="0"/>
                    </a:cubicBezTo>
                    <a:close/>
                  </a:path>
                </a:pathLst>
              </a:custGeom>
              <a:solidFill>
                <a:srgbClr val="1E3A4B"/>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75" name="Google Shape;875;p36"/>
              <p:cNvSpPr/>
              <p:nvPr/>
            </p:nvSpPr>
            <p:spPr>
              <a:xfrm>
                <a:off x="5900275" y="577925"/>
                <a:ext cx="91800" cy="171325"/>
              </a:xfrm>
              <a:custGeom>
                <a:avLst/>
                <a:gdLst/>
                <a:ahLst/>
                <a:cxnLst/>
                <a:rect l="l" t="t" r="r" b="b"/>
                <a:pathLst>
                  <a:path w="3672" h="6853" extrusionOk="0">
                    <a:moveTo>
                      <a:pt x="650" y="0"/>
                    </a:moveTo>
                    <a:cubicBezTo>
                      <a:pt x="577" y="0"/>
                      <a:pt x="503" y="14"/>
                      <a:pt x="431" y="43"/>
                    </a:cubicBezTo>
                    <a:cubicBezTo>
                      <a:pt x="142" y="164"/>
                      <a:pt x="1" y="496"/>
                      <a:pt x="125" y="789"/>
                    </a:cubicBezTo>
                    <a:lnTo>
                      <a:pt x="2500" y="6502"/>
                    </a:lnTo>
                    <a:cubicBezTo>
                      <a:pt x="2588" y="6723"/>
                      <a:pt x="2801" y="6852"/>
                      <a:pt x="3024" y="6852"/>
                    </a:cubicBezTo>
                    <a:cubicBezTo>
                      <a:pt x="3098" y="6852"/>
                      <a:pt x="3170" y="6838"/>
                      <a:pt x="3241" y="6812"/>
                    </a:cubicBezTo>
                    <a:cubicBezTo>
                      <a:pt x="3534" y="6688"/>
                      <a:pt x="3671" y="6355"/>
                      <a:pt x="3551" y="6066"/>
                    </a:cubicBezTo>
                    <a:lnTo>
                      <a:pt x="1177" y="350"/>
                    </a:lnTo>
                    <a:cubicBezTo>
                      <a:pt x="1087" y="132"/>
                      <a:pt x="874" y="0"/>
                      <a:pt x="650" y="0"/>
                    </a:cubicBezTo>
                    <a:close/>
                  </a:path>
                </a:pathLst>
              </a:custGeom>
              <a:solidFill>
                <a:srgbClr val="589690"/>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76" name="Google Shape;876;p36"/>
              <p:cNvSpPr/>
              <p:nvPr/>
            </p:nvSpPr>
            <p:spPr>
              <a:xfrm>
                <a:off x="5891625" y="731800"/>
                <a:ext cx="87800" cy="19100"/>
              </a:xfrm>
              <a:custGeom>
                <a:avLst/>
                <a:gdLst/>
                <a:ahLst/>
                <a:cxnLst/>
                <a:rect l="l" t="t" r="r" b="b"/>
                <a:pathLst>
                  <a:path w="3512" h="764" extrusionOk="0">
                    <a:moveTo>
                      <a:pt x="378" y="0"/>
                    </a:moveTo>
                    <a:cubicBezTo>
                      <a:pt x="169" y="0"/>
                      <a:pt x="0" y="173"/>
                      <a:pt x="0" y="382"/>
                    </a:cubicBezTo>
                    <a:cubicBezTo>
                      <a:pt x="0" y="591"/>
                      <a:pt x="169" y="763"/>
                      <a:pt x="378" y="763"/>
                    </a:cubicBezTo>
                    <a:lnTo>
                      <a:pt x="3134" y="763"/>
                    </a:lnTo>
                    <a:cubicBezTo>
                      <a:pt x="3343" y="763"/>
                      <a:pt x="3511" y="591"/>
                      <a:pt x="3511" y="382"/>
                    </a:cubicBezTo>
                    <a:cubicBezTo>
                      <a:pt x="3511" y="173"/>
                      <a:pt x="3343" y="0"/>
                      <a:pt x="3134" y="0"/>
                    </a:cubicBezTo>
                    <a:close/>
                  </a:path>
                </a:pathLst>
              </a:custGeom>
              <a:solidFill>
                <a:srgbClr val="589690"/>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77" name="Google Shape;877;p36"/>
              <p:cNvSpPr/>
              <p:nvPr/>
            </p:nvSpPr>
            <p:spPr>
              <a:xfrm>
                <a:off x="6136525" y="577925"/>
                <a:ext cx="91775" cy="171325"/>
              </a:xfrm>
              <a:custGeom>
                <a:avLst/>
                <a:gdLst/>
                <a:ahLst/>
                <a:cxnLst/>
                <a:rect l="l" t="t" r="r" b="b"/>
                <a:pathLst>
                  <a:path w="3671" h="6853" extrusionOk="0">
                    <a:moveTo>
                      <a:pt x="3024" y="0"/>
                    </a:moveTo>
                    <a:cubicBezTo>
                      <a:pt x="2801" y="0"/>
                      <a:pt x="2589" y="132"/>
                      <a:pt x="2499" y="350"/>
                    </a:cubicBezTo>
                    <a:lnTo>
                      <a:pt x="125" y="6066"/>
                    </a:lnTo>
                    <a:cubicBezTo>
                      <a:pt x="0" y="6355"/>
                      <a:pt x="142" y="6688"/>
                      <a:pt x="430" y="6812"/>
                    </a:cubicBezTo>
                    <a:cubicBezTo>
                      <a:pt x="502" y="6838"/>
                      <a:pt x="577" y="6852"/>
                      <a:pt x="648" y="6852"/>
                    </a:cubicBezTo>
                    <a:cubicBezTo>
                      <a:pt x="875" y="6852"/>
                      <a:pt x="1083" y="6723"/>
                      <a:pt x="1176" y="6502"/>
                    </a:cubicBezTo>
                    <a:lnTo>
                      <a:pt x="3550" y="789"/>
                    </a:lnTo>
                    <a:cubicBezTo>
                      <a:pt x="3671" y="496"/>
                      <a:pt x="3533" y="164"/>
                      <a:pt x="3240" y="43"/>
                    </a:cubicBezTo>
                    <a:cubicBezTo>
                      <a:pt x="3170" y="14"/>
                      <a:pt x="3097" y="0"/>
                      <a:pt x="3024" y="0"/>
                    </a:cubicBezTo>
                    <a:close/>
                  </a:path>
                </a:pathLst>
              </a:custGeom>
              <a:solidFill>
                <a:srgbClr val="589690"/>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78" name="Google Shape;878;p36"/>
              <p:cNvSpPr/>
              <p:nvPr/>
            </p:nvSpPr>
            <p:spPr>
              <a:xfrm>
                <a:off x="6149175" y="731800"/>
                <a:ext cx="87900" cy="19100"/>
              </a:xfrm>
              <a:custGeom>
                <a:avLst/>
                <a:gdLst/>
                <a:ahLst/>
                <a:cxnLst/>
                <a:rect l="l" t="t" r="r" b="b"/>
                <a:pathLst>
                  <a:path w="3516" h="764" extrusionOk="0">
                    <a:moveTo>
                      <a:pt x="381" y="0"/>
                    </a:moveTo>
                    <a:cubicBezTo>
                      <a:pt x="168" y="0"/>
                      <a:pt x="0" y="173"/>
                      <a:pt x="0" y="382"/>
                    </a:cubicBezTo>
                    <a:cubicBezTo>
                      <a:pt x="0" y="591"/>
                      <a:pt x="168" y="763"/>
                      <a:pt x="381" y="763"/>
                    </a:cubicBezTo>
                    <a:lnTo>
                      <a:pt x="3134" y="763"/>
                    </a:lnTo>
                    <a:cubicBezTo>
                      <a:pt x="3342" y="763"/>
                      <a:pt x="3515" y="591"/>
                      <a:pt x="3515" y="382"/>
                    </a:cubicBezTo>
                    <a:cubicBezTo>
                      <a:pt x="3515" y="173"/>
                      <a:pt x="3342" y="0"/>
                      <a:pt x="3134" y="0"/>
                    </a:cubicBezTo>
                    <a:close/>
                  </a:path>
                </a:pathLst>
              </a:custGeom>
              <a:solidFill>
                <a:srgbClr val="589690"/>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79" name="Google Shape;879;p36"/>
              <p:cNvSpPr/>
              <p:nvPr/>
            </p:nvSpPr>
            <p:spPr>
              <a:xfrm>
                <a:off x="5950325" y="676400"/>
                <a:ext cx="227950" cy="568050"/>
              </a:xfrm>
              <a:custGeom>
                <a:avLst/>
                <a:gdLst/>
                <a:ahLst/>
                <a:cxnLst/>
                <a:rect l="l" t="t" r="r" b="b"/>
                <a:pathLst>
                  <a:path w="9118" h="22722" extrusionOk="0">
                    <a:moveTo>
                      <a:pt x="0" y="1"/>
                    </a:moveTo>
                    <a:lnTo>
                      <a:pt x="0" y="22722"/>
                    </a:lnTo>
                    <a:lnTo>
                      <a:pt x="9117" y="22722"/>
                    </a:lnTo>
                    <a:lnTo>
                      <a:pt x="9117" y="1"/>
                    </a:lnTo>
                    <a:close/>
                  </a:path>
                </a:pathLst>
              </a:custGeom>
              <a:solidFill>
                <a:srgbClr val="589690"/>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80" name="Google Shape;880;p36"/>
              <p:cNvSpPr/>
              <p:nvPr/>
            </p:nvSpPr>
            <p:spPr>
              <a:xfrm>
                <a:off x="5973200" y="699950"/>
                <a:ext cx="182300" cy="532850"/>
              </a:xfrm>
              <a:custGeom>
                <a:avLst/>
                <a:gdLst/>
                <a:ahLst/>
                <a:cxnLst/>
                <a:rect l="l" t="t" r="r" b="b"/>
                <a:pathLst>
                  <a:path w="7292" h="21314" extrusionOk="0">
                    <a:moveTo>
                      <a:pt x="0" y="0"/>
                    </a:moveTo>
                    <a:lnTo>
                      <a:pt x="0" y="21313"/>
                    </a:lnTo>
                    <a:lnTo>
                      <a:pt x="7292" y="21313"/>
                    </a:lnTo>
                    <a:lnTo>
                      <a:pt x="7292" y="0"/>
                    </a:lnTo>
                    <a:close/>
                  </a:path>
                </a:pathLst>
              </a:custGeom>
              <a:solidFill>
                <a:srgbClr val="7EA9A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81" name="Google Shape;881;p36"/>
              <p:cNvSpPr/>
              <p:nvPr/>
            </p:nvSpPr>
            <p:spPr>
              <a:xfrm>
                <a:off x="5962975" y="603275"/>
                <a:ext cx="89475" cy="16250"/>
              </a:xfrm>
              <a:custGeom>
                <a:avLst/>
                <a:gdLst/>
                <a:ahLst/>
                <a:cxnLst/>
                <a:rect l="l" t="t" r="r" b="b"/>
                <a:pathLst>
                  <a:path w="3579" h="650" extrusionOk="0">
                    <a:moveTo>
                      <a:pt x="1641" y="1"/>
                    </a:moveTo>
                    <a:cubicBezTo>
                      <a:pt x="1445" y="1"/>
                      <a:pt x="1251" y="13"/>
                      <a:pt x="1061" y="46"/>
                    </a:cubicBezTo>
                    <a:cubicBezTo>
                      <a:pt x="950" y="64"/>
                      <a:pt x="844" y="90"/>
                      <a:pt x="742" y="121"/>
                    </a:cubicBezTo>
                    <a:cubicBezTo>
                      <a:pt x="639" y="144"/>
                      <a:pt x="547" y="193"/>
                      <a:pt x="457" y="223"/>
                    </a:cubicBezTo>
                    <a:cubicBezTo>
                      <a:pt x="373" y="268"/>
                      <a:pt x="297" y="316"/>
                      <a:pt x="236" y="361"/>
                    </a:cubicBezTo>
                    <a:cubicBezTo>
                      <a:pt x="174" y="410"/>
                      <a:pt x="125" y="459"/>
                      <a:pt x="90" y="498"/>
                    </a:cubicBezTo>
                    <a:cubicBezTo>
                      <a:pt x="27" y="596"/>
                      <a:pt x="0" y="649"/>
                      <a:pt x="0" y="649"/>
                    </a:cubicBezTo>
                    <a:cubicBezTo>
                      <a:pt x="0" y="649"/>
                      <a:pt x="67" y="627"/>
                      <a:pt x="156" y="592"/>
                    </a:cubicBezTo>
                    <a:cubicBezTo>
                      <a:pt x="200" y="582"/>
                      <a:pt x="262" y="574"/>
                      <a:pt x="324" y="561"/>
                    </a:cubicBezTo>
                    <a:cubicBezTo>
                      <a:pt x="391" y="556"/>
                      <a:pt x="462" y="552"/>
                      <a:pt x="547" y="543"/>
                    </a:cubicBezTo>
                    <a:cubicBezTo>
                      <a:pt x="564" y="544"/>
                      <a:pt x="581" y="544"/>
                      <a:pt x="598" y="544"/>
                    </a:cubicBezTo>
                    <a:cubicBezTo>
                      <a:pt x="645" y="544"/>
                      <a:pt x="695" y="542"/>
                      <a:pt x="748" y="542"/>
                    </a:cubicBezTo>
                    <a:cubicBezTo>
                      <a:pt x="768" y="542"/>
                      <a:pt x="788" y="542"/>
                      <a:pt x="809" y="543"/>
                    </a:cubicBezTo>
                    <a:cubicBezTo>
                      <a:pt x="897" y="543"/>
                      <a:pt x="995" y="547"/>
                      <a:pt x="1102" y="552"/>
                    </a:cubicBezTo>
                    <a:cubicBezTo>
                      <a:pt x="1305" y="556"/>
                      <a:pt x="1528" y="561"/>
                      <a:pt x="1745" y="570"/>
                    </a:cubicBezTo>
                    <a:cubicBezTo>
                      <a:pt x="1857" y="572"/>
                      <a:pt x="1970" y="573"/>
                      <a:pt x="2082" y="573"/>
                    </a:cubicBezTo>
                    <a:cubicBezTo>
                      <a:pt x="2413" y="573"/>
                      <a:pt x="2735" y="561"/>
                      <a:pt x="2997" y="525"/>
                    </a:cubicBezTo>
                    <a:cubicBezTo>
                      <a:pt x="3169" y="503"/>
                      <a:pt x="3316" y="472"/>
                      <a:pt x="3423" y="445"/>
                    </a:cubicBezTo>
                    <a:cubicBezTo>
                      <a:pt x="3520" y="418"/>
                      <a:pt x="3578" y="396"/>
                      <a:pt x="3578" y="396"/>
                    </a:cubicBezTo>
                    <a:cubicBezTo>
                      <a:pt x="3578" y="396"/>
                      <a:pt x="3525" y="369"/>
                      <a:pt x="3423" y="334"/>
                    </a:cubicBezTo>
                    <a:cubicBezTo>
                      <a:pt x="3325" y="295"/>
                      <a:pt x="3192" y="250"/>
                      <a:pt x="3023" y="197"/>
                    </a:cubicBezTo>
                    <a:cubicBezTo>
                      <a:pt x="2854" y="148"/>
                      <a:pt x="2655" y="103"/>
                      <a:pt x="2442" y="68"/>
                    </a:cubicBezTo>
                    <a:cubicBezTo>
                      <a:pt x="2229" y="28"/>
                      <a:pt x="1993" y="6"/>
                      <a:pt x="1758" y="2"/>
                    </a:cubicBezTo>
                    <a:cubicBezTo>
                      <a:pt x="1719" y="1"/>
                      <a:pt x="1680" y="1"/>
                      <a:pt x="1641" y="1"/>
                    </a:cubicBezTo>
                    <a:close/>
                  </a:path>
                </a:pathLst>
              </a:custGeom>
              <a:solidFill>
                <a:srgbClr val="435E6C"/>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82" name="Google Shape;882;p36"/>
              <p:cNvSpPr/>
              <p:nvPr/>
            </p:nvSpPr>
            <p:spPr>
              <a:xfrm>
                <a:off x="5909950" y="813350"/>
                <a:ext cx="40400" cy="419450"/>
              </a:xfrm>
              <a:custGeom>
                <a:avLst/>
                <a:gdLst/>
                <a:ahLst/>
                <a:cxnLst/>
                <a:rect l="l" t="t" r="r" b="b"/>
                <a:pathLst>
                  <a:path w="1616" h="16778" extrusionOk="0">
                    <a:moveTo>
                      <a:pt x="0" y="0"/>
                    </a:moveTo>
                    <a:lnTo>
                      <a:pt x="0" y="16777"/>
                    </a:lnTo>
                    <a:lnTo>
                      <a:pt x="1615" y="16777"/>
                    </a:lnTo>
                    <a:lnTo>
                      <a:pt x="1615" y="0"/>
                    </a:lnTo>
                    <a:close/>
                  </a:path>
                </a:pathLst>
              </a:custGeom>
              <a:solidFill>
                <a:srgbClr val="4D847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83" name="Google Shape;883;p36"/>
              <p:cNvSpPr/>
              <p:nvPr/>
            </p:nvSpPr>
            <p:spPr>
              <a:xfrm>
                <a:off x="6178250" y="810225"/>
                <a:ext cx="40400" cy="422575"/>
              </a:xfrm>
              <a:custGeom>
                <a:avLst/>
                <a:gdLst/>
                <a:ahLst/>
                <a:cxnLst/>
                <a:rect l="l" t="t" r="r" b="b"/>
                <a:pathLst>
                  <a:path w="1616" h="16903" extrusionOk="0">
                    <a:moveTo>
                      <a:pt x="0" y="1"/>
                    </a:moveTo>
                    <a:lnTo>
                      <a:pt x="0" y="16902"/>
                    </a:lnTo>
                    <a:lnTo>
                      <a:pt x="1615" y="16902"/>
                    </a:lnTo>
                    <a:lnTo>
                      <a:pt x="1615" y="1"/>
                    </a:lnTo>
                    <a:close/>
                  </a:path>
                </a:pathLst>
              </a:custGeom>
              <a:solidFill>
                <a:srgbClr val="4D847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84" name="Google Shape;884;p36"/>
              <p:cNvSpPr/>
              <p:nvPr/>
            </p:nvSpPr>
            <p:spPr>
              <a:xfrm>
                <a:off x="5968650" y="1254625"/>
                <a:ext cx="191300" cy="29650"/>
              </a:xfrm>
              <a:custGeom>
                <a:avLst/>
                <a:gdLst/>
                <a:ahLst/>
                <a:cxnLst/>
                <a:rect l="l" t="t" r="r" b="b"/>
                <a:pathLst>
                  <a:path w="7652" h="1186" extrusionOk="0">
                    <a:moveTo>
                      <a:pt x="594" y="1"/>
                    </a:moveTo>
                    <a:cubicBezTo>
                      <a:pt x="266" y="1"/>
                      <a:pt x="0" y="267"/>
                      <a:pt x="0" y="595"/>
                    </a:cubicBezTo>
                    <a:cubicBezTo>
                      <a:pt x="0" y="919"/>
                      <a:pt x="266" y="1185"/>
                      <a:pt x="594" y="1185"/>
                    </a:cubicBezTo>
                    <a:lnTo>
                      <a:pt x="7061" y="1185"/>
                    </a:lnTo>
                    <a:cubicBezTo>
                      <a:pt x="7385" y="1185"/>
                      <a:pt x="7651" y="919"/>
                      <a:pt x="7651" y="595"/>
                    </a:cubicBezTo>
                    <a:cubicBezTo>
                      <a:pt x="7651" y="267"/>
                      <a:pt x="7385" y="1"/>
                      <a:pt x="7061" y="1"/>
                    </a:cubicBezTo>
                    <a:close/>
                  </a:path>
                </a:pathLst>
              </a:custGeom>
              <a:solidFill>
                <a:srgbClr val="1E3A4B"/>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85" name="Google Shape;885;p36"/>
              <p:cNvSpPr/>
              <p:nvPr/>
            </p:nvSpPr>
            <p:spPr>
              <a:xfrm>
                <a:off x="6057175" y="1239100"/>
                <a:ext cx="14225" cy="67375"/>
              </a:xfrm>
              <a:custGeom>
                <a:avLst/>
                <a:gdLst/>
                <a:ahLst/>
                <a:cxnLst/>
                <a:rect l="l" t="t" r="r" b="b"/>
                <a:pathLst>
                  <a:path w="569" h="2695" extrusionOk="0">
                    <a:moveTo>
                      <a:pt x="1" y="1"/>
                    </a:moveTo>
                    <a:lnTo>
                      <a:pt x="1" y="2695"/>
                    </a:lnTo>
                    <a:lnTo>
                      <a:pt x="569" y="2695"/>
                    </a:lnTo>
                    <a:lnTo>
                      <a:pt x="569" y="1"/>
                    </a:lnTo>
                    <a:close/>
                  </a:path>
                </a:pathLst>
              </a:custGeom>
              <a:solidFill>
                <a:srgbClr val="589690"/>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86" name="Google Shape;886;p36"/>
              <p:cNvSpPr/>
              <p:nvPr/>
            </p:nvSpPr>
            <p:spPr>
              <a:xfrm>
                <a:off x="5850550" y="639800"/>
                <a:ext cx="47550" cy="47525"/>
              </a:xfrm>
              <a:custGeom>
                <a:avLst/>
                <a:gdLst/>
                <a:ahLst/>
                <a:cxnLst/>
                <a:rect l="l" t="t" r="r" b="b"/>
                <a:pathLst>
                  <a:path w="1902" h="1901" extrusionOk="0">
                    <a:moveTo>
                      <a:pt x="1901" y="0"/>
                    </a:moveTo>
                    <a:lnTo>
                      <a:pt x="1" y="1385"/>
                    </a:lnTo>
                    <a:lnTo>
                      <a:pt x="1" y="1901"/>
                    </a:lnTo>
                    <a:lnTo>
                      <a:pt x="1901" y="1741"/>
                    </a:lnTo>
                    <a:lnTo>
                      <a:pt x="1901" y="0"/>
                    </a:lnTo>
                    <a:close/>
                  </a:path>
                </a:pathLst>
              </a:custGeom>
              <a:solidFill>
                <a:srgbClr val="43736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87" name="Google Shape;887;p36"/>
              <p:cNvSpPr/>
              <p:nvPr/>
            </p:nvSpPr>
            <p:spPr>
              <a:xfrm>
                <a:off x="6230500" y="639800"/>
                <a:ext cx="47500" cy="47525"/>
              </a:xfrm>
              <a:custGeom>
                <a:avLst/>
                <a:gdLst/>
                <a:ahLst/>
                <a:cxnLst/>
                <a:rect l="l" t="t" r="r" b="b"/>
                <a:pathLst>
                  <a:path w="1900" h="1901" extrusionOk="0">
                    <a:moveTo>
                      <a:pt x="0" y="0"/>
                    </a:moveTo>
                    <a:lnTo>
                      <a:pt x="0" y="1741"/>
                    </a:lnTo>
                    <a:lnTo>
                      <a:pt x="1900" y="1901"/>
                    </a:lnTo>
                    <a:lnTo>
                      <a:pt x="1900" y="1385"/>
                    </a:lnTo>
                    <a:lnTo>
                      <a:pt x="0" y="0"/>
                    </a:lnTo>
                    <a:close/>
                  </a:path>
                </a:pathLst>
              </a:custGeom>
              <a:solidFill>
                <a:srgbClr val="43736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88" name="Google Shape;888;p36"/>
              <p:cNvSpPr/>
              <p:nvPr/>
            </p:nvSpPr>
            <p:spPr>
              <a:xfrm>
                <a:off x="5924250" y="828450"/>
                <a:ext cx="10450" cy="389375"/>
              </a:xfrm>
              <a:custGeom>
                <a:avLst/>
                <a:gdLst/>
                <a:ahLst/>
                <a:cxnLst/>
                <a:rect l="l" t="t" r="r" b="b"/>
                <a:pathLst>
                  <a:path w="418" h="15575" extrusionOk="0">
                    <a:moveTo>
                      <a:pt x="209" y="0"/>
                    </a:moveTo>
                    <a:cubicBezTo>
                      <a:pt x="94" y="0"/>
                      <a:pt x="0" y="93"/>
                      <a:pt x="0" y="209"/>
                    </a:cubicBezTo>
                    <a:lnTo>
                      <a:pt x="0" y="15366"/>
                    </a:lnTo>
                    <a:cubicBezTo>
                      <a:pt x="0" y="15481"/>
                      <a:pt x="94" y="15575"/>
                      <a:pt x="209" y="15575"/>
                    </a:cubicBezTo>
                    <a:cubicBezTo>
                      <a:pt x="324" y="15575"/>
                      <a:pt x="418" y="15481"/>
                      <a:pt x="418" y="15366"/>
                    </a:cubicBezTo>
                    <a:lnTo>
                      <a:pt x="418" y="209"/>
                    </a:lnTo>
                    <a:cubicBezTo>
                      <a:pt x="418" y="93"/>
                      <a:pt x="324" y="0"/>
                      <a:pt x="209" y="0"/>
                    </a:cubicBezTo>
                    <a:close/>
                  </a:path>
                </a:pathLst>
              </a:custGeom>
              <a:solidFill>
                <a:srgbClr val="43736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89" name="Google Shape;889;p36"/>
              <p:cNvSpPr/>
              <p:nvPr/>
            </p:nvSpPr>
            <p:spPr>
              <a:xfrm>
                <a:off x="6193875" y="828450"/>
                <a:ext cx="10575" cy="389375"/>
              </a:xfrm>
              <a:custGeom>
                <a:avLst/>
                <a:gdLst/>
                <a:ahLst/>
                <a:cxnLst/>
                <a:rect l="l" t="t" r="r" b="b"/>
                <a:pathLst>
                  <a:path w="423" h="15575" extrusionOk="0">
                    <a:moveTo>
                      <a:pt x="214" y="0"/>
                    </a:moveTo>
                    <a:cubicBezTo>
                      <a:pt x="99" y="0"/>
                      <a:pt x="1" y="93"/>
                      <a:pt x="1" y="209"/>
                    </a:cubicBezTo>
                    <a:lnTo>
                      <a:pt x="1" y="15366"/>
                    </a:lnTo>
                    <a:cubicBezTo>
                      <a:pt x="1" y="15481"/>
                      <a:pt x="99" y="15575"/>
                      <a:pt x="214" y="15575"/>
                    </a:cubicBezTo>
                    <a:cubicBezTo>
                      <a:pt x="329" y="15575"/>
                      <a:pt x="422" y="15481"/>
                      <a:pt x="422" y="15366"/>
                    </a:cubicBezTo>
                    <a:lnTo>
                      <a:pt x="422" y="209"/>
                    </a:lnTo>
                    <a:cubicBezTo>
                      <a:pt x="422" y="93"/>
                      <a:pt x="329" y="0"/>
                      <a:pt x="214" y="0"/>
                    </a:cubicBezTo>
                    <a:close/>
                  </a:path>
                </a:pathLst>
              </a:custGeom>
              <a:solidFill>
                <a:srgbClr val="43736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90" name="Google Shape;890;p36"/>
              <p:cNvSpPr/>
              <p:nvPr/>
            </p:nvSpPr>
            <p:spPr>
              <a:xfrm>
                <a:off x="5895300" y="488900"/>
                <a:ext cx="68475" cy="59225"/>
              </a:xfrm>
              <a:custGeom>
                <a:avLst/>
                <a:gdLst/>
                <a:ahLst/>
                <a:cxnLst/>
                <a:rect l="l" t="t" r="r" b="b"/>
                <a:pathLst>
                  <a:path w="2739" h="2369" extrusionOk="0">
                    <a:moveTo>
                      <a:pt x="2058" y="1"/>
                    </a:moveTo>
                    <a:cubicBezTo>
                      <a:pt x="1688" y="1"/>
                      <a:pt x="1238" y="433"/>
                      <a:pt x="950" y="662"/>
                    </a:cubicBezTo>
                    <a:cubicBezTo>
                      <a:pt x="439" y="1066"/>
                      <a:pt x="0" y="1625"/>
                      <a:pt x="560" y="2154"/>
                    </a:cubicBezTo>
                    <a:cubicBezTo>
                      <a:pt x="720" y="2305"/>
                      <a:pt x="879" y="2368"/>
                      <a:pt x="1033" y="2368"/>
                    </a:cubicBezTo>
                    <a:cubicBezTo>
                      <a:pt x="1533" y="2368"/>
                      <a:pt x="1980" y="1709"/>
                      <a:pt x="2242" y="1279"/>
                    </a:cubicBezTo>
                    <a:cubicBezTo>
                      <a:pt x="2490" y="870"/>
                      <a:pt x="2738" y="489"/>
                      <a:pt x="2344" y="116"/>
                    </a:cubicBezTo>
                    <a:cubicBezTo>
                      <a:pt x="2259" y="34"/>
                      <a:pt x="2162" y="1"/>
                      <a:pt x="2058" y="1"/>
                    </a:cubicBezTo>
                    <a:close/>
                  </a:path>
                </a:pathLst>
              </a:custGeom>
              <a:solidFill>
                <a:srgbClr val="D28C29"/>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91" name="Google Shape;891;p36"/>
              <p:cNvSpPr/>
              <p:nvPr/>
            </p:nvSpPr>
            <p:spPr>
              <a:xfrm>
                <a:off x="5906725" y="502200"/>
                <a:ext cx="37725" cy="32625"/>
              </a:xfrm>
              <a:custGeom>
                <a:avLst/>
                <a:gdLst/>
                <a:ahLst/>
                <a:cxnLst/>
                <a:rect l="l" t="t" r="r" b="b"/>
                <a:pathLst>
                  <a:path w="1509" h="1305" extrusionOk="0">
                    <a:moveTo>
                      <a:pt x="1134" y="0"/>
                    </a:moveTo>
                    <a:cubicBezTo>
                      <a:pt x="930" y="0"/>
                      <a:pt x="684" y="239"/>
                      <a:pt x="523" y="365"/>
                    </a:cubicBezTo>
                    <a:cubicBezTo>
                      <a:pt x="244" y="587"/>
                      <a:pt x="0" y="893"/>
                      <a:pt x="310" y="1186"/>
                    </a:cubicBezTo>
                    <a:cubicBezTo>
                      <a:pt x="398" y="1270"/>
                      <a:pt x="486" y="1304"/>
                      <a:pt x="571" y="1304"/>
                    </a:cubicBezTo>
                    <a:cubicBezTo>
                      <a:pt x="845" y="1304"/>
                      <a:pt x="1093" y="940"/>
                      <a:pt x="1238" y="702"/>
                    </a:cubicBezTo>
                    <a:cubicBezTo>
                      <a:pt x="1371" y="481"/>
                      <a:pt x="1509" y="272"/>
                      <a:pt x="1291" y="63"/>
                    </a:cubicBezTo>
                    <a:cubicBezTo>
                      <a:pt x="1244" y="19"/>
                      <a:pt x="1191" y="0"/>
                      <a:pt x="1134" y="0"/>
                    </a:cubicBezTo>
                    <a:close/>
                  </a:path>
                </a:pathLst>
              </a:custGeom>
              <a:solidFill>
                <a:srgbClr val="D8A04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92" name="Google Shape;892;p36"/>
              <p:cNvSpPr/>
              <p:nvPr/>
            </p:nvSpPr>
            <p:spPr>
              <a:xfrm>
                <a:off x="6164800" y="488900"/>
                <a:ext cx="68500" cy="59225"/>
              </a:xfrm>
              <a:custGeom>
                <a:avLst/>
                <a:gdLst/>
                <a:ahLst/>
                <a:cxnLst/>
                <a:rect l="l" t="t" r="r" b="b"/>
                <a:pathLst>
                  <a:path w="2740" h="2369" extrusionOk="0">
                    <a:moveTo>
                      <a:pt x="683" y="1"/>
                    </a:moveTo>
                    <a:cubicBezTo>
                      <a:pt x="579" y="1"/>
                      <a:pt x="482" y="34"/>
                      <a:pt x="396" y="116"/>
                    </a:cubicBezTo>
                    <a:cubicBezTo>
                      <a:pt x="0" y="489"/>
                      <a:pt x="254" y="870"/>
                      <a:pt x="498" y="1279"/>
                    </a:cubicBezTo>
                    <a:cubicBezTo>
                      <a:pt x="759" y="1709"/>
                      <a:pt x="1207" y="2368"/>
                      <a:pt x="1706" y="2368"/>
                    </a:cubicBezTo>
                    <a:cubicBezTo>
                      <a:pt x="1860" y="2368"/>
                      <a:pt x="2020" y="2305"/>
                      <a:pt x="2180" y="2154"/>
                    </a:cubicBezTo>
                    <a:cubicBezTo>
                      <a:pt x="2739" y="1625"/>
                      <a:pt x="2300" y="1066"/>
                      <a:pt x="1790" y="662"/>
                    </a:cubicBezTo>
                    <a:cubicBezTo>
                      <a:pt x="1502" y="433"/>
                      <a:pt x="1054" y="1"/>
                      <a:pt x="683" y="1"/>
                    </a:cubicBezTo>
                    <a:close/>
                  </a:path>
                </a:pathLst>
              </a:custGeom>
              <a:solidFill>
                <a:srgbClr val="D28C29"/>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93" name="Google Shape;893;p36"/>
              <p:cNvSpPr/>
              <p:nvPr/>
            </p:nvSpPr>
            <p:spPr>
              <a:xfrm>
                <a:off x="6184100" y="502200"/>
                <a:ext cx="37775" cy="32625"/>
              </a:xfrm>
              <a:custGeom>
                <a:avLst/>
                <a:gdLst/>
                <a:ahLst/>
                <a:cxnLst/>
                <a:rect l="l" t="t" r="r" b="b"/>
                <a:pathLst>
                  <a:path w="1511" h="1305" extrusionOk="0">
                    <a:moveTo>
                      <a:pt x="376" y="0"/>
                    </a:moveTo>
                    <a:cubicBezTo>
                      <a:pt x="320" y="0"/>
                      <a:pt x="266" y="19"/>
                      <a:pt x="219" y="63"/>
                    </a:cubicBezTo>
                    <a:cubicBezTo>
                      <a:pt x="1" y="272"/>
                      <a:pt x="139" y="481"/>
                      <a:pt x="277" y="702"/>
                    </a:cubicBezTo>
                    <a:cubicBezTo>
                      <a:pt x="419" y="940"/>
                      <a:pt x="665" y="1304"/>
                      <a:pt x="939" y="1304"/>
                    </a:cubicBezTo>
                    <a:cubicBezTo>
                      <a:pt x="1024" y="1304"/>
                      <a:pt x="1111" y="1270"/>
                      <a:pt x="1199" y="1186"/>
                    </a:cubicBezTo>
                    <a:cubicBezTo>
                      <a:pt x="1510" y="893"/>
                      <a:pt x="1266" y="587"/>
                      <a:pt x="986" y="365"/>
                    </a:cubicBezTo>
                    <a:cubicBezTo>
                      <a:pt x="827" y="239"/>
                      <a:pt x="580" y="0"/>
                      <a:pt x="376" y="0"/>
                    </a:cubicBezTo>
                    <a:close/>
                  </a:path>
                </a:pathLst>
              </a:custGeom>
              <a:solidFill>
                <a:srgbClr val="D8A04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94" name="Google Shape;894;p36"/>
              <p:cNvSpPr/>
              <p:nvPr/>
            </p:nvSpPr>
            <p:spPr>
              <a:xfrm>
                <a:off x="5555425" y="2206100"/>
                <a:ext cx="29525" cy="62150"/>
              </a:xfrm>
              <a:custGeom>
                <a:avLst/>
                <a:gdLst/>
                <a:ahLst/>
                <a:cxnLst/>
                <a:rect l="l" t="t" r="r" b="b"/>
                <a:pathLst>
                  <a:path w="1181" h="2486" extrusionOk="0">
                    <a:moveTo>
                      <a:pt x="590" y="1"/>
                    </a:moveTo>
                    <a:cubicBezTo>
                      <a:pt x="267" y="1"/>
                      <a:pt x="0" y="263"/>
                      <a:pt x="0" y="591"/>
                    </a:cubicBezTo>
                    <a:lnTo>
                      <a:pt x="0" y="1896"/>
                    </a:lnTo>
                    <a:cubicBezTo>
                      <a:pt x="0" y="2225"/>
                      <a:pt x="267" y="2486"/>
                      <a:pt x="590" y="2486"/>
                    </a:cubicBezTo>
                    <a:cubicBezTo>
                      <a:pt x="914" y="2486"/>
                      <a:pt x="1180" y="2225"/>
                      <a:pt x="1180" y="1896"/>
                    </a:cubicBezTo>
                    <a:lnTo>
                      <a:pt x="1180" y="591"/>
                    </a:lnTo>
                    <a:cubicBezTo>
                      <a:pt x="1180" y="263"/>
                      <a:pt x="914" y="1"/>
                      <a:pt x="590" y="1"/>
                    </a:cubicBezTo>
                    <a:close/>
                  </a:path>
                </a:pathLst>
              </a:custGeom>
              <a:solidFill>
                <a:srgbClr val="B93830"/>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95" name="Google Shape;895;p36"/>
              <p:cNvSpPr/>
              <p:nvPr/>
            </p:nvSpPr>
            <p:spPr>
              <a:xfrm>
                <a:off x="5306650" y="2206100"/>
                <a:ext cx="29550" cy="62150"/>
              </a:xfrm>
              <a:custGeom>
                <a:avLst/>
                <a:gdLst/>
                <a:ahLst/>
                <a:cxnLst/>
                <a:rect l="l" t="t" r="r" b="b"/>
                <a:pathLst>
                  <a:path w="1182" h="2486" extrusionOk="0">
                    <a:moveTo>
                      <a:pt x="591" y="1"/>
                    </a:moveTo>
                    <a:cubicBezTo>
                      <a:pt x="266" y="1"/>
                      <a:pt x="0" y="263"/>
                      <a:pt x="0" y="591"/>
                    </a:cubicBezTo>
                    <a:lnTo>
                      <a:pt x="0" y="1896"/>
                    </a:lnTo>
                    <a:cubicBezTo>
                      <a:pt x="0" y="2225"/>
                      <a:pt x="266" y="2486"/>
                      <a:pt x="591" y="2486"/>
                    </a:cubicBezTo>
                    <a:cubicBezTo>
                      <a:pt x="919" y="2486"/>
                      <a:pt x="1181" y="2225"/>
                      <a:pt x="1181" y="1896"/>
                    </a:cubicBezTo>
                    <a:lnTo>
                      <a:pt x="1181" y="591"/>
                    </a:lnTo>
                    <a:cubicBezTo>
                      <a:pt x="1181" y="263"/>
                      <a:pt x="919" y="1"/>
                      <a:pt x="591" y="1"/>
                    </a:cubicBezTo>
                    <a:close/>
                  </a:path>
                </a:pathLst>
              </a:custGeom>
              <a:solidFill>
                <a:srgbClr val="B93830"/>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96" name="Google Shape;896;p36"/>
              <p:cNvSpPr/>
              <p:nvPr/>
            </p:nvSpPr>
            <p:spPr>
              <a:xfrm>
                <a:off x="5607550" y="2052650"/>
                <a:ext cx="37450" cy="140150"/>
              </a:xfrm>
              <a:custGeom>
                <a:avLst/>
                <a:gdLst/>
                <a:ahLst/>
                <a:cxnLst/>
                <a:rect l="l" t="t" r="r" b="b"/>
                <a:pathLst>
                  <a:path w="1498" h="5606" extrusionOk="0">
                    <a:moveTo>
                      <a:pt x="747" y="1"/>
                    </a:moveTo>
                    <a:cubicBezTo>
                      <a:pt x="334" y="1"/>
                      <a:pt x="1" y="337"/>
                      <a:pt x="1" y="751"/>
                    </a:cubicBezTo>
                    <a:lnTo>
                      <a:pt x="1" y="4856"/>
                    </a:lnTo>
                    <a:cubicBezTo>
                      <a:pt x="1" y="5268"/>
                      <a:pt x="334" y="5606"/>
                      <a:pt x="747" y="5606"/>
                    </a:cubicBezTo>
                    <a:cubicBezTo>
                      <a:pt x="1160" y="5606"/>
                      <a:pt x="1498" y="5268"/>
                      <a:pt x="1498" y="4856"/>
                    </a:cubicBezTo>
                    <a:lnTo>
                      <a:pt x="1498" y="751"/>
                    </a:lnTo>
                    <a:cubicBezTo>
                      <a:pt x="1498" y="337"/>
                      <a:pt x="1160" y="1"/>
                      <a:pt x="747" y="1"/>
                    </a:cubicBezTo>
                    <a:close/>
                  </a:path>
                </a:pathLst>
              </a:custGeom>
              <a:solidFill>
                <a:srgbClr val="1E3A4B"/>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97" name="Google Shape;897;p36"/>
              <p:cNvSpPr/>
              <p:nvPr/>
            </p:nvSpPr>
            <p:spPr>
              <a:xfrm>
                <a:off x="5607550" y="1687025"/>
                <a:ext cx="37450" cy="140175"/>
              </a:xfrm>
              <a:custGeom>
                <a:avLst/>
                <a:gdLst/>
                <a:ahLst/>
                <a:cxnLst/>
                <a:rect l="l" t="t" r="r" b="b"/>
                <a:pathLst>
                  <a:path w="1498" h="5607" extrusionOk="0">
                    <a:moveTo>
                      <a:pt x="747" y="1"/>
                    </a:moveTo>
                    <a:cubicBezTo>
                      <a:pt x="334" y="1"/>
                      <a:pt x="1" y="338"/>
                      <a:pt x="1" y="751"/>
                    </a:cubicBezTo>
                    <a:lnTo>
                      <a:pt x="1" y="4857"/>
                    </a:lnTo>
                    <a:cubicBezTo>
                      <a:pt x="1" y="5269"/>
                      <a:pt x="334" y="5607"/>
                      <a:pt x="747" y="5607"/>
                    </a:cubicBezTo>
                    <a:cubicBezTo>
                      <a:pt x="1160" y="5607"/>
                      <a:pt x="1498" y="5269"/>
                      <a:pt x="1498" y="4857"/>
                    </a:cubicBezTo>
                    <a:lnTo>
                      <a:pt x="1498" y="751"/>
                    </a:lnTo>
                    <a:cubicBezTo>
                      <a:pt x="1498" y="338"/>
                      <a:pt x="1160" y="1"/>
                      <a:pt x="747" y="1"/>
                    </a:cubicBezTo>
                    <a:close/>
                  </a:path>
                </a:pathLst>
              </a:custGeom>
              <a:solidFill>
                <a:srgbClr val="1E3A4B"/>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98" name="Google Shape;898;p36"/>
              <p:cNvSpPr/>
              <p:nvPr/>
            </p:nvSpPr>
            <p:spPr>
              <a:xfrm>
                <a:off x="5246725" y="2052650"/>
                <a:ext cx="37300" cy="140150"/>
              </a:xfrm>
              <a:custGeom>
                <a:avLst/>
                <a:gdLst/>
                <a:ahLst/>
                <a:cxnLst/>
                <a:rect l="l" t="t" r="r" b="b"/>
                <a:pathLst>
                  <a:path w="1492" h="5606" extrusionOk="0">
                    <a:moveTo>
                      <a:pt x="746" y="1"/>
                    </a:moveTo>
                    <a:cubicBezTo>
                      <a:pt x="334" y="1"/>
                      <a:pt x="0" y="337"/>
                      <a:pt x="0" y="751"/>
                    </a:cubicBezTo>
                    <a:lnTo>
                      <a:pt x="0" y="4856"/>
                    </a:lnTo>
                    <a:cubicBezTo>
                      <a:pt x="0" y="5268"/>
                      <a:pt x="334" y="5606"/>
                      <a:pt x="746" y="5606"/>
                    </a:cubicBezTo>
                    <a:cubicBezTo>
                      <a:pt x="1159" y="5606"/>
                      <a:pt x="1492" y="5268"/>
                      <a:pt x="1492" y="4856"/>
                    </a:cubicBezTo>
                    <a:lnTo>
                      <a:pt x="1492" y="751"/>
                    </a:lnTo>
                    <a:cubicBezTo>
                      <a:pt x="1492" y="337"/>
                      <a:pt x="1159" y="1"/>
                      <a:pt x="746" y="1"/>
                    </a:cubicBezTo>
                    <a:close/>
                  </a:path>
                </a:pathLst>
              </a:custGeom>
              <a:solidFill>
                <a:srgbClr val="1E3A4B"/>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99" name="Google Shape;899;p36"/>
              <p:cNvSpPr/>
              <p:nvPr/>
            </p:nvSpPr>
            <p:spPr>
              <a:xfrm>
                <a:off x="5246725" y="1687025"/>
                <a:ext cx="37300" cy="140175"/>
              </a:xfrm>
              <a:custGeom>
                <a:avLst/>
                <a:gdLst/>
                <a:ahLst/>
                <a:cxnLst/>
                <a:rect l="l" t="t" r="r" b="b"/>
                <a:pathLst>
                  <a:path w="1492" h="5607" extrusionOk="0">
                    <a:moveTo>
                      <a:pt x="746" y="1"/>
                    </a:moveTo>
                    <a:cubicBezTo>
                      <a:pt x="334" y="1"/>
                      <a:pt x="0" y="338"/>
                      <a:pt x="0" y="751"/>
                    </a:cubicBezTo>
                    <a:lnTo>
                      <a:pt x="0" y="4857"/>
                    </a:lnTo>
                    <a:cubicBezTo>
                      <a:pt x="0" y="5269"/>
                      <a:pt x="334" y="5607"/>
                      <a:pt x="746" y="5607"/>
                    </a:cubicBezTo>
                    <a:cubicBezTo>
                      <a:pt x="1159" y="5607"/>
                      <a:pt x="1492" y="5269"/>
                      <a:pt x="1492" y="4857"/>
                    </a:cubicBezTo>
                    <a:lnTo>
                      <a:pt x="1492" y="751"/>
                    </a:lnTo>
                    <a:cubicBezTo>
                      <a:pt x="1492" y="338"/>
                      <a:pt x="1159" y="1"/>
                      <a:pt x="746" y="1"/>
                    </a:cubicBezTo>
                    <a:close/>
                  </a:path>
                </a:pathLst>
              </a:custGeom>
              <a:solidFill>
                <a:srgbClr val="1E3A4B"/>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00" name="Google Shape;900;p36"/>
              <p:cNvSpPr/>
              <p:nvPr/>
            </p:nvSpPr>
            <p:spPr>
              <a:xfrm>
                <a:off x="5258500" y="1537475"/>
                <a:ext cx="374625" cy="712275"/>
              </a:xfrm>
              <a:custGeom>
                <a:avLst/>
                <a:gdLst/>
                <a:ahLst/>
                <a:cxnLst/>
                <a:rect l="l" t="t" r="r" b="b"/>
                <a:pathLst>
                  <a:path w="14985" h="28491" extrusionOk="0">
                    <a:moveTo>
                      <a:pt x="3684" y="0"/>
                    </a:moveTo>
                    <a:cubicBezTo>
                      <a:pt x="1651" y="0"/>
                      <a:pt x="0" y="1283"/>
                      <a:pt x="0" y="3315"/>
                    </a:cubicBezTo>
                    <a:lnTo>
                      <a:pt x="0" y="28490"/>
                    </a:lnTo>
                    <a:lnTo>
                      <a:pt x="14984" y="28490"/>
                    </a:lnTo>
                    <a:lnTo>
                      <a:pt x="14984" y="3315"/>
                    </a:lnTo>
                    <a:cubicBezTo>
                      <a:pt x="14984" y="1283"/>
                      <a:pt x="13338" y="0"/>
                      <a:pt x="11300" y="0"/>
                    </a:cubicBezTo>
                    <a:close/>
                  </a:path>
                </a:pathLst>
              </a:custGeom>
              <a:solidFill>
                <a:srgbClr val="5A71A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01" name="Google Shape;901;p36"/>
              <p:cNvSpPr/>
              <p:nvPr/>
            </p:nvSpPr>
            <p:spPr>
              <a:xfrm>
                <a:off x="5315175" y="1547000"/>
                <a:ext cx="261250" cy="110225"/>
              </a:xfrm>
              <a:custGeom>
                <a:avLst/>
                <a:gdLst/>
                <a:ahLst/>
                <a:cxnLst/>
                <a:rect l="l" t="t" r="r" b="b"/>
                <a:pathLst>
                  <a:path w="10450" h="4409" extrusionOk="0">
                    <a:moveTo>
                      <a:pt x="2571" y="1"/>
                    </a:moveTo>
                    <a:cubicBezTo>
                      <a:pt x="1156" y="1"/>
                      <a:pt x="1" y="920"/>
                      <a:pt x="1" y="2385"/>
                    </a:cubicBezTo>
                    <a:lnTo>
                      <a:pt x="1" y="3423"/>
                    </a:lnTo>
                    <a:cubicBezTo>
                      <a:pt x="64" y="3481"/>
                      <a:pt x="117" y="3551"/>
                      <a:pt x="148" y="3636"/>
                    </a:cubicBezTo>
                    <a:lnTo>
                      <a:pt x="458" y="4408"/>
                    </a:lnTo>
                    <a:cubicBezTo>
                      <a:pt x="730" y="4204"/>
                      <a:pt x="1058" y="4071"/>
                      <a:pt x="1412" y="4040"/>
                    </a:cubicBezTo>
                    <a:lnTo>
                      <a:pt x="1412" y="3063"/>
                    </a:lnTo>
                    <a:cubicBezTo>
                      <a:pt x="1412" y="1994"/>
                      <a:pt x="2252" y="1324"/>
                      <a:pt x="3290" y="1324"/>
                    </a:cubicBezTo>
                    <a:lnTo>
                      <a:pt x="7165" y="1324"/>
                    </a:lnTo>
                    <a:cubicBezTo>
                      <a:pt x="8199" y="1324"/>
                      <a:pt x="9038" y="1994"/>
                      <a:pt x="9038" y="3063"/>
                    </a:cubicBezTo>
                    <a:lnTo>
                      <a:pt x="9038" y="4040"/>
                    </a:lnTo>
                    <a:cubicBezTo>
                      <a:pt x="9397" y="4071"/>
                      <a:pt x="9721" y="4204"/>
                      <a:pt x="9997" y="4408"/>
                    </a:cubicBezTo>
                    <a:lnTo>
                      <a:pt x="10303" y="3636"/>
                    </a:lnTo>
                    <a:cubicBezTo>
                      <a:pt x="10338" y="3551"/>
                      <a:pt x="10387" y="3481"/>
                      <a:pt x="10450" y="3423"/>
                    </a:cubicBezTo>
                    <a:lnTo>
                      <a:pt x="10450" y="2385"/>
                    </a:lnTo>
                    <a:cubicBezTo>
                      <a:pt x="10450" y="920"/>
                      <a:pt x="9299" y="1"/>
                      <a:pt x="7879" y="1"/>
                    </a:cubicBezTo>
                    <a:close/>
                  </a:path>
                </a:pathLst>
              </a:custGeom>
              <a:solidFill>
                <a:srgbClr val="7283BA"/>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02" name="Google Shape;902;p36"/>
              <p:cNvSpPr/>
              <p:nvPr/>
            </p:nvSpPr>
            <p:spPr>
              <a:xfrm>
                <a:off x="5350475" y="1580075"/>
                <a:ext cx="190675" cy="204525"/>
              </a:xfrm>
              <a:custGeom>
                <a:avLst/>
                <a:gdLst/>
                <a:ahLst/>
                <a:cxnLst/>
                <a:rect l="l" t="t" r="r" b="b"/>
                <a:pathLst>
                  <a:path w="7627" h="8181" extrusionOk="0">
                    <a:moveTo>
                      <a:pt x="1878" y="1"/>
                    </a:moveTo>
                    <a:cubicBezTo>
                      <a:pt x="840" y="1"/>
                      <a:pt x="0" y="671"/>
                      <a:pt x="0" y="1740"/>
                    </a:cubicBezTo>
                    <a:lnTo>
                      <a:pt x="0" y="8180"/>
                    </a:lnTo>
                    <a:lnTo>
                      <a:pt x="7626" y="8180"/>
                    </a:lnTo>
                    <a:lnTo>
                      <a:pt x="7626" y="1740"/>
                    </a:lnTo>
                    <a:cubicBezTo>
                      <a:pt x="7626" y="671"/>
                      <a:pt x="6787" y="1"/>
                      <a:pt x="5753" y="1"/>
                    </a:cubicBezTo>
                    <a:close/>
                  </a:path>
                </a:pathLst>
              </a:custGeom>
              <a:solidFill>
                <a:srgbClr val="5A71A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03" name="Google Shape;903;p36"/>
              <p:cNvSpPr/>
              <p:nvPr/>
            </p:nvSpPr>
            <p:spPr>
              <a:xfrm>
                <a:off x="5306525" y="2037675"/>
                <a:ext cx="277650" cy="191550"/>
              </a:xfrm>
              <a:custGeom>
                <a:avLst/>
                <a:gdLst/>
                <a:ahLst/>
                <a:cxnLst/>
                <a:rect l="l" t="t" r="r" b="b"/>
                <a:pathLst>
                  <a:path w="11106" h="7662" extrusionOk="0">
                    <a:moveTo>
                      <a:pt x="383" y="0"/>
                    </a:moveTo>
                    <a:cubicBezTo>
                      <a:pt x="170" y="0"/>
                      <a:pt x="1" y="168"/>
                      <a:pt x="1" y="377"/>
                    </a:cubicBezTo>
                    <a:lnTo>
                      <a:pt x="1" y="7279"/>
                    </a:lnTo>
                    <a:cubicBezTo>
                      <a:pt x="1" y="7487"/>
                      <a:pt x="170" y="7661"/>
                      <a:pt x="383" y="7661"/>
                    </a:cubicBezTo>
                    <a:lnTo>
                      <a:pt x="10729" y="7661"/>
                    </a:lnTo>
                    <a:cubicBezTo>
                      <a:pt x="10937" y="7661"/>
                      <a:pt x="11106" y="7487"/>
                      <a:pt x="11106" y="7279"/>
                    </a:cubicBezTo>
                    <a:lnTo>
                      <a:pt x="11106" y="377"/>
                    </a:lnTo>
                    <a:cubicBezTo>
                      <a:pt x="11106" y="168"/>
                      <a:pt x="10937" y="0"/>
                      <a:pt x="10729" y="0"/>
                    </a:cubicBezTo>
                    <a:close/>
                  </a:path>
                </a:pathLst>
              </a:custGeom>
              <a:solidFill>
                <a:srgbClr val="1E3A4B"/>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04" name="Google Shape;904;p36"/>
              <p:cNvSpPr/>
              <p:nvPr/>
            </p:nvSpPr>
            <p:spPr>
              <a:xfrm>
                <a:off x="5436350" y="2167825"/>
                <a:ext cx="19025" cy="81925"/>
              </a:xfrm>
              <a:custGeom>
                <a:avLst/>
                <a:gdLst/>
                <a:ahLst/>
                <a:cxnLst/>
                <a:rect l="l" t="t" r="r" b="b"/>
                <a:pathLst>
                  <a:path w="761" h="3277" extrusionOk="0">
                    <a:moveTo>
                      <a:pt x="1" y="1"/>
                    </a:moveTo>
                    <a:lnTo>
                      <a:pt x="1" y="3276"/>
                    </a:lnTo>
                    <a:lnTo>
                      <a:pt x="760" y="3276"/>
                    </a:lnTo>
                    <a:lnTo>
                      <a:pt x="760" y="1"/>
                    </a:lnTo>
                    <a:close/>
                  </a:path>
                </a:pathLst>
              </a:custGeom>
              <a:solidFill>
                <a:srgbClr val="5A71A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05" name="Google Shape;905;p36"/>
              <p:cNvSpPr/>
              <p:nvPr/>
            </p:nvSpPr>
            <p:spPr>
              <a:xfrm>
                <a:off x="5307450" y="1647750"/>
                <a:ext cx="276725" cy="184125"/>
              </a:xfrm>
              <a:custGeom>
                <a:avLst/>
                <a:gdLst/>
                <a:ahLst/>
                <a:cxnLst/>
                <a:rect l="l" t="t" r="r" b="b"/>
                <a:pathLst>
                  <a:path w="11069" h="7365" extrusionOk="0">
                    <a:moveTo>
                      <a:pt x="1899" y="0"/>
                    </a:moveTo>
                    <a:cubicBezTo>
                      <a:pt x="852" y="0"/>
                      <a:pt x="0" y="853"/>
                      <a:pt x="0" y="1901"/>
                    </a:cubicBezTo>
                    <a:lnTo>
                      <a:pt x="0" y="7364"/>
                    </a:lnTo>
                    <a:lnTo>
                      <a:pt x="11069" y="7364"/>
                    </a:lnTo>
                    <a:lnTo>
                      <a:pt x="11069" y="1901"/>
                    </a:lnTo>
                    <a:cubicBezTo>
                      <a:pt x="11069" y="853"/>
                      <a:pt x="10221" y="0"/>
                      <a:pt x="9169" y="0"/>
                    </a:cubicBezTo>
                    <a:close/>
                  </a:path>
                </a:pathLst>
              </a:custGeom>
              <a:solidFill>
                <a:srgbClr val="1E3A4B"/>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06" name="Google Shape;906;p36"/>
              <p:cNvSpPr/>
              <p:nvPr/>
            </p:nvSpPr>
            <p:spPr>
              <a:xfrm>
                <a:off x="5289575" y="1628900"/>
                <a:ext cx="86325" cy="163800"/>
              </a:xfrm>
              <a:custGeom>
                <a:avLst/>
                <a:gdLst/>
                <a:ahLst/>
                <a:cxnLst/>
                <a:rect l="l" t="t" r="r" b="b"/>
                <a:pathLst>
                  <a:path w="3453" h="6552" extrusionOk="0">
                    <a:moveTo>
                      <a:pt x="641" y="0"/>
                    </a:moveTo>
                    <a:cubicBezTo>
                      <a:pt x="571" y="0"/>
                      <a:pt x="500" y="13"/>
                      <a:pt x="431" y="41"/>
                    </a:cubicBezTo>
                    <a:cubicBezTo>
                      <a:pt x="142" y="156"/>
                      <a:pt x="0" y="488"/>
                      <a:pt x="115" y="781"/>
                    </a:cubicBezTo>
                    <a:lnTo>
                      <a:pt x="2277" y="6196"/>
                    </a:lnTo>
                    <a:cubicBezTo>
                      <a:pt x="2366" y="6418"/>
                      <a:pt x="2583" y="6551"/>
                      <a:pt x="2809" y="6551"/>
                    </a:cubicBezTo>
                    <a:cubicBezTo>
                      <a:pt x="2876" y="6551"/>
                      <a:pt x="2952" y="6538"/>
                      <a:pt x="3018" y="6512"/>
                    </a:cubicBezTo>
                    <a:cubicBezTo>
                      <a:pt x="3311" y="6396"/>
                      <a:pt x="3453" y="6063"/>
                      <a:pt x="3338" y="5770"/>
                    </a:cubicBezTo>
                    <a:lnTo>
                      <a:pt x="1172" y="360"/>
                    </a:lnTo>
                    <a:cubicBezTo>
                      <a:pt x="1083" y="136"/>
                      <a:pt x="868" y="0"/>
                      <a:pt x="641" y="0"/>
                    </a:cubicBezTo>
                    <a:close/>
                  </a:path>
                </a:pathLst>
              </a:custGeom>
              <a:solidFill>
                <a:srgbClr val="5A71A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07" name="Google Shape;907;p36"/>
              <p:cNvSpPr/>
              <p:nvPr/>
            </p:nvSpPr>
            <p:spPr>
              <a:xfrm>
                <a:off x="5280250" y="1783250"/>
                <a:ext cx="89000" cy="18975"/>
              </a:xfrm>
              <a:custGeom>
                <a:avLst/>
                <a:gdLst/>
                <a:ahLst/>
                <a:cxnLst/>
                <a:rect l="l" t="t" r="r" b="b"/>
                <a:pathLst>
                  <a:path w="3560" h="759" extrusionOk="0">
                    <a:moveTo>
                      <a:pt x="378" y="0"/>
                    </a:moveTo>
                    <a:cubicBezTo>
                      <a:pt x="169" y="0"/>
                      <a:pt x="0" y="168"/>
                      <a:pt x="0" y="377"/>
                    </a:cubicBezTo>
                    <a:cubicBezTo>
                      <a:pt x="0" y="590"/>
                      <a:pt x="169" y="759"/>
                      <a:pt x="378" y="759"/>
                    </a:cubicBezTo>
                    <a:lnTo>
                      <a:pt x="3182" y="759"/>
                    </a:lnTo>
                    <a:cubicBezTo>
                      <a:pt x="3391" y="759"/>
                      <a:pt x="3559" y="590"/>
                      <a:pt x="3559" y="377"/>
                    </a:cubicBezTo>
                    <a:cubicBezTo>
                      <a:pt x="3559" y="168"/>
                      <a:pt x="3391" y="0"/>
                      <a:pt x="3182" y="0"/>
                    </a:cubicBezTo>
                    <a:close/>
                  </a:path>
                </a:pathLst>
              </a:custGeom>
              <a:solidFill>
                <a:srgbClr val="5A71A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08" name="Google Shape;908;p36"/>
              <p:cNvSpPr/>
              <p:nvPr/>
            </p:nvSpPr>
            <p:spPr>
              <a:xfrm>
                <a:off x="5515675" y="1628900"/>
                <a:ext cx="86475" cy="163800"/>
              </a:xfrm>
              <a:custGeom>
                <a:avLst/>
                <a:gdLst/>
                <a:ahLst/>
                <a:cxnLst/>
                <a:rect l="l" t="t" r="r" b="b"/>
                <a:pathLst>
                  <a:path w="3459" h="6552" extrusionOk="0">
                    <a:moveTo>
                      <a:pt x="2814" y="0"/>
                    </a:moveTo>
                    <a:cubicBezTo>
                      <a:pt x="2588" y="0"/>
                      <a:pt x="2375" y="136"/>
                      <a:pt x="2283" y="360"/>
                    </a:cubicBezTo>
                    <a:lnTo>
                      <a:pt x="121" y="5770"/>
                    </a:lnTo>
                    <a:cubicBezTo>
                      <a:pt x="1" y="6063"/>
                      <a:pt x="144" y="6396"/>
                      <a:pt x="437" y="6512"/>
                    </a:cubicBezTo>
                    <a:cubicBezTo>
                      <a:pt x="507" y="6538"/>
                      <a:pt x="578" y="6551"/>
                      <a:pt x="650" y="6551"/>
                    </a:cubicBezTo>
                    <a:cubicBezTo>
                      <a:pt x="875" y="6551"/>
                      <a:pt x="1089" y="6418"/>
                      <a:pt x="1178" y="6196"/>
                    </a:cubicBezTo>
                    <a:lnTo>
                      <a:pt x="3344" y="781"/>
                    </a:lnTo>
                    <a:cubicBezTo>
                      <a:pt x="3459" y="488"/>
                      <a:pt x="3317" y="156"/>
                      <a:pt x="3024" y="41"/>
                    </a:cubicBezTo>
                    <a:cubicBezTo>
                      <a:pt x="2955" y="13"/>
                      <a:pt x="2884" y="0"/>
                      <a:pt x="2814" y="0"/>
                    </a:cubicBezTo>
                    <a:close/>
                  </a:path>
                </a:pathLst>
              </a:custGeom>
              <a:solidFill>
                <a:srgbClr val="5A71A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09" name="Google Shape;909;p36"/>
              <p:cNvSpPr/>
              <p:nvPr/>
            </p:nvSpPr>
            <p:spPr>
              <a:xfrm>
                <a:off x="5522350" y="1783250"/>
                <a:ext cx="89125" cy="18975"/>
              </a:xfrm>
              <a:custGeom>
                <a:avLst/>
                <a:gdLst/>
                <a:ahLst/>
                <a:cxnLst/>
                <a:rect l="l" t="t" r="r" b="b"/>
                <a:pathLst>
                  <a:path w="3565" h="759" extrusionOk="0">
                    <a:moveTo>
                      <a:pt x="383" y="0"/>
                    </a:moveTo>
                    <a:cubicBezTo>
                      <a:pt x="174" y="0"/>
                      <a:pt x="0" y="168"/>
                      <a:pt x="0" y="377"/>
                    </a:cubicBezTo>
                    <a:cubicBezTo>
                      <a:pt x="0" y="590"/>
                      <a:pt x="174" y="759"/>
                      <a:pt x="383" y="759"/>
                    </a:cubicBezTo>
                    <a:lnTo>
                      <a:pt x="3183" y="759"/>
                    </a:lnTo>
                    <a:cubicBezTo>
                      <a:pt x="3392" y="759"/>
                      <a:pt x="3564" y="590"/>
                      <a:pt x="3564" y="377"/>
                    </a:cubicBezTo>
                    <a:cubicBezTo>
                      <a:pt x="3564" y="168"/>
                      <a:pt x="3392" y="0"/>
                      <a:pt x="3183" y="0"/>
                    </a:cubicBezTo>
                    <a:close/>
                  </a:path>
                </a:pathLst>
              </a:custGeom>
              <a:solidFill>
                <a:srgbClr val="5A71A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10" name="Google Shape;910;p36"/>
              <p:cNvSpPr/>
              <p:nvPr/>
            </p:nvSpPr>
            <p:spPr>
              <a:xfrm>
                <a:off x="5336600" y="1721100"/>
                <a:ext cx="218525" cy="110775"/>
              </a:xfrm>
              <a:custGeom>
                <a:avLst/>
                <a:gdLst/>
                <a:ahLst/>
                <a:cxnLst/>
                <a:rect l="l" t="t" r="r" b="b"/>
                <a:pathLst>
                  <a:path w="8741" h="4431" extrusionOk="0">
                    <a:moveTo>
                      <a:pt x="0" y="1"/>
                    </a:moveTo>
                    <a:lnTo>
                      <a:pt x="0" y="4430"/>
                    </a:lnTo>
                    <a:lnTo>
                      <a:pt x="8740" y="4430"/>
                    </a:lnTo>
                    <a:lnTo>
                      <a:pt x="8740" y="1"/>
                    </a:lnTo>
                    <a:close/>
                  </a:path>
                </a:pathLst>
              </a:custGeom>
              <a:solidFill>
                <a:srgbClr val="5A71A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11" name="Google Shape;911;p36"/>
              <p:cNvSpPr/>
              <p:nvPr/>
            </p:nvSpPr>
            <p:spPr>
              <a:xfrm>
                <a:off x="5358450" y="1745400"/>
                <a:ext cx="174800" cy="81800"/>
              </a:xfrm>
              <a:custGeom>
                <a:avLst/>
                <a:gdLst/>
                <a:ahLst/>
                <a:cxnLst/>
                <a:rect l="l" t="t" r="r" b="b"/>
                <a:pathLst>
                  <a:path w="6992" h="3272" extrusionOk="0">
                    <a:moveTo>
                      <a:pt x="1" y="0"/>
                    </a:moveTo>
                    <a:lnTo>
                      <a:pt x="1" y="3272"/>
                    </a:lnTo>
                    <a:lnTo>
                      <a:pt x="6992" y="3272"/>
                    </a:lnTo>
                    <a:lnTo>
                      <a:pt x="6992" y="0"/>
                    </a:lnTo>
                    <a:close/>
                  </a:path>
                </a:pathLst>
              </a:custGeom>
              <a:solidFill>
                <a:srgbClr val="7283BA"/>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12" name="Google Shape;912;p36"/>
              <p:cNvSpPr/>
              <p:nvPr/>
            </p:nvSpPr>
            <p:spPr>
              <a:xfrm>
                <a:off x="5347700" y="1656625"/>
                <a:ext cx="76025" cy="19350"/>
              </a:xfrm>
              <a:custGeom>
                <a:avLst/>
                <a:gdLst/>
                <a:ahLst/>
                <a:cxnLst/>
                <a:rect l="l" t="t" r="r" b="b"/>
                <a:pathLst>
                  <a:path w="3041" h="774" extrusionOk="0">
                    <a:moveTo>
                      <a:pt x="1478" y="1"/>
                    </a:moveTo>
                    <a:cubicBezTo>
                      <a:pt x="1467" y="1"/>
                      <a:pt x="1457" y="1"/>
                      <a:pt x="1447" y="1"/>
                    </a:cubicBezTo>
                    <a:cubicBezTo>
                      <a:pt x="1341" y="1"/>
                      <a:pt x="1239" y="5"/>
                      <a:pt x="1133" y="18"/>
                    </a:cubicBezTo>
                    <a:cubicBezTo>
                      <a:pt x="1031" y="32"/>
                      <a:pt x="928" y="45"/>
                      <a:pt x="826" y="77"/>
                    </a:cubicBezTo>
                    <a:cubicBezTo>
                      <a:pt x="728" y="98"/>
                      <a:pt x="635" y="134"/>
                      <a:pt x="547" y="169"/>
                    </a:cubicBezTo>
                    <a:cubicBezTo>
                      <a:pt x="458" y="210"/>
                      <a:pt x="378" y="263"/>
                      <a:pt x="307" y="307"/>
                    </a:cubicBezTo>
                    <a:cubicBezTo>
                      <a:pt x="236" y="364"/>
                      <a:pt x="178" y="413"/>
                      <a:pt x="134" y="471"/>
                    </a:cubicBezTo>
                    <a:cubicBezTo>
                      <a:pt x="94" y="534"/>
                      <a:pt x="58" y="577"/>
                      <a:pt x="41" y="626"/>
                    </a:cubicBezTo>
                    <a:cubicBezTo>
                      <a:pt x="5" y="724"/>
                      <a:pt x="1" y="773"/>
                      <a:pt x="1" y="773"/>
                    </a:cubicBezTo>
                    <a:cubicBezTo>
                      <a:pt x="1" y="773"/>
                      <a:pt x="54" y="747"/>
                      <a:pt x="125" y="702"/>
                    </a:cubicBezTo>
                    <a:cubicBezTo>
                      <a:pt x="160" y="680"/>
                      <a:pt x="218" y="671"/>
                      <a:pt x="263" y="649"/>
                    </a:cubicBezTo>
                    <a:cubicBezTo>
                      <a:pt x="316" y="626"/>
                      <a:pt x="382" y="626"/>
                      <a:pt x="445" y="609"/>
                    </a:cubicBezTo>
                    <a:cubicBezTo>
                      <a:pt x="511" y="600"/>
                      <a:pt x="582" y="587"/>
                      <a:pt x="658" y="587"/>
                    </a:cubicBezTo>
                    <a:cubicBezTo>
                      <a:pt x="738" y="583"/>
                      <a:pt x="818" y="573"/>
                      <a:pt x="902" y="573"/>
                    </a:cubicBezTo>
                    <a:cubicBezTo>
                      <a:pt x="944" y="571"/>
                      <a:pt x="988" y="571"/>
                      <a:pt x="1033" y="571"/>
                    </a:cubicBezTo>
                    <a:cubicBezTo>
                      <a:pt x="1078" y="571"/>
                      <a:pt x="1124" y="571"/>
                      <a:pt x="1168" y="569"/>
                    </a:cubicBezTo>
                    <a:lnTo>
                      <a:pt x="1452" y="569"/>
                    </a:lnTo>
                    <a:cubicBezTo>
                      <a:pt x="1830" y="569"/>
                      <a:pt x="2225" y="551"/>
                      <a:pt x="2530" y="503"/>
                    </a:cubicBezTo>
                    <a:cubicBezTo>
                      <a:pt x="2682" y="476"/>
                      <a:pt x="2815" y="444"/>
                      <a:pt x="2899" y="413"/>
                    </a:cubicBezTo>
                    <a:cubicBezTo>
                      <a:pt x="2987" y="387"/>
                      <a:pt x="3041" y="364"/>
                      <a:pt x="3041" y="364"/>
                    </a:cubicBezTo>
                    <a:cubicBezTo>
                      <a:pt x="3041" y="364"/>
                      <a:pt x="2987" y="338"/>
                      <a:pt x="2903" y="303"/>
                    </a:cubicBezTo>
                    <a:cubicBezTo>
                      <a:pt x="2819" y="267"/>
                      <a:pt x="2699" y="223"/>
                      <a:pt x="2553" y="174"/>
                    </a:cubicBezTo>
                    <a:cubicBezTo>
                      <a:pt x="2271" y="83"/>
                      <a:pt x="1884" y="1"/>
                      <a:pt x="1478" y="1"/>
                    </a:cubicBezTo>
                    <a:close/>
                  </a:path>
                </a:pathLst>
              </a:custGeom>
              <a:solidFill>
                <a:srgbClr val="435E6C"/>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13" name="Google Shape;913;p36"/>
              <p:cNvSpPr/>
              <p:nvPr/>
            </p:nvSpPr>
            <p:spPr>
              <a:xfrm>
                <a:off x="5253375" y="1711900"/>
                <a:ext cx="44625" cy="44625"/>
              </a:xfrm>
              <a:custGeom>
                <a:avLst/>
                <a:gdLst/>
                <a:ahLst/>
                <a:cxnLst/>
                <a:rect l="l" t="t" r="r" b="b"/>
                <a:pathLst>
                  <a:path w="1785" h="1785" extrusionOk="0">
                    <a:moveTo>
                      <a:pt x="1785" y="0"/>
                    </a:moveTo>
                    <a:lnTo>
                      <a:pt x="1" y="1301"/>
                    </a:lnTo>
                    <a:lnTo>
                      <a:pt x="1" y="1785"/>
                    </a:lnTo>
                    <a:lnTo>
                      <a:pt x="1785" y="1633"/>
                    </a:lnTo>
                    <a:lnTo>
                      <a:pt x="1785" y="0"/>
                    </a:lnTo>
                    <a:close/>
                  </a:path>
                </a:pathLst>
              </a:custGeom>
              <a:solidFill>
                <a:srgbClr val="435EA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14" name="Google Shape;914;p36"/>
              <p:cNvSpPr/>
              <p:nvPr/>
            </p:nvSpPr>
            <p:spPr>
              <a:xfrm>
                <a:off x="5593575" y="1711900"/>
                <a:ext cx="44775" cy="44625"/>
              </a:xfrm>
              <a:custGeom>
                <a:avLst/>
                <a:gdLst/>
                <a:ahLst/>
                <a:cxnLst/>
                <a:rect l="l" t="t" r="r" b="b"/>
                <a:pathLst>
                  <a:path w="1791" h="1785" extrusionOk="0">
                    <a:moveTo>
                      <a:pt x="1" y="0"/>
                    </a:moveTo>
                    <a:lnTo>
                      <a:pt x="1" y="1633"/>
                    </a:lnTo>
                    <a:lnTo>
                      <a:pt x="1790" y="1785"/>
                    </a:lnTo>
                    <a:lnTo>
                      <a:pt x="1790" y="1301"/>
                    </a:lnTo>
                    <a:lnTo>
                      <a:pt x="1" y="0"/>
                    </a:lnTo>
                    <a:close/>
                  </a:path>
                </a:pathLst>
              </a:custGeom>
              <a:solidFill>
                <a:srgbClr val="435EA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15" name="Google Shape;915;p36"/>
              <p:cNvSpPr/>
              <p:nvPr/>
            </p:nvSpPr>
            <p:spPr>
              <a:xfrm>
                <a:off x="5276350" y="1601600"/>
                <a:ext cx="11250" cy="109200"/>
              </a:xfrm>
              <a:custGeom>
                <a:avLst/>
                <a:gdLst/>
                <a:ahLst/>
                <a:cxnLst/>
                <a:rect l="l" t="t" r="r" b="b"/>
                <a:pathLst>
                  <a:path w="450" h="4368" extrusionOk="0">
                    <a:moveTo>
                      <a:pt x="227" y="0"/>
                    </a:moveTo>
                    <a:cubicBezTo>
                      <a:pt x="103" y="0"/>
                      <a:pt x="1" y="98"/>
                      <a:pt x="1" y="222"/>
                    </a:cubicBezTo>
                    <a:lnTo>
                      <a:pt x="1" y="4146"/>
                    </a:lnTo>
                    <a:cubicBezTo>
                      <a:pt x="1" y="4265"/>
                      <a:pt x="103" y="4368"/>
                      <a:pt x="227" y="4368"/>
                    </a:cubicBezTo>
                    <a:cubicBezTo>
                      <a:pt x="351" y="4368"/>
                      <a:pt x="449" y="4265"/>
                      <a:pt x="449" y="4146"/>
                    </a:cubicBezTo>
                    <a:lnTo>
                      <a:pt x="449" y="222"/>
                    </a:lnTo>
                    <a:cubicBezTo>
                      <a:pt x="449" y="98"/>
                      <a:pt x="351" y="0"/>
                      <a:pt x="227" y="0"/>
                    </a:cubicBezTo>
                    <a:close/>
                  </a:path>
                </a:pathLst>
              </a:custGeom>
              <a:solidFill>
                <a:srgbClr val="4C65A7"/>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16" name="Google Shape;916;p36"/>
              <p:cNvSpPr/>
              <p:nvPr/>
            </p:nvSpPr>
            <p:spPr>
              <a:xfrm>
                <a:off x="5604025" y="1601600"/>
                <a:ext cx="11225" cy="109200"/>
              </a:xfrm>
              <a:custGeom>
                <a:avLst/>
                <a:gdLst/>
                <a:ahLst/>
                <a:cxnLst/>
                <a:rect l="l" t="t" r="r" b="b"/>
                <a:pathLst>
                  <a:path w="449" h="4368" extrusionOk="0">
                    <a:moveTo>
                      <a:pt x="227" y="0"/>
                    </a:moveTo>
                    <a:cubicBezTo>
                      <a:pt x="102" y="0"/>
                      <a:pt x="0" y="98"/>
                      <a:pt x="0" y="222"/>
                    </a:cubicBezTo>
                    <a:lnTo>
                      <a:pt x="0" y="4146"/>
                    </a:lnTo>
                    <a:cubicBezTo>
                      <a:pt x="0" y="4265"/>
                      <a:pt x="102" y="4368"/>
                      <a:pt x="227" y="4368"/>
                    </a:cubicBezTo>
                    <a:cubicBezTo>
                      <a:pt x="346" y="4368"/>
                      <a:pt x="449" y="4265"/>
                      <a:pt x="449" y="4146"/>
                    </a:cubicBezTo>
                    <a:lnTo>
                      <a:pt x="449" y="222"/>
                    </a:lnTo>
                    <a:cubicBezTo>
                      <a:pt x="449" y="98"/>
                      <a:pt x="346" y="0"/>
                      <a:pt x="227" y="0"/>
                    </a:cubicBezTo>
                    <a:close/>
                  </a:path>
                </a:pathLst>
              </a:custGeom>
              <a:solidFill>
                <a:srgbClr val="4C65A7"/>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17" name="Google Shape;917;p36"/>
              <p:cNvSpPr/>
              <p:nvPr/>
            </p:nvSpPr>
            <p:spPr>
              <a:xfrm>
                <a:off x="5274150" y="1534475"/>
                <a:ext cx="65700" cy="44375"/>
              </a:xfrm>
              <a:custGeom>
                <a:avLst/>
                <a:gdLst/>
                <a:ahLst/>
                <a:cxnLst/>
                <a:rect l="l" t="t" r="r" b="b"/>
                <a:pathLst>
                  <a:path w="2628" h="1775" extrusionOk="0">
                    <a:moveTo>
                      <a:pt x="2045" y="1"/>
                    </a:moveTo>
                    <a:cubicBezTo>
                      <a:pt x="1738" y="1"/>
                      <a:pt x="1332" y="204"/>
                      <a:pt x="1070" y="311"/>
                    </a:cubicBezTo>
                    <a:cubicBezTo>
                      <a:pt x="524" y="528"/>
                      <a:pt x="1" y="888"/>
                      <a:pt x="324" y="1465"/>
                    </a:cubicBezTo>
                    <a:cubicBezTo>
                      <a:pt x="452" y="1689"/>
                      <a:pt x="624" y="1775"/>
                      <a:pt x="813" y="1775"/>
                    </a:cubicBezTo>
                    <a:cubicBezTo>
                      <a:pt x="1212" y="1775"/>
                      <a:pt x="1688" y="1395"/>
                      <a:pt x="1988" y="1128"/>
                    </a:cubicBezTo>
                    <a:cubicBezTo>
                      <a:pt x="2308" y="848"/>
                      <a:pt x="2627" y="586"/>
                      <a:pt x="2397" y="182"/>
                    </a:cubicBezTo>
                    <a:cubicBezTo>
                      <a:pt x="2323" y="49"/>
                      <a:pt x="2196" y="1"/>
                      <a:pt x="2045" y="1"/>
                    </a:cubicBezTo>
                    <a:close/>
                  </a:path>
                </a:pathLst>
              </a:custGeom>
              <a:solidFill>
                <a:srgbClr val="D28C29"/>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18" name="Google Shape;918;p36"/>
              <p:cNvSpPr/>
              <p:nvPr/>
            </p:nvSpPr>
            <p:spPr>
              <a:xfrm>
                <a:off x="5284800" y="1544500"/>
                <a:ext cx="36200" cy="24400"/>
              </a:xfrm>
              <a:custGeom>
                <a:avLst/>
                <a:gdLst/>
                <a:ahLst/>
                <a:cxnLst/>
                <a:rect l="l" t="t" r="r" b="b"/>
                <a:pathLst>
                  <a:path w="1448" h="976" extrusionOk="0">
                    <a:moveTo>
                      <a:pt x="1124" y="1"/>
                    </a:moveTo>
                    <a:cubicBezTo>
                      <a:pt x="955" y="1"/>
                      <a:pt x="733" y="111"/>
                      <a:pt x="591" y="168"/>
                    </a:cubicBezTo>
                    <a:cubicBezTo>
                      <a:pt x="288" y="291"/>
                      <a:pt x="1" y="487"/>
                      <a:pt x="177" y="807"/>
                    </a:cubicBezTo>
                    <a:cubicBezTo>
                      <a:pt x="247" y="929"/>
                      <a:pt x="341" y="976"/>
                      <a:pt x="444" y="976"/>
                    </a:cubicBezTo>
                    <a:cubicBezTo>
                      <a:pt x="664" y="976"/>
                      <a:pt x="927" y="765"/>
                      <a:pt x="1097" y="620"/>
                    </a:cubicBezTo>
                    <a:cubicBezTo>
                      <a:pt x="1269" y="465"/>
                      <a:pt x="1447" y="322"/>
                      <a:pt x="1318" y="101"/>
                    </a:cubicBezTo>
                    <a:cubicBezTo>
                      <a:pt x="1277" y="27"/>
                      <a:pt x="1207" y="1"/>
                      <a:pt x="1124" y="1"/>
                    </a:cubicBezTo>
                    <a:close/>
                  </a:path>
                </a:pathLst>
              </a:custGeom>
              <a:solidFill>
                <a:srgbClr val="D8A04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19" name="Google Shape;919;p36"/>
              <p:cNvSpPr/>
              <p:nvPr/>
            </p:nvSpPr>
            <p:spPr>
              <a:xfrm>
                <a:off x="5551875" y="1534475"/>
                <a:ext cx="65700" cy="44375"/>
              </a:xfrm>
              <a:custGeom>
                <a:avLst/>
                <a:gdLst/>
                <a:ahLst/>
                <a:cxnLst/>
                <a:rect l="l" t="t" r="r" b="b"/>
                <a:pathLst>
                  <a:path w="2628" h="1775" extrusionOk="0">
                    <a:moveTo>
                      <a:pt x="581" y="1"/>
                    </a:moveTo>
                    <a:cubicBezTo>
                      <a:pt x="430" y="1"/>
                      <a:pt x="302" y="49"/>
                      <a:pt x="226" y="182"/>
                    </a:cubicBezTo>
                    <a:cubicBezTo>
                      <a:pt x="1" y="586"/>
                      <a:pt x="316" y="848"/>
                      <a:pt x="635" y="1128"/>
                    </a:cubicBezTo>
                    <a:cubicBezTo>
                      <a:pt x="939" y="1395"/>
                      <a:pt x="1416" y="1775"/>
                      <a:pt x="1815" y="1775"/>
                    </a:cubicBezTo>
                    <a:cubicBezTo>
                      <a:pt x="2004" y="1775"/>
                      <a:pt x="2176" y="1689"/>
                      <a:pt x="2304" y="1465"/>
                    </a:cubicBezTo>
                    <a:cubicBezTo>
                      <a:pt x="2627" y="888"/>
                      <a:pt x="2100" y="528"/>
                      <a:pt x="1554" y="311"/>
                    </a:cubicBezTo>
                    <a:cubicBezTo>
                      <a:pt x="1295" y="204"/>
                      <a:pt x="890" y="1"/>
                      <a:pt x="581" y="1"/>
                    </a:cubicBezTo>
                    <a:close/>
                  </a:path>
                </a:pathLst>
              </a:custGeom>
              <a:solidFill>
                <a:srgbClr val="D28C29"/>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20" name="Google Shape;920;p36"/>
              <p:cNvSpPr/>
              <p:nvPr/>
            </p:nvSpPr>
            <p:spPr>
              <a:xfrm>
                <a:off x="5570725" y="1544500"/>
                <a:ext cx="36200" cy="24400"/>
              </a:xfrm>
              <a:custGeom>
                <a:avLst/>
                <a:gdLst/>
                <a:ahLst/>
                <a:cxnLst/>
                <a:rect l="l" t="t" r="r" b="b"/>
                <a:pathLst>
                  <a:path w="1448" h="976" extrusionOk="0">
                    <a:moveTo>
                      <a:pt x="320" y="1"/>
                    </a:moveTo>
                    <a:cubicBezTo>
                      <a:pt x="236" y="1"/>
                      <a:pt x="166" y="27"/>
                      <a:pt x="125" y="101"/>
                    </a:cubicBezTo>
                    <a:cubicBezTo>
                      <a:pt x="1" y="322"/>
                      <a:pt x="174" y="465"/>
                      <a:pt x="351" y="620"/>
                    </a:cubicBezTo>
                    <a:cubicBezTo>
                      <a:pt x="517" y="765"/>
                      <a:pt x="779" y="976"/>
                      <a:pt x="999" y="976"/>
                    </a:cubicBezTo>
                    <a:cubicBezTo>
                      <a:pt x="1102" y="976"/>
                      <a:pt x="1196" y="929"/>
                      <a:pt x="1266" y="807"/>
                    </a:cubicBezTo>
                    <a:cubicBezTo>
                      <a:pt x="1447" y="487"/>
                      <a:pt x="1154" y="291"/>
                      <a:pt x="857" y="168"/>
                    </a:cubicBezTo>
                    <a:cubicBezTo>
                      <a:pt x="712" y="111"/>
                      <a:pt x="488" y="1"/>
                      <a:pt x="320" y="1"/>
                    </a:cubicBezTo>
                    <a:close/>
                  </a:path>
                </a:pathLst>
              </a:custGeom>
              <a:solidFill>
                <a:srgbClr val="D8A04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21" name="Google Shape;921;p36"/>
              <p:cNvSpPr/>
              <p:nvPr/>
            </p:nvSpPr>
            <p:spPr>
              <a:xfrm>
                <a:off x="5271700" y="1827175"/>
                <a:ext cx="348225" cy="359325"/>
              </a:xfrm>
              <a:custGeom>
                <a:avLst/>
                <a:gdLst/>
                <a:ahLst/>
                <a:cxnLst/>
                <a:rect l="l" t="t" r="r" b="b"/>
                <a:pathLst>
                  <a:path w="13929" h="14373" extrusionOk="0">
                    <a:moveTo>
                      <a:pt x="1" y="1"/>
                    </a:moveTo>
                    <a:lnTo>
                      <a:pt x="1" y="14373"/>
                    </a:lnTo>
                    <a:lnTo>
                      <a:pt x="13928" y="14373"/>
                    </a:lnTo>
                    <a:lnTo>
                      <a:pt x="13928" y="1"/>
                    </a:lnTo>
                    <a:close/>
                  </a:path>
                </a:pathLst>
              </a:custGeom>
              <a:solidFill>
                <a:srgbClr val="435EA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22" name="Google Shape;922;p36"/>
              <p:cNvSpPr/>
              <p:nvPr/>
            </p:nvSpPr>
            <p:spPr>
              <a:xfrm>
                <a:off x="5306525" y="1863025"/>
                <a:ext cx="278675" cy="287525"/>
              </a:xfrm>
              <a:custGeom>
                <a:avLst/>
                <a:gdLst/>
                <a:ahLst/>
                <a:cxnLst/>
                <a:rect l="l" t="t" r="r" b="b"/>
                <a:pathLst>
                  <a:path w="11147" h="11501" extrusionOk="0">
                    <a:moveTo>
                      <a:pt x="1" y="0"/>
                    </a:moveTo>
                    <a:lnTo>
                      <a:pt x="1" y="11500"/>
                    </a:lnTo>
                    <a:lnTo>
                      <a:pt x="11146" y="11500"/>
                    </a:lnTo>
                    <a:lnTo>
                      <a:pt x="11146" y="0"/>
                    </a:lnTo>
                    <a:close/>
                  </a:path>
                </a:pathLst>
              </a:custGeom>
              <a:solidFill>
                <a:srgbClr val="6271AE"/>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grpSp>
          <p:nvGrpSpPr>
            <p:cNvPr id="923" name="Google Shape;923;p36"/>
            <p:cNvGrpSpPr/>
            <p:nvPr/>
          </p:nvGrpSpPr>
          <p:grpSpPr>
            <a:xfrm rot="-1799968">
              <a:off x="4850261" y="756299"/>
              <a:ext cx="1854398" cy="83318"/>
              <a:chOff x="5641750" y="2340275"/>
              <a:chExt cx="845200" cy="37975"/>
            </a:xfrm>
          </p:grpSpPr>
          <p:sp>
            <p:nvSpPr>
              <p:cNvPr id="924" name="Google Shape;924;p36"/>
              <p:cNvSpPr/>
              <p:nvPr/>
            </p:nvSpPr>
            <p:spPr>
              <a:xfrm>
                <a:off x="6287425" y="2340275"/>
                <a:ext cx="199525" cy="37975"/>
              </a:xfrm>
              <a:custGeom>
                <a:avLst/>
                <a:gdLst/>
                <a:ahLst/>
                <a:cxnLst/>
                <a:rect l="l" t="t" r="r" b="b"/>
                <a:pathLst>
                  <a:path w="7981" h="1519" extrusionOk="0">
                    <a:moveTo>
                      <a:pt x="1" y="0"/>
                    </a:moveTo>
                    <a:lnTo>
                      <a:pt x="1" y="1518"/>
                    </a:lnTo>
                    <a:lnTo>
                      <a:pt x="7980" y="1518"/>
                    </a:lnTo>
                    <a:lnTo>
                      <a:pt x="7980" y="0"/>
                    </a:ln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25" name="Google Shape;925;p36"/>
              <p:cNvSpPr/>
              <p:nvPr/>
            </p:nvSpPr>
            <p:spPr>
              <a:xfrm>
                <a:off x="5641750" y="2340275"/>
                <a:ext cx="199400" cy="37975"/>
              </a:xfrm>
              <a:custGeom>
                <a:avLst/>
                <a:gdLst/>
                <a:ahLst/>
                <a:cxnLst/>
                <a:rect l="l" t="t" r="r" b="b"/>
                <a:pathLst>
                  <a:path w="7976" h="1519" extrusionOk="0">
                    <a:moveTo>
                      <a:pt x="1" y="0"/>
                    </a:moveTo>
                    <a:lnTo>
                      <a:pt x="1" y="1518"/>
                    </a:lnTo>
                    <a:lnTo>
                      <a:pt x="7976" y="1518"/>
                    </a:lnTo>
                    <a:lnTo>
                      <a:pt x="7976" y="0"/>
                    </a:ln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grpSp>
      <p:sp>
        <p:nvSpPr>
          <p:cNvPr id="926" name="Google Shape;926;p36"/>
          <p:cNvSpPr txBox="1">
            <a:spLocks noGrp="1"/>
          </p:cNvSpPr>
          <p:nvPr>
            <p:ph type="subTitle" idx="1"/>
          </p:nvPr>
        </p:nvSpPr>
        <p:spPr>
          <a:xfrm>
            <a:off x="950967" y="2628967"/>
            <a:ext cx="4653600" cy="2596000"/>
          </a:xfrm>
          <a:prstGeom prst="rect">
            <a:avLst/>
          </a:prstGeom>
        </p:spPr>
        <p:txBody>
          <a:bodyPr spcFirstLastPara="1" wrap="square" lIns="121900" tIns="121900" rIns="121900" bIns="121900" anchor="t" anchorCtr="0">
            <a:noAutofit/>
          </a:bodyPr>
          <a:lstStyle/>
          <a:p>
            <a:pPr marL="342900" indent="-342900" algn="just">
              <a:lnSpc>
                <a:spcPct val="100000"/>
              </a:lnSpc>
              <a:buSzPct val="100000"/>
              <a:buFont typeface="Wingdings" panose="05000000000000000000" pitchFamily="2" charset="2"/>
              <a:buChar char="Ø"/>
            </a:pPr>
            <a:r>
              <a:rPr lang="en-US" dirty="0"/>
              <a:t>The goal of this project is to create an application that can cover an autonomous vehicle test space for cars and in the future cover other domains such as planes and boats. </a:t>
            </a:r>
            <a:endParaRPr dirty="0"/>
          </a:p>
          <a:p>
            <a:pPr marL="0" indent="0">
              <a:spcAft>
                <a:spcPts val="2133"/>
              </a:spcAft>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02"/>
        <p:cNvGrpSpPr/>
        <p:nvPr/>
      </p:nvGrpSpPr>
      <p:grpSpPr>
        <a:xfrm>
          <a:off x="0" y="0"/>
          <a:ext cx="0" cy="0"/>
          <a:chOff x="0" y="0"/>
          <a:chExt cx="0" cy="0"/>
        </a:xfrm>
      </p:grpSpPr>
      <p:sp>
        <p:nvSpPr>
          <p:cNvPr id="1003" name="Google Shape;1003;p38"/>
          <p:cNvSpPr/>
          <p:nvPr/>
        </p:nvSpPr>
        <p:spPr>
          <a:xfrm>
            <a:off x="2132231" y="1888443"/>
            <a:ext cx="968778" cy="948238"/>
          </a:xfrm>
          <a:prstGeom prst="ellipse">
            <a:avLst/>
          </a:prstGeom>
          <a:solidFill>
            <a:schemeClr val="accent1"/>
          </a:solidFill>
          <a:ln w="76200"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06" name="Google Shape;1006;p38"/>
          <p:cNvSpPr txBox="1">
            <a:spLocks noGrp="1"/>
          </p:cNvSpPr>
          <p:nvPr>
            <p:ph type="title"/>
          </p:nvPr>
        </p:nvSpPr>
        <p:spPr>
          <a:xfrm>
            <a:off x="950976" y="518948"/>
            <a:ext cx="10290000" cy="763600"/>
          </a:xfrm>
          <a:prstGeom prst="rect">
            <a:avLst/>
          </a:prstGeom>
        </p:spPr>
        <p:txBody>
          <a:bodyPr spcFirstLastPara="1" wrap="square" lIns="121900" tIns="121900" rIns="121900" bIns="121900" anchor="ctr" anchorCtr="0">
            <a:noAutofit/>
          </a:bodyPr>
          <a:lstStyle/>
          <a:p>
            <a:pPr algn="ctr"/>
            <a:r>
              <a:rPr lang="en" sz="4000" b="1" dirty="0"/>
              <a:t>Current Solutions</a:t>
            </a:r>
            <a:endParaRPr sz="4000" b="1" dirty="0"/>
          </a:p>
        </p:txBody>
      </p:sp>
      <p:sp>
        <p:nvSpPr>
          <p:cNvPr id="1007" name="Google Shape;1007;p38"/>
          <p:cNvSpPr txBox="1">
            <a:spLocks noGrp="1"/>
          </p:cNvSpPr>
          <p:nvPr>
            <p:ph type="subTitle" idx="2"/>
          </p:nvPr>
        </p:nvSpPr>
        <p:spPr>
          <a:xfrm>
            <a:off x="1110482" y="3727173"/>
            <a:ext cx="3001232" cy="1697444"/>
          </a:xfrm>
          <a:prstGeom prst="rect">
            <a:avLst/>
          </a:prstGeom>
        </p:spPr>
        <p:txBody>
          <a:bodyPr spcFirstLastPara="1" wrap="square" lIns="121900" tIns="121900" rIns="121900" bIns="121900" anchor="t" anchorCtr="0">
            <a:noAutofit/>
          </a:bodyPr>
          <a:lstStyle/>
          <a:p>
            <a:pPr marL="0" indent="0"/>
            <a:r>
              <a:rPr lang="en-US" dirty="0"/>
              <a:t>Tesla does most testing in-house by gathering their data from consumer vehicles</a:t>
            </a:r>
          </a:p>
        </p:txBody>
      </p:sp>
      <p:sp>
        <p:nvSpPr>
          <p:cNvPr id="1010" name="Google Shape;1010;p38"/>
          <p:cNvSpPr txBox="1">
            <a:spLocks noGrp="1"/>
          </p:cNvSpPr>
          <p:nvPr>
            <p:ph type="subTitle" idx="1"/>
          </p:nvPr>
        </p:nvSpPr>
        <p:spPr>
          <a:xfrm>
            <a:off x="1312498" y="3040449"/>
            <a:ext cx="2597200" cy="686724"/>
          </a:xfrm>
          <a:prstGeom prst="rect">
            <a:avLst/>
          </a:prstGeom>
        </p:spPr>
        <p:txBody>
          <a:bodyPr spcFirstLastPara="1" wrap="square" lIns="121900" tIns="121900" rIns="121900" bIns="121900" anchor="t" anchorCtr="0">
            <a:noAutofit/>
          </a:bodyPr>
          <a:lstStyle/>
          <a:p>
            <a:pPr marL="0" indent="0">
              <a:spcAft>
                <a:spcPts val="2133"/>
              </a:spcAft>
            </a:pPr>
            <a:r>
              <a:rPr lang="en" sz="2800" dirty="0"/>
              <a:t>Tesla</a:t>
            </a:r>
            <a:endParaRPr sz="2800" dirty="0"/>
          </a:p>
        </p:txBody>
      </p:sp>
      <p:sp>
        <p:nvSpPr>
          <p:cNvPr id="38" name="Google Shape;1003;p38">
            <a:extLst>
              <a:ext uri="{FF2B5EF4-FFF2-40B4-BE49-F238E27FC236}">
                <a16:creationId xmlns:a16="http://schemas.microsoft.com/office/drawing/2014/main" id="{972A0869-41DD-439A-A148-32C9366001DF}"/>
              </a:ext>
            </a:extLst>
          </p:cNvPr>
          <p:cNvSpPr/>
          <p:nvPr/>
        </p:nvSpPr>
        <p:spPr>
          <a:xfrm>
            <a:off x="5625939" y="1888443"/>
            <a:ext cx="968778" cy="948238"/>
          </a:xfrm>
          <a:prstGeom prst="ellipse">
            <a:avLst/>
          </a:prstGeom>
          <a:solidFill>
            <a:schemeClr val="accent1"/>
          </a:solidFill>
          <a:ln w="76200"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0" name="Google Shape;1010;p38">
            <a:extLst>
              <a:ext uri="{FF2B5EF4-FFF2-40B4-BE49-F238E27FC236}">
                <a16:creationId xmlns:a16="http://schemas.microsoft.com/office/drawing/2014/main" id="{E405CD48-F2E7-49B8-9D7C-B308780AF6D8}"/>
              </a:ext>
            </a:extLst>
          </p:cNvPr>
          <p:cNvSpPr txBox="1">
            <a:spLocks/>
          </p:cNvSpPr>
          <p:nvPr/>
        </p:nvSpPr>
        <p:spPr>
          <a:xfrm>
            <a:off x="4806206" y="3040449"/>
            <a:ext cx="2597200" cy="686724"/>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accent1"/>
              </a:buClr>
              <a:buSzPts val="1400"/>
              <a:buFont typeface="Ubuntu"/>
              <a:buNone/>
              <a:defRPr sz="2133" b="0" i="0" u="none" strike="noStrike" cap="none">
                <a:solidFill>
                  <a:srgbClr val="FFFFFF"/>
                </a:solidFill>
                <a:latin typeface="Krona One"/>
                <a:ea typeface="Krona One"/>
                <a:cs typeface="Krona One"/>
                <a:sym typeface="Krona One"/>
              </a:defRPr>
            </a:lvl1pPr>
            <a:lvl2pPr marL="914400" marR="0" lvl="1" indent="-317500" algn="ctr" rtl="0">
              <a:lnSpc>
                <a:spcPct val="115000"/>
              </a:lnSpc>
              <a:spcBef>
                <a:spcPts val="2133"/>
              </a:spcBef>
              <a:spcAft>
                <a:spcPts val="0"/>
              </a:spcAft>
              <a:buClr>
                <a:schemeClr val="dk2"/>
              </a:buClr>
              <a:buSzPts val="1400"/>
              <a:buFont typeface="Ubuntu"/>
              <a:buNone/>
              <a:defRPr sz="2133" b="0" i="0" u="none" strike="noStrike" cap="none">
                <a:solidFill>
                  <a:srgbClr val="FFFFFF"/>
                </a:solidFill>
                <a:latin typeface="Krona One"/>
                <a:ea typeface="Krona One"/>
                <a:cs typeface="Krona One"/>
                <a:sym typeface="Krona One"/>
              </a:defRPr>
            </a:lvl2pPr>
            <a:lvl3pPr marL="1371600" marR="0" lvl="2" indent="-317500" algn="ctr" rtl="0">
              <a:lnSpc>
                <a:spcPct val="115000"/>
              </a:lnSpc>
              <a:spcBef>
                <a:spcPts val="2133"/>
              </a:spcBef>
              <a:spcAft>
                <a:spcPts val="0"/>
              </a:spcAft>
              <a:buClr>
                <a:schemeClr val="dk2"/>
              </a:buClr>
              <a:buSzPts val="1400"/>
              <a:buFont typeface="Ubuntu"/>
              <a:buNone/>
              <a:defRPr sz="2133" b="0" i="0" u="none" strike="noStrike" cap="none">
                <a:solidFill>
                  <a:srgbClr val="FFFFFF"/>
                </a:solidFill>
                <a:latin typeface="Krona One"/>
                <a:ea typeface="Krona One"/>
                <a:cs typeface="Krona One"/>
                <a:sym typeface="Krona One"/>
              </a:defRPr>
            </a:lvl3pPr>
            <a:lvl4pPr marL="1828800" marR="0" lvl="3" indent="-317500" algn="ctr" rtl="0">
              <a:lnSpc>
                <a:spcPct val="115000"/>
              </a:lnSpc>
              <a:spcBef>
                <a:spcPts val="2133"/>
              </a:spcBef>
              <a:spcAft>
                <a:spcPts val="0"/>
              </a:spcAft>
              <a:buClr>
                <a:schemeClr val="dk2"/>
              </a:buClr>
              <a:buSzPts val="1400"/>
              <a:buFont typeface="Ubuntu"/>
              <a:buNone/>
              <a:defRPr sz="2133" b="0" i="0" u="none" strike="noStrike" cap="none">
                <a:solidFill>
                  <a:srgbClr val="FFFFFF"/>
                </a:solidFill>
                <a:latin typeface="Krona One"/>
                <a:ea typeface="Krona One"/>
                <a:cs typeface="Krona One"/>
                <a:sym typeface="Krona One"/>
              </a:defRPr>
            </a:lvl4pPr>
            <a:lvl5pPr marL="2286000" marR="0" lvl="4" indent="-317500" algn="ctr" rtl="0">
              <a:lnSpc>
                <a:spcPct val="115000"/>
              </a:lnSpc>
              <a:spcBef>
                <a:spcPts val="2133"/>
              </a:spcBef>
              <a:spcAft>
                <a:spcPts val="0"/>
              </a:spcAft>
              <a:buClr>
                <a:schemeClr val="dk2"/>
              </a:buClr>
              <a:buSzPts val="1400"/>
              <a:buFont typeface="Ubuntu"/>
              <a:buNone/>
              <a:defRPr sz="2133" b="0" i="0" u="none" strike="noStrike" cap="none">
                <a:solidFill>
                  <a:srgbClr val="FFFFFF"/>
                </a:solidFill>
                <a:latin typeface="Krona One"/>
                <a:ea typeface="Krona One"/>
                <a:cs typeface="Krona One"/>
                <a:sym typeface="Krona One"/>
              </a:defRPr>
            </a:lvl5pPr>
            <a:lvl6pPr marL="2743200" marR="0" lvl="5" indent="-317500" algn="ctr" rtl="0">
              <a:lnSpc>
                <a:spcPct val="115000"/>
              </a:lnSpc>
              <a:spcBef>
                <a:spcPts val="2133"/>
              </a:spcBef>
              <a:spcAft>
                <a:spcPts val="0"/>
              </a:spcAft>
              <a:buClr>
                <a:schemeClr val="dk2"/>
              </a:buClr>
              <a:buSzPts val="1400"/>
              <a:buFont typeface="Ubuntu"/>
              <a:buNone/>
              <a:defRPr sz="2133" b="0" i="0" u="none" strike="noStrike" cap="none">
                <a:solidFill>
                  <a:srgbClr val="FFFFFF"/>
                </a:solidFill>
                <a:latin typeface="Krona One"/>
                <a:ea typeface="Krona One"/>
                <a:cs typeface="Krona One"/>
                <a:sym typeface="Krona One"/>
              </a:defRPr>
            </a:lvl6pPr>
            <a:lvl7pPr marL="3200400" marR="0" lvl="6" indent="-317500" algn="ctr" rtl="0">
              <a:lnSpc>
                <a:spcPct val="115000"/>
              </a:lnSpc>
              <a:spcBef>
                <a:spcPts val="2133"/>
              </a:spcBef>
              <a:spcAft>
                <a:spcPts val="0"/>
              </a:spcAft>
              <a:buClr>
                <a:schemeClr val="dk2"/>
              </a:buClr>
              <a:buSzPts val="1400"/>
              <a:buFont typeface="Ubuntu"/>
              <a:buNone/>
              <a:defRPr sz="2133" b="0" i="0" u="none" strike="noStrike" cap="none">
                <a:solidFill>
                  <a:srgbClr val="FFFFFF"/>
                </a:solidFill>
                <a:latin typeface="Krona One"/>
                <a:ea typeface="Krona One"/>
                <a:cs typeface="Krona One"/>
                <a:sym typeface="Krona One"/>
              </a:defRPr>
            </a:lvl7pPr>
            <a:lvl8pPr marL="3657600" marR="0" lvl="7" indent="-317500" algn="ctr" rtl="0">
              <a:lnSpc>
                <a:spcPct val="115000"/>
              </a:lnSpc>
              <a:spcBef>
                <a:spcPts val="2133"/>
              </a:spcBef>
              <a:spcAft>
                <a:spcPts val="0"/>
              </a:spcAft>
              <a:buClr>
                <a:schemeClr val="dk2"/>
              </a:buClr>
              <a:buSzPts val="1400"/>
              <a:buFont typeface="Ubuntu"/>
              <a:buNone/>
              <a:defRPr sz="2133" b="0" i="0" u="none" strike="noStrike" cap="none">
                <a:solidFill>
                  <a:srgbClr val="FFFFFF"/>
                </a:solidFill>
                <a:latin typeface="Krona One"/>
                <a:ea typeface="Krona One"/>
                <a:cs typeface="Krona One"/>
                <a:sym typeface="Krona One"/>
              </a:defRPr>
            </a:lvl8pPr>
            <a:lvl9pPr marL="4114800" marR="0" lvl="8" indent="-317500" algn="ctr" rtl="0">
              <a:lnSpc>
                <a:spcPct val="115000"/>
              </a:lnSpc>
              <a:spcBef>
                <a:spcPts val="2133"/>
              </a:spcBef>
              <a:spcAft>
                <a:spcPts val="2133"/>
              </a:spcAft>
              <a:buClr>
                <a:schemeClr val="dk2"/>
              </a:buClr>
              <a:buSzPts val="1400"/>
              <a:buFont typeface="Ubuntu"/>
              <a:buNone/>
              <a:defRPr sz="2133" b="0" i="0" u="none" strike="noStrike" cap="none">
                <a:solidFill>
                  <a:srgbClr val="FFFFFF"/>
                </a:solidFill>
                <a:latin typeface="Krona One"/>
                <a:ea typeface="Krona One"/>
                <a:cs typeface="Krona One"/>
                <a:sym typeface="Krona One"/>
              </a:defRPr>
            </a:lvl9pPr>
          </a:lstStyle>
          <a:p>
            <a:pPr marL="0" indent="0">
              <a:spcAft>
                <a:spcPts val="2133"/>
              </a:spcAft>
            </a:pPr>
            <a:r>
              <a:rPr lang="en-US" sz="2800" kern="0" dirty="0" err="1"/>
              <a:t>Foretellix</a:t>
            </a:r>
            <a:endParaRPr lang="en-US" sz="2800" kern="0" dirty="0"/>
          </a:p>
        </p:txBody>
      </p:sp>
      <p:sp>
        <p:nvSpPr>
          <p:cNvPr id="41" name="Google Shape;1003;p38">
            <a:extLst>
              <a:ext uri="{FF2B5EF4-FFF2-40B4-BE49-F238E27FC236}">
                <a16:creationId xmlns:a16="http://schemas.microsoft.com/office/drawing/2014/main" id="{E871AC2A-0357-4645-B3E8-B8586F6FEA4B}"/>
              </a:ext>
            </a:extLst>
          </p:cNvPr>
          <p:cNvSpPr/>
          <p:nvPr/>
        </p:nvSpPr>
        <p:spPr>
          <a:xfrm>
            <a:off x="8917631" y="1888443"/>
            <a:ext cx="968778" cy="948238"/>
          </a:xfrm>
          <a:prstGeom prst="ellipse">
            <a:avLst/>
          </a:prstGeom>
          <a:solidFill>
            <a:schemeClr val="accent1"/>
          </a:solidFill>
          <a:ln w="82550"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2" name="Google Shape;1007;p38">
            <a:extLst>
              <a:ext uri="{FF2B5EF4-FFF2-40B4-BE49-F238E27FC236}">
                <a16:creationId xmlns:a16="http://schemas.microsoft.com/office/drawing/2014/main" id="{F69103DE-59F5-42CE-A6DD-BFEF251660AD}"/>
              </a:ext>
            </a:extLst>
          </p:cNvPr>
          <p:cNvSpPr txBox="1">
            <a:spLocks/>
          </p:cNvSpPr>
          <p:nvPr/>
        </p:nvSpPr>
        <p:spPr>
          <a:xfrm>
            <a:off x="7895882" y="3727173"/>
            <a:ext cx="3001232" cy="1697444"/>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accent1"/>
              </a:buClr>
              <a:buSzPts val="1400"/>
              <a:buFont typeface="Ubuntu"/>
              <a:buNone/>
              <a:defRPr sz="1867" b="0" i="0" u="none" strike="noStrike" cap="none">
                <a:solidFill>
                  <a:srgbClr val="FFFFFF"/>
                </a:solidFill>
                <a:latin typeface="Ubuntu"/>
                <a:ea typeface="Ubuntu"/>
                <a:cs typeface="Ubuntu"/>
                <a:sym typeface="Ubuntu"/>
              </a:defRPr>
            </a:lvl1pPr>
            <a:lvl2pPr marL="914400" marR="0" lvl="1" indent="-317500" algn="ctr" rtl="0">
              <a:lnSpc>
                <a:spcPct val="100000"/>
              </a:lnSpc>
              <a:spcBef>
                <a:spcPts val="0"/>
              </a:spcBef>
              <a:spcAft>
                <a:spcPts val="0"/>
              </a:spcAft>
              <a:buClr>
                <a:schemeClr val="dk2"/>
              </a:buClr>
              <a:buSzPts val="1400"/>
              <a:buFont typeface="Ubuntu"/>
              <a:buNone/>
              <a:defRPr sz="1867" b="0" i="0" u="none" strike="noStrike" cap="none">
                <a:solidFill>
                  <a:srgbClr val="FFFFFF"/>
                </a:solidFill>
                <a:latin typeface="Ubuntu"/>
                <a:ea typeface="Ubuntu"/>
                <a:cs typeface="Ubuntu"/>
                <a:sym typeface="Ubuntu"/>
              </a:defRPr>
            </a:lvl2pPr>
            <a:lvl3pPr marL="1371600" marR="0" lvl="2" indent="-317500" algn="ctr" rtl="0">
              <a:lnSpc>
                <a:spcPct val="100000"/>
              </a:lnSpc>
              <a:spcBef>
                <a:spcPts val="0"/>
              </a:spcBef>
              <a:spcAft>
                <a:spcPts val="0"/>
              </a:spcAft>
              <a:buClr>
                <a:schemeClr val="dk2"/>
              </a:buClr>
              <a:buSzPts val="1400"/>
              <a:buFont typeface="Ubuntu"/>
              <a:buNone/>
              <a:defRPr sz="1867" b="0" i="0" u="none" strike="noStrike" cap="none">
                <a:solidFill>
                  <a:srgbClr val="FFFFFF"/>
                </a:solidFill>
                <a:latin typeface="Ubuntu"/>
                <a:ea typeface="Ubuntu"/>
                <a:cs typeface="Ubuntu"/>
                <a:sym typeface="Ubuntu"/>
              </a:defRPr>
            </a:lvl3pPr>
            <a:lvl4pPr marL="1828800" marR="0" lvl="3" indent="-317500" algn="ctr" rtl="0">
              <a:lnSpc>
                <a:spcPct val="100000"/>
              </a:lnSpc>
              <a:spcBef>
                <a:spcPts val="0"/>
              </a:spcBef>
              <a:spcAft>
                <a:spcPts val="0"/>
              </a:spcAft>
              <a:buClr>
                <a:schemeClr val="dk2"/>
              </a:buClr>
              <a:buSzPts val="1400"/>
              <a:buFont typeface="Ubuntu"/>
              <a:buNone/>
              <a:defRPr sz="1867" b="0" i="0" u="none" strike="noStrike" cap="none">
                <a:solidFill>
                  <a:srgbClr val="FFFFFF"/>
                </a:solidFill>
                <a:latin typeface="Ubuntu"/>
                <a:ea typeface="Ubuntu"/>
                <a:cs typeface="Ubuntu"/>
                <a:sym typeface="Ubuntu"/>
              </a:defRPr>
            </a:lvl4pPr>
            <a:lvl5pPr marL="2286000" marR="0" lvl="4" indent="-317500" algn="ctr" rtl="0">
              <a:lnSpc>
                <a:spcPct val="100000"/>
              </a:lnSpc>
              <a:spcBef>
                <a:spcPts val="0"/>
              </a:spcBef>
              <a:spcAft>
                <a:spcPts val="0"/>
              </a:spcAft>
              <a:buClr>
                <a:schemeClr val="dk2"/>
              </a:buClr>
              <a:buSzPts val="1400"/>
              <a:buFont typeface="Ubuntu"/>
              <a:buNone/>
              <a:defRPr sz="1867" b="0" i="0" u="none" strike="noStrike" cap="none">
                <a:solidFill>
                  <a:srgbClr val="FFFFFF"/>
                </a:solidFill>
                <a:latin typeface="Ubuntu"/>
                <a:ea typeface="Ubuntu"/>
                <a:cs typeface="Ubuntu"/>
                <a:sym typeface="Ubuntu"/>
              </a:defRPr>
            </a:lvl5pPr>
            <a:lvl6pPr marL="2743200" marR="0" lvl="5" indent="-317500" algn="ctr" rtl="0">
              <a:lnSpc>
                <a:spcPct val="100000"/>
              </a:lnSpc>
              <a:spcBef>
                <a:spcPts val="0"/>
              </a:spcBef>
              <a:spcAft>
                <a:spcPts val="0"/>
              </a:spcAft>
              <a:buClr>
                <a:schemeClr val="dk2"/>
              </a:buClr>
              <a:buSzPts val="1400"/>
              <a:buFont typeface="Ubuntu"/>
              <a:buNone/>
              <a:defRPr sz="1867" b="0" i="0" u="none" strike="noStrike" cap="none">
                <a:solidFill>
                  <a:srgbClr val="FFFFFF"/>
                </a:solidFill>
                <a:latin typeface="Ubuntu"/>
                <a:ea typeface="Ubuntu"/>
                <a:cs typeface="Ubuntu"/>
                <a:sym typeface="Ubuntu"/>
              </a:defRPr>
            </a:lvl6pPr>
            <a:lvl7pPr marL="3200400" marR="0" lvl="6" indent="-317500" algn="ctr" rtl="0">
              <a:lnSpc>
                <a:spcPct val="100000"/>
              </a:lnSpc>
              <a:spcBef>
                <a:spcPts val="0"/>
              </a:spcBef>
              <a:spcAft>
                <a:spcPts val="0"/>
              </a:spcAft>
              <a:buClr>
                <a:schemeClr val="dk2"/>
              </a:buClr>
              <a:buSzPts val="1400"/>
              <a:buFont typeface="Ubuntu"/>
              <a:buNone/>
              <a:defRPr sz="1867" b="0" i="0" u="none" strike="noStrike" cap="none">
                <a:solidFill>
                  <a:srgbClr val="FFFFFF"/>
                </a:solidFill>
                <a:latin typeface="Ubuntu"/>
                <a:ea typeface="Ubuntu"/>
                <a:cs typeface="Ubuntu"/>
                <a:sym typeface="Ubuntu"/>
              </a:defRPr>
            </a:lvl7pPr>
            <a:lvl8pPr marL="3657600" marR="0" lvl="7" indent="-317500" algn="ctr" rtl="0">
              <a:lnSpc>
                <a:spcPct val="100000"/>
              </a:lnSpc>
              <a:spcBef>
                <a:spcPts val="0"/>
              </a:spcBef>
              <a:spcAft>
                <a:spcPts val="0"/>
              </a:spcAft>
              <a:buClr>
                <a:schemeClr val="dk2"/>
              </a:buClr>
              <a:buSzPts val="1400"/>
              <a:buFont typeface="Ubuntu"/>
              <a:buNone/>
              <a:defRPr sz="1867" b="0" i="0" u="none" strike="noStrike" cap="none">
                <a:solidFill>
                  <a:srgbClr val="FFFFFF"/>
                </a:solidFill>
                <a:latin typeface="Ubuntu"/>
                <a:ea typeface="Ubuntu"/>
                <a:cs typeface="Ubuntu"/>
                <a:sym typeface="Ubuntu"/>
              </a:defRPr>
            </a:lvl8pPr>
            <a:lvl9pPr marL="4114800" marR="0" lvl="8" indent="-317500" algn="ctr" rtl="0">
              <a:lnSpc>
                <a:spcPct val="100000"/>
              </a:lnSpc>
              <a:spcBef>
                <a:spcPts val="0"/>
              </a:spcBef>
              <a:spcAft>
                <a:spcPts val="0"/>
              </a:spcAft>
              <a:buClr>
                <a:schemeClr val="dk2"/>
              </a:buClr>
              <a:buSzPts val="1400"/>
              <a:buFont typeface="Ubuntu"/>
              <a:buNone/>
              <a:defRPr sz="1867" b="0" i="0" u="none" strike="noStrike" cap="none">
                <a:solidFill>
                  <a:srgbClr val="FFFFFF"/>
                </a:solidFill>
                <a:latin typeface="Ubuntu"/>
                <a:ea typeface="Ubuntu"/>
                <a:cs typeface="Ubuntu"/>
                <a:sym typeface="Ubuntu"/>
              </a:defRPr>
            </a:lvl9pPr>
          </a:lstStyle>
          <a:p>
            <a:pPr marL="0" indent="0"/>
            <a:r>
              <a:rPr lang="en-US" kern="0" dirty="0"/>
              <a:t>Currently all simulators used with Scenic are somewhat intensive on PC resources</a:t>
            </a:r>
          </a:p>
        </p:txBody>
      </p:sp>
      <p:sp>
        <p:nvSpPr>
          <p:cNvPr id="43" name="Google Shape;1010;p38">
            <a:extLst>
              <a:ext uri="{FF2B5EF4-FFF2-40B4-BE49-F238E27FC236}">
                <a16:creationId xmlns:a16="http://schemas.microsoft.com/office/drawing/2014/main" id="{C449C6EA-24FA-46C3-826A-3F91046CC098}"/>
              </a:ext>
            </a:extLst>
          </p:cNvPr>
          <p:cNvSpPr txBox="1">
            <a:spLocks/>
          </p:cNvSpPr>
          <p:nvPr/>
        </p:nvSpPr>
        <p:spPr>
          <a:xfrm>
            <a:off x="8097898" y="3040449"/>
            <a:ext cx="2597200" cy="686724"/>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accent1"/>
              </a:buClr>
              <a:buSzPts val="1400"/>
              <a:buFont typeface="Ubuntu"/>
              <a:buNone/>
              <a:defRPr sz="2133" b="0" i="0" u="none" strike="noStrike" cap="none">
                <a:solidFill>
                  <a:srgbClr val="FFFFFF"/>
                </a:solidFill>
                <a:latin typeface="Krona One"/>
                <a:ea typeface="Krona One"/>
                <a:cs typeface="Krona One"/>
                <a:sym typeface="Krona One"/>
              </a:defRPr>
            </a:lvl1pPr>
            <a:lvl2pPr marL="914400" marR="0" lvl="1" indent="-317500" algn="ctr" rtl="0">
              <a:lnSpc>
                <a:spcPct val="115000"/>
              </a:lnSpc>
              <a:spcBef>
                <a:spcPts val="2133"/>
              </a:spcBef>
              <a:spcAft>
                <a:spcPts val="0"/>
              </a:spcAft>
              <a:buClr>
                <a:schemeClr val="dk2"/>
              </a:buClr>
              <a:buSzPts val="1400"/>
              <a:buFont typeface="Ubuntu"/>
              <a:buNone/>
              <a:defRPr sz="2133" b="0" i="0" u="none" strike="noStrike" cap="none">
                <a:solidFill>
                  <a:srgbClr val="FFFFFF"/>
                </a:solidFill>
                <a:latin typeface="Krona One"/>
                <a:ea typeface="Krona One"/>
                <a:cs typeface="Krona One"/>
                <a:sym typeface="Krona One"/>
              </a:defRPr>
            </a:lvl2pPr>
            <a:lvl3pPr marL="1371600" marR="0" lvl="2" indent="-317500" algn="ctr" rtl="0">
              <a:lnSpc>
                <a:spcPct val="115000"/>
              </a:lnSpc>
              <a:spcBef>
                <a:spcPts val="2133"/>
              </a:spcBef>
              <a:spcAft>
                <a:spcPts val="0"/>
              </a:spcAft>
              <a:buClr>
                <a:schemeClr val="dk2"/>
              </a:buClr>
              <a:buSzPts val="1400"/>
              <a:buFont typeface="Ubuntu"/>
              <a:buNone/>
              <a:defRPr sz="2133" b="0" i="0" u="none" strike="noStrike" cap="none">
                <a:solidFill>
                  <a:srgbClr val="FFFFFF"/>
                </a:solidFill>
                <a:latin typeface="Krona One"/>
                <a:ea typeface="Krona One"/>
                <a:cs typeface="Krona One"/>
                <a:sym typeface="Krona One"/>
              </a:defRPr>
            </a:lvl3pPr>
            <a:lvl4pPr marL="1828800" marR="0" lvl="3" indent="-317500" algn="ctr" rtl="0">
              <a:lnSpc>
                <a:spcPct val="115000"/>
              </a:lnSpc>
              <a:spcBef>
                <a:spcPts val="2133"/>
              </a:spcBef>
              <a:spcAft>
                <a:spcPts val="0"/>
              </a:spcAft>
              <a:buClr>
                <a:schemeClr val="dk2"/>
              </a:buClr>
              <a:buSzPts val="1400"/>
              <a:buFont typeface="Ubuntu"/>
              <a:buNone/>
              <a:defRPr sz="2133" b="0" i="0" u="none" strike="noStrike" cap="none">
                <a:solidFill>
                  <a:srgbClr val="FFFFFF"/>
                </a:solidFill>
                <a:latin typeface="Krona One"/>
                <a:ea typeface="Krona One"/>
                <a:cs typeface="Krona One"/>
                <a:sym typeface="Krona One"/>
              </a:defRPr>
            </a:lvl4pPr>
            <a:lvl5pPr marL="2286000" marR="0" lvl="4" indent="-317500" algn="ctr" rtl="0">
              <a:lnSpc>
                <a:spcPct val="115000"/>
              </a:lnSpc>
              <a:spcBef>
                <a:spcPts val="2133"/>
              </a:spcBef>
              <a:spcAft>
                <a:spcPts val="0"/>
              </a:spcAft>
              <a:buClr>
                <a:schemeClr val="dk2"/>
              </a:buClr>
              <a:buSzPts val="1400"/>
              <a:buFont typeface="Ubuntu"/>
              <a:buNone/>
              <a:defRPr sz="2133" b="0" i="0" u="none" strike="noStrike" cap="none">
                <a:solidFill>
                  <a:srgbClr val="FFFFFF"/>
                </a:solidFill>
                <a:latin typeface="Krona One"/>
                <a:ea typeface="Krona One"/>
                <a:cs typeface="Krona One"/>
                <a:sym typeface="Krona One"/>
              </a:defRPr>
            </a:lvl5pPr>
            <a:lvl6pPr marL="2743200" marR="0" lvl="5" indent="-317500" algn="ctr" rtl="0">
              <a:lnSpc>
                <a:spcPct val="115000"/>
              </a:lnSpc>
              <a:spcBef>
                <a:spcPts val="2133"/>
              </a:spcBef>
              <a:spcAft>
                <a:spcPts val="0"/>
              </a:spcAft>
              <a:buClr>
                <a:schemeClr val="dk2"/>
              </a:buClr>
              <a:buSzPts val="1400"/>
              <a:buFont typeface="Ubuntu"/>
              <a:buNone/>
              <a:defRPr sz="2133" b="0" i="0" u="none" strike="noStrike" cap="none">
                <a:solidFill>
                  <a:srgbClr val="FFFFFF"/>
                </a:solidFill>
                <a:latin typeface="Krona One"/>
                <a:ea typeface="Krona One"/>
                <a:cs typeface="Krona One"/>
                <a:sym typeface="Krona One"/>
              </a:defRPr>
            </a:lvl6pPr>
            <a:lvl7pPr marL="3200400" marR="0" lvl="6" indent="-317500" algn="ctr" rtl="0">
              <a:lnSpc>
                <a:spcPct val="115000"/>
              </a:lnSpc>
              <a:spcBef>
                <a:spcPts val="2133"/>
              </a:spcBef>
              <a:spcAft>
                <a:spcPts val="0"/>
              </a:spcAft>
              <a:buClr>
                <a:schemeClr val="dk2"/>
              </a:buClr>
              <a:buSzPts val="1400"/>
              <a:buFont typeface="Ubuntu"/>
              <a:buNone/>
              <a:defRPr sz="2133" b="0" i="0" u="none" strike="noStrike" cap="none">
                <a:solidFill>
                  <a:srgbClr val="FFFFFF"/>
                </a:solidFill>
                <a:latin typeface="Krona One"/>
                <a:ea typeface="Krona One"/>
                <a:cs typeface="Krona One"/>
                <a:sym typeface="Krona One"/>
              </a:defRPr>
            </a:lvl7pPr>
            <a:lvl8pPr marL="3657600" marR="0" lvl="7" indent="-317500" algn="ctr" rtl="0">
              <a:lnSpc>
                <a:spcPct val="115000"/>
              </a:lnSpc>
              <a:spcBef>
                <a:spcPts val="2133"/>
              </a:spcBef>
              <a:spcAft>
                <a:spcPts val="0"/>
              </a:spcAft>
              <a:buClr>
                <a:schemeClr val="dk2"/>
              </a:buClr>
              <a:buSzPts val="1400"/>
              <a:buFont typeface="Ubuntu"/>
              <a:buNone/>
              <a:defRPr sz="2133" b="0" i="0" u="none" strike="noStrike" cap="none">
                <a:solidFill>
                  <a:srgbClr val="FFFFFF"/>
                </a:solidFill>
                <a:latin typeface="Krona One"/>
                <a:ea typeface="Krona One"/>
                <a:cs typeface="Krona One"/>
                <a:sym typeface="Krona One"/>
              </a:defRPr>
            </a:lvl8pPr>
            <a:lvl9pPr marL="4114800" marR="0" lvl="8" indent="-317500" algn="ctr" rtl="0">
              <a:lnSpc>
                <a:spcPct val="115000"/>
              </a:lnSpc>
              <a:spcBef>
                <a:spcPts val="2133"/>
              </a:spcBef>
              <a:spcAft>
                <a:spcPts val="2133"/>
              </a:spcAft>
              <a:buClr>
                <a:schemeClr val="dk2"/>
              </a:buClr>
              <a:buSzPts val="1400"/>
              <a:buFont typeface="Ubuntu"/>
              <a:buNone/>
              <a:defRPr sz="2133" b="0" i="0" u="none" strike="noStrike" cap="none">
                <a:solidFill>
                  <a:srgbClr val="FFFFFF"/>
                </a:solidFill>
                <a:latin typeface="Krona One"/>
                <a:ea typeface="Krona One"/>
                <a:cs typeface="Krona One"/>
                <a:sym typeface="Krona One"/>
              </a:defRPr>
            </a:lvl9pPr>
          </a:lstStyle>
          <a:p>
            <a:pPr marL="0" indent="0">
              <a:spcAft>
                <a:spcPts val="2133"/>
              </a:spcAft>
            </a:pPr>
            <a:r>
              <a:rPr lang="en-US" sz="2800" kern="0" dirty="0"/>
              <a:t>Other Sims</a:t>
            </a:r>
          </a:p>
        </p:txBody>
      </p:sp>
      <p:sp>
        <p:nvSpPr>
          <p:cNvPr id="44" name="Google Shape;1007;p38">
            <a:extLst>
              <a:ext uri="{FF2B5EF4-FFF2-40B4-BE49-F238E27FC236}">
                <a16:creationId xmlns:a16="http://schemas.microsoft.com/office/drawing/2014/main" id="{4C58EFB1-A621-4CB6-89F3-803EB763ACC8}"/>
              </a:ext>
            </a:extLst>
          </p:cNvPr>
          <p:cNvSpPr txBox="1">
            <a:spLocks/>
          </p:cNvSpPr>
          <p:nvPr/>
        </p:nvSpPr>
        <p:spPr>
          <a:xfrm>
            <a:off x="4604190" y="3727173"/>
            <a:ext cx="3001232" cy="1697444"/>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accent1"/>
              </a:buClr>
              <a:buSzPts val="1400"/>
              <a:buFont typeface="Ubuntu"/>
              <a:buNone/>
              <a:defRPr sz="1867" b="0" i="0" u="none" strike="noStrike" cap="none">
                <a:solidFill>
                  <a:srgbClr val="FFFFFF"/>
                </a:solidFill>
                <a:latin typeface="Ubuntu"/>
                <a:ea typeface="Ubuntu"/>
                <a:cs typeface="Ubuntu"/>
                <a:sym typeface="Ubuntu"/>
              </a:defRPr>
            </a:lvl1pPr>
            <a:lvl2pPr marL="914400" marR="0" lvl="1" indent="-317500" algn="ctr" rtl="0">
              <a:lnSpc>
                <a:spcPct val="100000"/>
              </a:lnSpc>
              <a:spcBef>
                <a:spcPts val="0"/>
              </a:spcBef>
              <a:spcAft>
                <a:spcPts val="0"/>
              </a:spcAft>
              <a:buClr>
                <a:schemeClr val="dk2"/>
              </a:buClr>
              <a:buSzPts val="1400"/>
              <a:buFont typeface="Ubuntu"/>
              <a:buNone/>
              <a:defRPr sz="1867" b="0" i="0" u="none" strike="noStrike" cap="none">
                <a:solidFill>
                  <a:srgbClr val="FFFFFF"/>
                </a:solidFill>
                <a:latin typeface="Ubuntu"/>
                <a:ea typeface="Ubuntu"/>
                <a:cs typeface="Ubuntu"/>
                <a:sym typeface="Ubuntu"/>
              </a:defRPr>
            </a:lvl2pPr>
            <a:lvl3pPr marL="1371600" marR="0" lvl="2" indent="-317500" algn="ctr" rtl="0">
              <a:lnSpc>
                <a:spcPct val="100000"/>
              </a:lnSpc>
              <a:spcBef>
                <a:spcPts val="0"/>
              </a:spcBef>
              <a:spcAft>
                <a:spcPts val="0"/>
              </a:spcAft>
              <a:buClr>
                <a:schemeClr val="dk2"/>
              </a:buClr>
              <a:buSzPts val="1400"/>
              <a:buFont typeface="Ubuntu"/>
              <a:buNone/>
              <a:defRPr sz="1867" b="0" i="0" u="none" strike="noStrike" cap="none">
                <a:solidFill>
                  <a:srgbClr val="FFFFFF"/>
                </a:solidFill>
                <a:latin typeface="Ubuntu"/>
                <a:ea typeface="Ubuntu"/>
                <a:cs typeface="Ubuntu"/>
                <a:sym typeface="Ubuntu"/>
              </a:defRPr>
            </a:lvl3pPr>
            <a:lvl4pPr marL="1828800" marR="0" lvl="3" indent="-317500" algn="ctr" rtl="0">
              <a:lnSpc>
                <a:spcPct val="100000"/>
              </a:lnSpc>
              <a:spcBef>
                <a:spcPts val="0"/>
              </a:spcBef>
              <a:spcAft>
                <a:spcPts val="0"/>
              </a:spcAft>
              <a:buClr>
                <a:schemeClr val="dk2"/>
              </a:buClr>
              <a:buSzPts val="1400"/>
              <a:buFont typeface="Ubuntu"/>
              <a:buNone/>
              <a:defRPr sz="1867" b="0" i="0" u="none" strike="noStrike" cap="none">
                <a:solidFill>
                  <a:srgbClr val="FFFFFF"/>
                </a:solidFill>
                <a:latin typeface="Ubuntu"/>
                <a:ea typeface="Ubuntu"/>
                <a:cs typeface="Ubuntu"/>
                <a:sym typeface="Ubuntu"/>
              </a:defRPr>
            </a:lvl4pPr>
            <a:lvl5pPr marL="2286000" marR="0" lvl="4" indent="-317500" algn="ctr" rtl="0">
              <a:lnSpc>
                <a:spcPct val="100000"/>
              </a:lnSpc>
              <a:spcBef>
                <a:spcPts val="0"/>
              </a:spcBef>
              <a:spcAft>
                <a:spcPts val="0"/>
              </a:spcAft>
              <a:buClr>
                <a:schemeClr val="dk2"/>
              </a:buClr>
              <a:buSzPts val="1400"/>
              <a:buFont typeface="Ubuntu"/>
              <a:buNone/>
              <a:defRPr sz="1867" b="0" i="0" u="none" strike="noStrike" cap="none">
                <a:solidFill>
                  <a:srgbClr val="FFFFFF"/>
                </a:solidFill>
                <a:latin typeface="Ubuntu"/>
                <a:ea typeface="Ubuntu"/>
                <a:cs typeface="Ubuntu"/>
                <a:sym typeface="Ubuntu"/>
              </a:defRPr>
            </a:lvl5pPr>
            <a:lvl6pPr marL="2743200" marR="0" lvl="5" indent="-317500" algn="ctr" rtl="0">
              <a:lnSpc>
                <a:spcPct val="100000"/>
              </a:lnSpc>
              <a:spcBef>
                <a:spcPts val="0"/>
              </a:spcBef>
              <a:spcAft>
                <a:spcPts val="0"/>
              </a:spcAft>
              <a:buClr>
                <a:schemeClr val="dk2"/>
              </a:buClr>
              <a:buSzPts val="1400"/>
              <a:buFont typeface="Ubuntu"/>
              <a:buNone/>
              <a:defRPr sz="1867" b="0" i="0" u="none" strike="noStrike" cap="none">
                <a:solidFill>
                  <a:srgbClr val="FFFFFF"/>
                </a:solidFill>
                <a:latin typeface="Ubuntu"/>
                <a:ea typeface="Ubuntu"/>
                <a:cs typeface="Ubuntu"/>
                <a:sym typeface="Ubuntu"/>
              </a:defRPr>
            </a:lvl6pPr>
            <a:lvl7pPr marL="3200400" marR="0" lvl="6" indent="-317500" algn="ctr" rtl="0">
              <a:lnSpc>
                <a:spcPct val="100000"/>
              </a:lnSpc>
              <a:spcBef>
                <a:spcPts val="0"/>
              </a:spcBef>
              <a:spcAft>
                <a:spcPts val="0"/>
              </a:spcAft>
              <a:buClr>
                <a:schemeClr val="dk2"/>
              </a:buClr>
              <a:buSzPts val="1400"/>
              <a:buFont typeface="Ubuntu"/>
              <a:buNone/>
              <a:defRPr sz="1867" b="0" i="0" u="none" strike="noStrike" cap="none">
                <a:solidFill>
                  <a:srgbClr val="FFFFFF"/>
                </a:solidFill>
                <a:latin typeface="Ubuntu"/>
                <a:ea typeface="Ubuntu"/>
                <a:cs typeface="Ubuntu"/>
                <a:sym typeface="Ubuntu"/>
              </a:defRPr>
            </a:lvl7pPr>
            <a:lvl8pPr marL="3657600" marR="0" lvl="7" indent="-317500" algn="ctr" rtl="0">
              <a:lnSpc>
                <a:spcPct val="100000"/>
              </a:lnSpc>
              <a:spcBef>
                <a:spcPts val="0"/>
              </a:spcBef>
              <a:spcAft>
                <a:spcPts val="0"/>
              </a:spcAft>
              <a:buClr>
                <a:schemeClr val="dk2"/>
              </a:buClr>
              <a:buSzPts val="1400"/>
              <a:buFont typeface="Ubuntu"/>
              <a:buNone/>
              <a:defRPr sz="1867" b="0" i="0" u="none" strike="noStrike" cap="none">
                <a:solidFill>
                  <a:srgbClr val="FFFFFF"/>
                </a:solidFill>
                <a:latin typeface="Ubuntu"/>
                <a:ea typeface="Ubuntu"/>
                <a:cs typeface="Ubuntu"/>
                <a:sym typeface="Ubuntu"/>
              </a:defRPr>
            </a:lvl8pPr>
            <a:lvl9pPr marL="4114800" marR="0" lvl="8" indent="-317500" algn="ctr" rtl="0">
              <a:lnSpc>
                <a:spcPct val="100000"/>
              </a:lnSpc>
              <a:spcBef>
                <a:spcPts val="0"/>
              </a:spcBef>
              <a:spcAft>
                <a:spcPts val="0"/>
              </a:spcAft>
              <a:buClr>
                <a:schemeClr val="dk2"/>
              </a:buClr>
              <a:buSzPts val="1400"/>
              <a:buFont typeface="Ubuntu"/>
              <a:buNone/>
              <a:defRPr sz="1867" b="0" i="0" u="none" strike="noStrike" cap="none">
                <a:solidFill>
                  <a:srgbClr val="FFFFFF"/>
                </a:solidFill>
                <a:latin typeface="Ubuntu"/>
                <a:ea typeface="Ubuntu"/>
                <a:cs typeface="Ubuntu"/>
                <a:sym typeface="Ubuntu"/>
              </a:defRPr>
            </a:lvl9pPr>
          </a:lstStyle>
          <a:p>
            <a:pPr marL="0" indent="0"/>
            <a:r>
              <a:rPr lang="en-US" kern="0" dirty="0"/>
              <a:t>Their product is AV testing, so their software is not open source </a:t>
            </a:r>
          </a:p>
        </p:txBody>
      </p:sp>
      <p:pic>
        <p:nvPicPr>
          <p:cNvPr id="10" name="Picture 2" descr="Foretellix | 3rd International Conference Testing ADAS &amp;amp; Self Driving Cars">
            <a:extLst>
              <a:ext uri="{FF2B5EF4-FFF2-40B4-BE49-F238E27FC236}">
                <a16:creationId xmlns:a16="http://schemas.microsoft.com/office/drawing/2014/main" id="{45C6AC3F-646C-4437-ABBE-48CF33AF169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74573"/>
          <a:stretch/>
        </p:blipFill>
        <p:spPr bwMode="auto">
          <a:xfrm>
            <a:off x="5785315" y="1980761"/>
            <a:ext cx="621321" cy="763601"/>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a:extLst>
              <a:ext uri="{FF2B5EF4-FFF2-40B4-BE49-F238E27FC236}">
                <a16:creationId xmlns:a16="http://schemas.microsoft.com/office/drawing/2014/main" id="{9C1EB7FE-6B9F-4AF3-B924-99F76BBE424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26232"/>
          <a:stretch/>
        </p:blipFill>
        <p:spPr bwMode="auto">
          <a:xfrm>
            <a:off x="2093529" y="2022666"/>
            <a:ext cx="1035137" cy="763601"/>
          </a:xfrm>
          <a:prstGeom prst="rect">
            <a:avLst/>
          </a:prstGeom>
          <a:noFill/>
          <a:extLst>
            <a:ext uri="{909E8E84-426E-40DD-AFC4-6F175D3DCCD1}">
              <a14:hiddenFill xmlns:a14="http://schemas.microsoft.com/office/drawing/2010/main">
                <a:solidFill>
                  <a:srgbClr val="FFFFFF"/>
                </a:solidFill>
              </a14:hiddenFill>
            </a:ext>
          </a:extLst>
        </p:spPr>
      </p:pic>
      <p:grpSp>
        <p:nvGrpSpPr>
          <p:cNvPr id="48" name="Google Shape;19831;p79">
            <a:extLst>
              <a:ext uri="{FF2B5EF4-FFF2-40B4-BE49-F238E27FC236}">
                <a16:creationId xmlns:a16="http://schemas.microsoft.com/office/drawing/2014/main" id="{2ADEE80C-6299-41E6-9BFD-CC88A3F7BC70}"/>
              </a:ext>
            </a:extLst>
          </p:cNvPr>
          <p:cNvGrpSpPr/>
          <p:nvPr/>
        </p:nvGrpSpPr>
        <p:grpSpPr>
          <a:xfrm>
            <a:off x="9091990" y="2049161"/>
            <a:ext cx="617110" cy="626800"/>
            <a:chOff x="-63252250" y="1930850"/>
            <a:chExt cx="319000" cy="319025"/>
          </a:xfrm>
          <a:solidFill>
            <a:schemeClr val="accent2"/>
          </a:solidFill>
        </p:grpSpPr>
        <p:sp>
          <p:nvSpPr>
            <p:cNvPr id="49" name="Google Shape;19832;p79">
              <a:extLst>
                <a:ext uri="{FF2B5EF4-FFF2-40B4-BE49-F238E27FC236}">
                  <a16:creationId xmlns:a16="http://schemas.microsoft.com/office/drawing/2014/main" id="{90933BF6-92F0-4CCE-A555-054D9D8475A4}"/>
                </a:ext>
              </a:extLst>
            </p:cNvPr>
            <p:cNvSpPr/>
            <p:nvPr/>
          </p:nvSpPr>
          <p:spPr>
            <a:xfrm>
              <a:off x="-63252250" y="1930850"/>
              <a:ext cx="319000" cy="319025"/>
            </a:xfrm>
            <a:custGeom>
              <a:avLst/>
              <a:gdLst/>
              <a:ahLst/>
              <a:cxnLst/>
              <a:rect l="l" t="t" r="r" b="b"/>
              <a:pathLst>
                <a:path w="12760" h="12761" extrusionOk="0">
                  <a:moveTo>
                    <a:pt x="7026" y="914"/>
                  </a:moveTo>
                  <a:lnTo>
                    <a:pt x="7026" y="1954"/>
                  </a:lnTo>
                  <a:cubicBezTo>
                    <a:pt x="7026" y="2174"/>
                    <a:pt x="7120" y="2332"/>
                    <a:pt x="7341" y="2363"/>
                  </a:cubicBezTo>
                  <a:cubicBezTo>
                    <a:pt x="7813" y="2489"/>
                    <a:pt x="8286" y="2647"/>
                    <a:pt x="8664" y="2899"/>
                  </a:cubicBezTo>
                  <a:cubicBezTo>
                    <a:pt x="8733" y="2954"/>
                    <a:pt x="8820" y="2979"/>
                    <a:pt x="8905" y="2979"/>
                  </a:cubicBezTo>
                  <a:cubicBezTo>
                    <a:pt x="9012" y="2979"/>
                    <a:pt x="9115" y="2938"/>
                    <a:pt x="9168" y="2868"/>
                  </a:cubicBezTo>
                  <a:lnTo>
                    <a:pt x="9924" y="2111"/>
                  </a:lnTo>
                  <a:lnTo>
                    <a:pt x="10712" y="2899"/>
                  </a:lnTo>
                  <a:lnTo>
                    <a:pt x="9956" y="3655"/>
                  </a:lnTo>
                  <a:cubicBezTo>
                    <a:pt x="9861" y="3781"/>
                    <a:pt x="9798" y="4002"/>
                    <a:pt x="9924" y="4159"/>
                  </a:cubicBezTo>
                  <a:cubicBezTo>
                    <a:pt x="10208" y="4600"/>
                    <a:pt x="10397" y="5041"/>
                    <a:pt x="10460" y="5514"/>
                  </a:cubicBezTo>
                  <a:cubicBezTo>
                    <a:pt x="10523" y="5703"/>
                    <a:pt x="10680" y="5829"/>
                    <a:pt x="10869" y="5829"/>
                  </a:cubicBezTo>
                  <a:lnTo>
                    <a:pt x="11941" y="5829"/>
                  </a:lnTo>
                  <a:lnTo>
                    <a:pt x="11941" y="6932"/>
                  </a:lnTo>
                  <a:lnTo>
                    <a:pt x="10869" y="6932"/>
                  </a:lnTo>
                  <a:cubicBezTo>
                    <a:pt x="10680" y="6932"/>
                    <a:pt x="10523" y="7058"/>
                    <a:pt x="10460" y="7247"/>
                  </a:cubicBezTo>
                  <a:cubicBezTo>
                    <a:pt x="10365" y="7719"/>
                    <a:pt x="10208" y="8192"/>
                    <a:pt x="9924" y="8570"/>
                  </a:cubicBezTo>
                  <a:cubicBezTo>
                    <a:pt x="9798" y="8727"/>
                    <a:pt x="9861" y="8979"/>
                    <a:pt x="9956" y="9105"/>
                  </a:cubicBezTo>
                  <a:lnTo>
                    <a:pt x="10712" y="9830"/>
                  </a:lnTo>
                  <a:lnTo>
                    <a:pt x="9924" y="10618"/>
                  </a:lnTo>
                  <a:lnTo>
                    <a:pt x="9168" y="9893"/>
                  </a:lnTo>
                  <a:cubicBezTo>
                    <a:pt x="9111" y="9817"/>
                    <a:pt x="8996" y="9775"/>
                    <a:pt x="8879" y="9775"/>
                  </a:cubicBezTo>
                  <a:cubicBezTo>
                    <a:pt x="8803" y="9775"/>
                    <a:pt x="8726" y="9793"/>
                    <a:pt x="8664" y="9830"/>
                  </a:cubicBezTo>
                  <a:cubicBezTo>
                    <a:pt x="8223" y="10114"/>
                    <a:pt x="7813" y="10303"/>
                    <a:pt x="7341" y="10397"/>
                  </a:cubicBezTo>
                  <a:cubicBezTo>
                    <a:pt x="7120" y="10429"/>
                    <a:pt x="7026" y="10586"/>
                    <a:pt x="7026" y="10775"/>
                  </a:cubicBezTo>
                  <a:lnTo>
                    <a:pt x="7026" y="11846"/>
                  </a:lnTo>
                  <a:lnTo>
                    <a:pt x="5923" y="11846"/>
                  </a:lnTo>
                  <a:lnTo>
                    <a:pt x="5923" y="10775"/>
                  </a:lnTo>
                  <a:cubicBezTo>
                    <a:pt x="5923" y="10586"/>
                    <a:pt x="5797" y="10429"/>
                    <a:pt x="5577" y="10397"/>
                  </a:cubicBezTo>
                  <a:cubicBezTo>
                    <a:pt x="5135" y="10271"/>
                    <a:pt x="4663" y="10114"/>
                    <a:pt x="4253" y="9830"/>
                  </a:cubicBezTo>
                  <a:cubicBezTo>
                    <a:pt x="4191" y="9793"/>
                    <a:pt x="4119" y="9775"/>
                    <a:pt x="4047" y="9775"/>
                  </a:cubicBezTo>
                  <a:cubicBezTo>
                    <a:pt x="3937" y="9775"/>
                    <a:pt x="3826" y="9817"/>
                    <a:pt x="3749" y="9893"/>
                  </a:cubicBezTo>
                  <a:lnTo>
                    <a:pt x="2993" y="10618"/>
                  </a:lnTo>
                  <a:lnTo>
                    <a:pt x="2206" y="9830"/>
                  </a:lnTo>
                  <a:lnTo>
                    <a:pt x="2962" y="9105"/>
                  </a:lnTo>
                  <a:cubicBezTo>
                    <a:pt x="3088" y="8979"/>
                    <a:pt x="3119" y="8727"/>
                    <a:pt x="2993" y="8570"/>
                  </a:cubicBezTo>
                  <a:cubicBezTo>
                    <a:pt x="2710" y="8160"/>
                    <a:pt x="2521" y="7719"/>
                    <a:pt x="2458" y="7247"/>
                  </a:cubicBezTo>
                  <a:cubicBezTo>
                    <a:pt x="2395" y="7058"/>
                    <a:pt x="2237" y="6932"/>
                    <a:pt x="2048" y="6932"/>
                  </a:cubicBezTo>
                  <a:lnTo>
                    <a:pt x="977" y="6932"/>
                  </a:lnTo>
                  <a:lnTo>
                    <a:pt x="977" y="5829"/>
                  </a:lnTo>
                  <a:lnTo>
                    <a:pt x="2048" y="5829"/>
                  </a:lnTo>
                  <a:cubicBezTo>
                    <a:pt x="2237" y="5829"/>
                    <a:pt x="2395" y="5703"/>
                    <a:pt x="2458" y="5514"/>
                  </a:cubicBezTo>
                  <a:cubicBezTo>
                    <a:pt x="2552" y="5041"/>
                    <a:pt x="2710" y="4569"/>
                    <a:pt x="2993" y="4159"/>
                  </a:cubicBezTo>
                  <a:cubicBezTo>
                    <a:pt x="3119" y="4002"/>
                    <a:pt x="3088" y="3781"/>
                    <a:pt x="2962" y="3655"/>
                  </a:cubicBezTo>
                  <a:lnTo>
                    <a:pt x="2206" y="2899"/>
                  </a:lnTo>
                  <a:lnTo>
                    <a:pt x="2993" y="2111"/>
                  </a:lnTo>
                  <a:lnTo>
                    <a:pt x="3749" y="2868"/>
                  </a:lnTo>
                  <a:cubicBezTo>
                    <a:pt x="3820" y="2938"/>
                    <a:pt x="3921" y="2979"/>
                    <a:pt x="4023" y="2979"/>
                  </a:cubicBezTo>
                  <a:cubicBezTo>
                    <a:pt x="4103" y="2979"/>
                    <a:pt x="4184" y="2954"/>
                    <a:pt x="4253" y="2899"/>
                  </a:cubicBezTo>
                  <a:cubicBezTo>
                    <a:pt x="4694" y="2647"/>
                    <a:pt x="5135" y="2426"/>
                    <a:pt x="5577" y="2363"/>
                  </a:cubicBezTo>
                  <a:cubicBezTo>
                    <a:pt x="5797" y="2332"/>
                    <a:pt x="5923" y="2174"/>
                    <a:pt x="5923" y="1954"/>
                  </a:cubicBezTo>
                  <a:lnTo>
                    <a:pt x="5923" y="914"/>
                  </a:lnTo>
                  <a:close/>
                  <a:moveTo>
                    <a:pt x="5829" y="1"/>
                  </a:moveTo>
                  <a:cubicBezTo>
                    <a:pt x="5356" y="1"/>
                    <a:pt x="5009" y="347"/>
                    <a:pt x="5009" y="820"/>
                  </a:cubicBezTo>
                  <a:lnTo>
                    <a:pt x="5009" y="1576"/>
                  </a:lnTo>
                  <a:cubicBezTo>
                    <a:pt x="4631" y="1702"/>
                    <a:pt x="4285" y="1796"/>
                    <a:pt x="3970" y="2017"/>
                  </a:cubicBezTo>
                  <a:lnTo>
                    <a:pt x="3466" y="1481"/>
                  </a:lnTo>
                  <a:cubicBezTo>
                    <a:pt x="3308" y="1324"/>
                    <a:pt x="3103" y="1245"/>
                    <a:pt x="2891" y="1245"/>
                  </a:cubicBezTo>
                  <a:cubicBezTo>
                    <a:pt x="2678" y="1245"/>
                    <a:pt x="2458" y="1324"/>
                    <a:pt x="2269" y="1481"/>
                  </a:cubicBezTo>
                  <a:lnTo>
                    <a:pt x="1481" y="2269"/>
                  </a:lnTo>
                  <a:cubicBezTo>
                    <a:pt x="1166" y="2584"/>
                    <a:pt x="1166" y="3120"/>
                    <a:pt x="1481" y="3466"/>
                  </a:cubicBezTo>
                  <a:lnTo>
                    <a:pt x="2017" y="3970"/>
                  </a:lnTo>
                  <a:cubicBezTo>
                    <a:pt x="1796" y="4285"/>
                    <a:pt x="1701" y="4632"/>
                    <a:pt x="1575" y="5010"/>
                  </a:cubicBezTo>
                  <a:lnTo>
                    <a:pt x="819" y="5010"/>
                  </a:lnTo>
                  <a:cubicBezTo>
                    <a:pt x="347" y="5010"/>
                    <a:pt x="0" y="5356"/>
                    <a:pt x="0" y="5829"/>
                  </a:cubicBezTo>
                  <a:lnTo>
                    <a:pt x="0" y="6932"/>
                  </a:lnTo>
                  <a:cubicBezTo>
                    <a:pt x="0" y="7404"/>
                    <a:pt x="347" y="7751"/>
                    <a:pt x="819" y="7751"/>
                  </a:cubicBezTo>
                  <a:lnTo>
                    <a:pt x="1575" y="7751"/>
                  </a:lnTo>
                  <a:cubicBezTo>
                    <a:pt x="1701" y="8097"/>
                    <a:pt x="1796" y="8475"/>
                    <a:pt x="2017" y="8759"/>
                  </a:cubicBezTo>
                  <a:lnTo>
                    <a:pt x="1481" y="9295"/>
                  </a:lnTo>
                  <a:cubicBezTo>
                    <a:pt x="1166" y="9610"/>
                    <a:pt x="1166" y="10114"/>
                    <a:pt x="1481" y="10460"/>
                  </a:cubicBezTo>
                  <a:lnTo>
                    <a:pt x="2269" y="11248"/>
                  </a:lnTo>
                  <a:cubicBezTo>
                    <a:pt x="2426" y="11405"/>
                    <a:pt x="2639" y="11484"/>
                    <a:pt x="2855" y="11484"/>
                  </a:cubicBezTo>
                  <a:cubicBezTo>
                    <a:pt x="3072" y="11484"/>
                    <a:pt x="3292" y="11405"/>
                    <a:pt x="3466" y="11248"/>
                  </a:cubicBezTo>
                  <a:lnTo>
                    <a:pt x="3970" y="10744"/>
                  </a:lnTo>
                  <a:cubicBezTo>
                    <a:pt x="4285" y="10933"/>
                    <a:pt x="4631" y="11059"/>
                    <a:pt x="5009" y="11185"/>
                  </a:cubicBezTo>
                  <a:lnTo>
                    <a:pt x="5009" y="11909"/>
                  </a:lnTo>
                  <a:cubicBezTo>
                    <a:pt x="5009" y="12382"/>
                    <a:pt x="5356" y="12760"/>
                    <a:pt x="5829" y="12760"/>
                  </a:cubicBezTo>
                  <a:lnTo>
                    <a:pt x="6931" y="12760"/>
                  </a:lnTo>
                  <a:cubicBezTo>
                    <a:pt x="7404" y="12760"/>
                    <a:pt x="7750" y="12382"/>
                    <a:pt x="7750" y="11909"/>
                  </a:cubicBezTo>
                  <a:lnTo>
                    <a:pt x="7750" y="11185"/>
                  </a:lnTo>
                  <a:cubicBezTo>
                    <a:pt x="8097" y="11059"/>
                    <a:pt x="8475" y="10933"/>
                    <a:pt x="8790" y="10744"/>
                  </a:cubicBezTo>
                  <a:lnTo>
                    <a:pt x="9294" y="11248"/>
                  </a:lnTo>
                  <a:cubicBezTo>
                    <a:pt x="9452" y="11405"/>
                    <a:pt x="9656" y="11484"/>
                    <a:pt x="9865" y="11484"/>
                  </a:cubicBezTo>
                  <a:cubicBezTo>
                    <a:pt x="10074" y="11484"/>
                    <a:pt x="10287" y="11405"/>
                    <a:pt x="10460" y="11248"/>
                  </a:cubicBezTo>
                  <a:lnTo>
                    <a:pt x="11247" y="10460"/>
                  </a:lnTo>
                  <a:cubicBezTo>
                    <a:pt x="11563" y="10145"/>
                    <a:pt x="11563" y="9641"/>
                    <a:pt x="11247" y="9295"/>
                  </a:cubicBezTo>
                  <a:lnTo>
                    <a:pt x="10743" y="8759"/>
                  </a:lnTo>
                  <a:cubicBezTo>
                    <a:pt x="10932" y="8444"/>
                    <a:pt x="11058" y="8097"/>
                    <a:pt x="11184" y="7751"/>
                  </a:cubicBezTo>
                  <a:lnTo>
                    <a:pt x="11941" y="7751"/>
                  </a:lnTo>
                  <a:cubicBezTo>
                    <a:pt x="12413" y="7751"/>
                    <a:pt x="12760" y="7404"/>
                    <a:pt x="12760" y="6932"/>
                  </a:cubicBezTo>
                  <a:lnTo>
                    <a:pt x="12760" y="5829"/>
                  </a:lnTo>
                  <a:cubicBezTo>
                    <a:pt x="12760" y="5356"/>
                    <a:pt x="12350" y="5010"/>
                    <a:pt x="11941" y="5010"/>
                  </a:cubicBezTo>
                  <a:lnTo>
                    <a:pt x="11184" y="5010"/>
                  </a:lnTo>
                  <a:cubicBezTo>
                    <a:pt x="11058" y="4632"/>
                    <a:pt x="10932" y="4285"/>
                    <a:pt x="10743" y="3970"/>
                  </a:cubicBezTo>
                  <a:lnTo>
                    <a:pt x="11247" y="3466"/>
                  </a:lnTo>
                  <a:cubicBezTo>
                    <a:pt x="11563" y="3151"/>
                    <a:pt x="11563" y="2647"/>
                    <a:pt x="11247" y="2269"/>
                  </a:cubicBezTo>
                  <a:lnTo>
                    <a:pt x="10460" y="1481"/>
                  </a:lnTo>
                  <a:cubicBezTo>
                    <a:pt x="10302" y="1324"/>
                    <a:pt x="10098" y="1245"/>
                    <a:pt x="9889" y="1245"/>
                  </a:cubicBezTo>
                  <a:cubicBezTo>
                    <a:pt x="9680" y="1245"/>
                    <a:pt x="9467" y="1324"/>
                    <a:pt x="9294" y="1481"/>
                  </a:cubicBezTo>
                  <a:lnTo>
                    <a:pt x="8790" y="2017"/>
                  </a:lnTo>
                  <a:cubicBezTo>
                    <a:pt x="8475" y="1796"/>
                    <a:pt x="8097" y="1702"/>
                    <a:pt x="7750" y="1576"/>
                  </a:cubicBezTo>
                  <a:lnTo>
                    <a:pt x="7750" y="820"/>
                  </a:lnTo>
                  <a:cubicBezTo>
                    <a:pt x="7750" y="347"/>
                    <a:pt x="7404" y="1"/>
                    <a:pt x="693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9833;p79">
              <a:extLst>
                <a:ext uri="{FF2B5EF4-FFF2-40B4-BE49-F238E27FC236}">
                  <a16:creationId xmlns:a16="http://schemas.microsoft.com/office/drawing/2014/main" id="{85A41095-BE64-4652-B78F-E367942D26AA}"/>
                </a:ext>
              </a:extLst>
            </p:cNvPr>
            <p:cNvSpPr/>
            <p:nvPr/>
          </p:nvSpPr>
          <p:spPr>
            <a:xfrm>
              <a:off x="-63160900" y="2021425"/>
              <a:ext cx="137850" cy="137850"/>
            </a:xfrm>
            <a:custGeom>
              <a:avLst/>
              <a:gdLst/>
              <a:ahLst/>
              <a:cxnLst/>
              <a:rect l="l" t="t" r="r" b="b"/>
              <a:pathLst>
                <a:path w="5514" h="5514" extrusionOk="0">
                  <a:moveTo>
                    <a:pt x="2773" y="820"/>
                  </a:moveTo>
                  <a:cubicBezTo>
                    <a:pt x="3813" y="820"/>
                    <a:pt x="4695" y="1702"/>
                    <a:pt x="4695" y="2742"/>
                  </a:cubicBezTo>
                  <a:cubicBezTo>
                    <a:pt x="4695" y="3813"/>
                    <a:pt x="3813" y="4695"/>
                    <a:pt x="2773" y="4695"/>
                  </a:cubicBezTo>
                  <a:cubicBezTo>
                    <a:pt x="1702" y="4695"/>
                    <a:pt x="820" y="3813"/>
                    <a:pt x="820" y="2742"/>
                  </a:cubicBezTo>
                  <a:cubicBezTo>
                    <a:pt x="820" y="1702"/>
                    <a:pt x="1702" y="820"/>
                    <a:pt x="2773" y="820"/>
                  </a:cubicBezTo>
                  <a:close/>
                  <a:moveTo>
                    <a:pt x="2773" y="1"/>
                  </a:moveTo>
                  <a:cubicBezTo>
                    <a:pt x="1229" y="1"/>
                    <a:pt x="1" y="1198"/>
                    <a:pt x="1" y="2742"/>
                  </a:cubicBezTo>
                  <a:cubicBezTo>
                    <a:pt x="1" y="4285"/>
                    <a:pt x="1229" y="5514"/>
                    <a:pt x="2773" y="5514"/>
                  </a:cubicBezTo>
                  <a:cubicBezTo>
                    <a:pt x="4285" y="5514"/>
                    <a:pt x="5514" y="4285"/>
                    <a:pt x="5514" y="2742"/>
                  </a:cubicBezTo>
                  <a:cubicBezTo>
                    <a:pt x="5514" y="1229"/>
                    <a:pt x="4254" y="1"/>
                    <a:pt x="277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73"/>
        <p:cNvGrpSpPr/>
        <p:nvPr/>
      </p:nvGrpSpPr>
      <p:grpSpPr>
        <a:xfrm>
          <a:off x="0" y="0"/>
          <a:ext cx="0" cy="0"/>
          <a:chOff x="0" y="0"/>
          <a:chExt cx="0" cy="0"/>
        </a:xfrm>
      </p:grpSpPr>
      <p:sp>
        <p:nvSpPr>
          <p:cNvPr id="1210" name="Google Shape;1210;p44"/>
          <p:cNvSpPr txBox="1">
            <a:spLocks noGrp="1"/>
          </p:cNvSpPr>
          <p:nvPr>
            <p:ph type="title"/>
          </p:nvPr>
        </p:nvSpPr>
        <p:spPr>
          <a:xfrm>
            <a:off x="950976" y="518948"/>
            <a:ext cx="10290000" cy="763600"/>
          </a:xfrm>
          <a:prstGeom prst="rect">
            <a:avLst/>
          </a:prstGeom>
        </p:spPr>
        <p:txBody>
          <a:bodyPr spcFirstLastPara="1" wrap="square" lIns="121900" tIns="121900" rIns="121900" bIns="121900" anchor="ctr" anchorCtr="0">
            <a:noAutofit/>
          </a:bodyPr>
          <a:lstStyle/>
          <a:p>
            <a:pPr algn="ctr"/>
            <a:r>
              <a:rPr lang="en" sz="4000" b="1" dirty="0"/>
              <a:t>Our Solution</a:t>
            </a:r>
            <a:endParaRPr sz="4000" b="1" dirty="0"/>
          </a:p>
        </p:txBody>
      </p:sp>
      <p:sp>
        <p:nvSpPr>
          <p:cNvPr id="5" name="Subtitle 4">
            <a:extLst>
              <a:ext uri="{FF2B5EF4-FFF2-40B4-BE49-F238E27FC236}">
                <a16:creationId xmlns:a16="http://schemas.microsoft.com/office/drawing/2014/main" id="{B019D4D7-9282-412F-9D9B-E21FA069538F}"/>
              </a:ext>
            </a:extLst>
          </p:cNvPr>
          <p:cNvSpPr>
            <a:spLocks noGrp="1"/>
          </p:cNvSpPr>
          <p:nvPr>
            <p:ph type="subTitle" idx="2"/>
          </p:nvPr>
        </p:nvSpPr>
        <p:spPr>
          <a:xfrm>
            <a:off x="950976" y="1871484"/>
            <a:ext cx="10290000" cy="1861617"/>
          </a:xfrm>
        </p:spPr>
        <p:txBody>
          <a:bodyPr/>
          <a:lstStyle/>
          <a:p>
            <a:pPr marL="482600" indent="-342900" algn="l">
              <a:buSzPct val="100000"/>
              <a:buFont typeface="Wingdings" panose="05000000000000000000" pitchFamily="2" charset="2"/>
              <a:buChar char="Ø"/>
            </a:pPr>
            <a:r>
              <a:rPr lang="en-US" sz="3200" b="0" i="0" dirty="0">
                <a:solidFill>
                  <a:schemeClr val="bg1"/>
                </a:solidFill>
                <a:effectLst/>
                <a:latin typeface="Ubuntu" panose="020B0604020202020204" charset="0"/>
              </a:rPr>
              <a:t>Scenic and Sumo integration allows for a faster compilation time while still maintaining the ability to explore a test space.</a:t>
            </a:r>
          </a:p>
          <a:p>
            <a:pPr algn="l"/>
            <a:endParaRPr lang="en-US" dirty="0"/>
          </a:p>
        </p:txBody>
      </p:sp>
      <p:pic>
        <p:nvPicPr>
          <p:cNvPr id="88" name="Picture 87">
            <a:extLst>
              <a:ext uri="{FF2B5EF4-FFF2-40B4-BE49-F238E27FC236}">
                <a16:creationId xmlns:a16="http://schemas.microsoft.com/office/drawing/2014/main" id="{5DC3D39E-2741-41D7-B4A0-67799B259A0E}"/>
              </a:ext>
            </a:extLst>
          </p:cNvPr>
          <p:cNvPicPr>
            <a:picLocks noChangeAspect="1"/>
          </p:cNvPicPr>
          <p:nvPr/>
        </p:nvPicPr>
        <p:blipFill rotWithShape="1">
          <a:blip r:embed="rId3"/>
          <a:srcRect b="10159"/>
          <a:stretch/>
        </p:blipFill>
        <p:spPr>
          <a:xfrm>
            <a:off x="2533821" y="3960465"/>
            <a:ext cx="2658444" cy="2136981"/>
          </a:xfrm>
          <a:prstGeom prst="rect">
            <a:avLst/>
          </a:prstGeom>
          <a:ln w="38100">
            <a:solidFill>
              <a:schemeClr val="accent1"/>
            </a:solidFill>
          </a:ln>
        </p:spPr>
      </p:pic>
      <p:pic>
        <p:nvPicPr>
          <p:cNvPr id="89" name="Picture 88">
            <a:extLst>
              <a:ext uri="{FF2B5EF4-FFF2-40B4-BE49-F238E27FC236}">
                <a16:creationId xmlns:a16="http://schemas.microsoft.com/office/drawing/2014/main" id="{ACB0BEC0-F3C2-4569-8A39-FD25FB048BD4}"/>
              </a:ext>
            </a:extLst>
          </p:cNvPr>
          <p:cNvPicPr>
            <a:picLocks noChangeAspect="1"/>
          </p:cNvPicPr>
          <p:nvPr/>
        </p:nvPicPr>
        <p:blipFill>
          <a:blip r:embed="rId4"/>
          <a:stretch>
            <a:fillRect/>
          </a:stretch>
        </p:blipFill>
        <p:spPr>
          <a:xfrm>
            <a:off x="6999737" y="3960464"/>
            <a:ext cx="2897022" cy="2136981"/>
          </a:xfrm>
          <a:prstGeom prst="rect">
            <a:avLst/>
          </a:prstGeom>
          <a:ln w="38100">
            <a:solidFill>
              <a:schemeClr val="accent1"/>
            </a:solid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93"/>
        <p:cNvGrpSpPr/>
        <p:nvPr/>
      </p:nvGrpSpPr>
      <p:grpSpPr>
        <a:xfrm>
          <a:off x="0" y="0"/>
          <a:ext cx="0" cy="0"/>
          <a:chOff x="0" y="0"/>
          <a:chExt cx="0" cy="0"/>
        </a:xfrm>
      </p:grpSpPr>
      <p:sp>
        <p:nvSpPr>
          <p:cNvPr id="1394" name="Google Shape;1394;p50"/>
          <p:cNvSpPr txBox="1">
            <a:spLocks noGrp="1"/>
          </p:cNvSpPr>
          <p:nvPr>
            <p:ph type="title"/>
          </p:nvPr>
        </p:nvSpPr>
        <p:spPr>
          <a:xfrm>
            <a:off x="950967" y="516293"/>
            <a:ext cx="10290000" cy="768000"/>
          </a:xfrm>
          <a:prstGeom prst="rect">
            <a:avLst/>
          </a:prstGeom>
        </p:spPr>
        <p:txBody>
          <a:bodyPr spcFirstLastPara="1" wrap="square" lIns="121900" tIns="121900" rIns="121900" bIns="121900" anchor="ctr" anchorCtr="0">
            <a:noAutofit/>
          </a:bodyPr>
          <a:lstStyle/>
          <a:p>
            <a:r>
              <a:rPr lang="en-US" sz="4000" b="1" dirty="0">
                <a:solidFill>
                  <a:schemeClr val="dk1"/>
                </a:solidFill>
              </a:rPr>
              <a:t>Scenic</a:t>
            </a:r>
            <a:endParaRPr sz="4000" b="1" dirty="0">
              <a:solidFill>
                <a:schemeClr val="dk1"/>
              </a:solidFill>
            </a:endParaRPr>
          </a:p>
        </p:txBody>
      </p:sp>
      <p:sp>
        <p:nvSpPr>
          <p:cNvPr id="1400" name="Google Shape;1400;p50"/>
          <p:cNvSpPr txBox="1">
            <a:spLocks noGrp="1"/>
          </p:cNvSpPr>
          <p:nvPr>
            <p:ph type="subTitle" idx="4294967295"/>
          </p:nvPr>
        </p:nvSpPr>
        <p:spPr>
          <a:xfrm>
            <a:off x="1097900" y="1989221"/>
            <a:ext cx="4035574" cy="3937279"/>
          </a:xfrm>
          <a:prstGeom prst="rect">
            <a:avLst/>
          </a:prstGeom>
        </p:spPr>
        <p:txBody>
          <a:bodyPr spcFirstLastPara="1" wrap="square" lIns="121900" tIns="121900" rIns="121900" bIns="121900" anchor="t" anchorCtr="0">
            <a:noAutofit/>
          </a:bodyPr>
          <a:lstStyle/>
          <a:p>
            <a:pPr indent="-457200">
              <a:spcAft>
                <a:spcPts val="2133"/>
              </a:spcAft>
              <a:buSzPct val="100000"/>
              <a:buFont typeface="Wingdings" panose="05000000000000000000" pitchFamily="2" charset="2"/>
              <a:buChar char="Ø"/>
            </a:pPr>
            <a:r>
              <a:rPr lang="en-US" sz="3200" dirty="0"/>
              <a:t>Scenic provides distribution functions and provides a tuple of objects to SUMO.</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02"/>
        <p:cNvGrpSpPr/>
        <p:nvPr/>
      </p:nvGrpSpPr>
      <p:grpSpPr>
        <a:xfrm>
          <a:off x="0" y="0"/>
          <a:ext cx="0" cy="0"/>
          <a:chOff x="0" y="0"/>
          <a:chExt cx="0" cy="0"/>
        </a:xfrm>
      </p:grpSpPr>
      <p:sp>
        <p:nvSpPr>
          <p:cNvPr id="1006" name="Google Shape;1006;p38"/>
          <p:cNvSpPr txBox="1">
            <a:spLocks noGrp="1"/>
          </p:cNvSpPr>
          <p:nvPr>
            <p:ph type="title"/>
          </p:nvPr>
        </p:nvSpPr>
        <p:spPr>
          <a:xfrm>
            <a:off x="950976" y="518948"/>
            <a:ext cx="10290000" cy="763600"/>
          </a:xfrm>
          <a:prstGeom prst="rect">
            <a:avLst/>
          </a:prstGeom>
        </p:spPr>
        <p:txBody>
          <a:bodyPr spcFirstLastPara="1" wrap="square" lIns="121900" tIns="121900" rIns="121900" bIns="121900" anchor="ctr" anchorCtr="0">
            <a:noAutofit/>
          </a:bodyPr>
          <a:lstStyle/>
          <a:p>
            <a:r>
              <a:rPr lang="en" sz="4000" b="1" dirty="0"/>
              <a:t>Simulation of Urban Mobility (SUMO)</a:t>
            </a:r>
            <a:endParaRPr sz="4000" b="1" dirty="0"/>
          </a:p>
        </p:txBody>
      </p:sp>
      <p:sp>
        <p:nvSpPr>
          <p:cNvPr id="42" name="Google Shape;1007;p38">
            <a:extLst>
              <a:ext uri="{FF2B5EF4-FFF2-40B4-BE49-F238E27FC236}">
                <a16:creationId xmlns:a16="http://schemas.microsoft.com/office/drawing/2014/main" id="{F69103DE-59F5-42CE-A6DD-BFEF251660AD}"/>
              </a:ext>
            </a:extLst>
          </p:cNvPr>
          <p:cNvSpPr txBox="1">
            <a:spLocks/>
          </p:cNvSpPr>
          <p:nvPr/>
        </p:nvSpPr>
        <p:spPr>
          <a:xfrm>
            <a:off x="950976" y="1900438"/>
            <a:ext cx="4652679" cy="2695954"/>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accent1"/>
              </a:buClr>
              <a:buSzPts val="1400"/>
              <a:buFont typeface="Ubuntu"/>
              <a:buNone/>
              <a:defRPr sz="1867" b="0" i="0" u="none" strike="noStrike" cap="none">
                <a:solidFill>
                  <a:srgbClr val="FFFFFF"/>
                </a:solidFill>
                <a:latin typeface="Ubuntu"/>
                <a:ea typeface="Ubuntu"/>
                <a:cs typeface="Ubuntu"/>
                <a:sym typeface="Ubuntu"/>
              </a:defRPr>
            </a:lvl1pPr>
            <a:lvl2pPr marL="914400" marR="0" lvl="1" indent="-317500" algn="ctr" rtl="0">
              <a:lnSpc>
                <a:spcPct val="100000"/>
              </a:lnSpc>
              <a:spcBef>
                <a:spcPts val="0"/>
              </a:spcBef>
              <a:spcAft>
                <a:spcPts val="0"/>
              </a:spcAft>
              <a:buClr>
                <a:schemeClr val="dk2"/>
              </a:buClr>
              <a:buSzPts val="1400"/>
              <a:buFont typeface="Ubuntu"/>
              <a:buNone/>
              <a:defRPr sz="1867" b="0" i="0" u="none" strike="noStrike" cap="none">
                <a:solidFill>
                  <a:srgbClr val="FFFFFF"/>
                </a:solidFill>
                <a:latin typeface="Ubuntu"/>
                <a:ea typeface="Ubuntu"/>
                <a:cs typeface="Ubuntu"/>
                <a:sym typeface="Ubuntu"/>
              </a:defRPr>
            </a:lvl2pPr>
            <a:lvl3pPr marL="1371600" marR="0" lvl="2" indent="-317500" algn="ctr" rtl="0">
              <a:lnSpc>
                <a:spcPct val="100000"/>
              </a:lnSpc>
              <a:spcBef>
                <a:spcPts val="0"/>
              </a:spcBef>
              <a:spcAft>
                <a:spcPts val="0"/>
              </a:spcAft>
              <a:buClr>
                <a:schemeClr val="dk2"/>
              </a:buClr>
              <a:buSzPts val="1400"/>
              <a:buFont typeface="Ubuntu"/>
              <a:buNone/>
              <a:defRPr sz="1867" b="0" i="0" u="none" strike="noStrike" cap="none">
                <a:solidFill>
                  <a:srgbClr val="FFFFFF"/>
                </a:solidFill>
                <a:latin typeface="Ubuntu"/>
                <a:ea typeface="Ubuntu"/>
                <a:cs typeface="Ubuntu"/>
                <a:sym typeface="Ubuntu"/>
              </a:defRPr>
            </a:lvl3pPr>
            <a:lvl4pPr marL="1828800" marR="0" lvl="3" indent="-317500" algn="ctr" rtl="0">
              <a:lnSpc>
                <a:spcPct val="100000"/>
              </a:lnSpc>
              <a:spcBef>
                <a:spcPts val="0"/>
              </a:spcBef>
              <a:spcAft>
                <a:spcPts val="0"/>
              </a:spcAft>
              <a:buClr>
                <a:schemeClr val="dk2"/>
              </a:buClr>
              <a:buSzPts val="1400"/>
              <a:buFont typeface="Ubuntu"/>
              <a:buNone/>
              <a:defRPr sz="1867" b="0" i="0" u="none" strike="noStrike" cap="none">
                <a:solidFill>
                  <a:srgbClr val="FFFFFF"/>
                </a:solidFill>
                <a:latin typeface="Ubuntu"/>
                <a:ea typeface="Ubuntu"/>
                <a:cs typeface="Ubuntu"/>
                <a:sym typeface="Ubuntu"/>
              </a:defRPr>
            </a:lvl4pPr>
            <a:lvl5pPr marL="2286000" marR="0" lvl="4" indent="-317500" algn="ctr" rtl="0">
              <a:lnSpc>
                <a:spcPct val="100000"/>
              </a:lnSpc>
              <a:spcBef>
                <a:spcPts val="0"/>
              </a:spcBef>
              <a:spcAft>
                <a:spcPts val="0"/>
              </a:spcAft>
              <a:buClr>
                <a:schemeClr val="dk2"/>
              </a:buClr>
              <a:buSzPts val="1400"/>
              <a:buFont typeface="Ubuntu"/>
              <a:buNone/>
              <a:defRPr sz="1867" b="0" i="0" u="none" strike="noStrike" cap="none">
                <a:solidFill>
                  <a:srgbClr val="FFFFFF"/>
                </a:solidFill>
                <a:latin typeface="Ubuntu"/>
                <a:ea typeface="Ubuntu"/>
                <a:cs typeface="Ubuntu"/>
                <a:sym typeface="Ubuntu"/>
              </a:defRPr>
            </a:lvl5pPr>
            <a:lvl6pPr marL="2743200" marR="0" lvl="5" indent="-317500" algn="ctr" rtl="0">
              <a:lnSpc>
                <a:spcPct val="100000"/>
              </a:lnSpc>
              <a:spcBef>
                <a:spcPts val="0"/>
              </a:spcBef>
              <a:spcAft>
                <a:spcPts val="0"/>
              </a:spcAft>
              <a:buClr>
                <a:schemeClr val="dk2"/>
              </a:buClr>
              <a:buSzPts val="1400"/>
              <a:buFont typeface="Ubuntu"/>
              <a:buNone/>
              <a:defRPr sz="1867" b="0" i="0" u="none" strike="noStrike" cap="none">
                <a:solidFill>
                  <a:srgbClr val="FFFFFF"/>
                </a:solidFill>
                <a:latin typeface="Ubuntu"/>
                <a:ea typeface="Ubuntu"/>
                <a:cs typeface="Ubuntu"/>
                <a:sym typeface="Ubuntu"/>
              </a:defRPr>
            </a:lvl6pPr>
            <a:lvl7pPr marL="3200400" marR="0" lvl="6" indent="-317500" algn="ctr" rtl="0">
              <a:lnSpc>
                <a:spcPct val="100000"/>
              </a:lnSpc>
              <a:spcBef>
                <a:spcPts val="0"/>
              </a:spcBef>
              <a:spcAft>
                <a:spcPts val="0"/>
              </a:spcAft>
              <a:buClr>
                <a:schemeClr val="dk2"/>
              </a:buClr>
              <a:buSzPts val="1400"/>
              <a:buFont typeface="Ubuntu"/>
              <a:buNone/>
              <a:defRPr sz="1867" b="0" i="0" u="none" strike="noStrike" cap="none">
                <a:solidFill>
                  <a:srgbClr val="FFFFFF"/>
                </a:solidFill>
                <a:latin typeface="Ubuntu"/>
                <a:ea typeface="Ubuntu"/>
                <a:cs typeface="Ubuntu"/>
                <a:sym typeface="Ubuntu"/>
              </a:defRPr>
            </a:lvl7pPr>
            <a:lvl8pPr marL="3657600" marR="0" lvl="7" indent="-317500" algn="ctr" rtl="0">
              <a:lnSpc>
                <a:spcPct val="100000"/>
              </a:lnSpc>
              <a:spcBef>
                <a:spcPts val="0"/>
              </a:spcBef>
              <a:spcAft>
                <a:spcPts val="0"/>
              </a:spcAft>
              <a:buClr>
                <a:schemeClr val="dk2"/>
              </a:buClr>
              <a:buSzPts val="1400"/>
              <a:buFont typeface="Ubuntu"/>
              <a:buNone/>
              <a:defRPr sz="1867" b="0" i="0" u="none" strike="noStrike" cap="none">
                <a:solidFill>
                  <a:srgbClr val="FFFFFF"/>
                </a:solidFill>
                <a:latin typeface="Ubuntu"/>
                <a:ea typeface="Ubuntu"/>
                <a:cs typeface="Ubuntu"/>
                <a:sym typeface="Ubuntu"/>
              </a:defRPr>
            </a:lvl8pPr>
            <a:lvl9pPr marL="4114800" marR="0" lvl="8" indent="-317500" algn="ctr" rtl="0">
              <a:lnSpc>
                <a:spcPct val="100000"/>
              </a:lnSpc>
              <a:spcBef>
                <a:spcPts val="0"/>
              </a:spcBef>
              <a:spcAft>
                <a:spcPts val="0"/>
              </a:spcAft>
              <a:buClr>
                <a:schemeClr val="dk2"/>
              </a:buClr>
              <a:buSzPts val="1400"/>
              <a:buFont typeface="Ubuntu"/>
              <a:buNone/>
              <a:defRPr sz="1867" b="0" i="0" u="none" strike="noStrike" cap="none">
                <a:solidFill>
                  <a:srgbClr val="FFFFFF"/>
                </a:solidFill>
                <a:latin typeface="Ubuntu"/>
                <a:ea typeface="Ubuntu"/>
                <a:cs typeface="Ubuntu"/>
                <a:sym typeface="Ubuntu"/>
              </a:defRPr>
            </a:lvl9pPr>
          </a:lstStyle>
          <a:p>
            <a:pPr marL="342900" marR="0" lvl="0" indent="-342900" algn="l" defTabSz="914400" rtl="0" eaLnBrk="1" fontAlgn="auto" latinLnBrk="0" hangingPunct="1">
              <a:lnSpc>
                <a:spcPct val="100000"/>
              </a:lnSpc>
              <a:spcBef>
                <a:spcPts val="0"/>
              </a:spcBef>
              <a:spcAft>
                <a:spcPts val="0"/>
              </a:spcAft>
              <a:buClr>
                <a:srgbClr val="F4D000"/>
              </a:buClr>
              <a:buSzPct val="100000"/>
              <a:buFont typeface="Wingdings" panose="05000000000000000000" pitchFamily="2" charset="2"/>
              <a:buChar char="Ø"/>
              <a:tabLst/>
              <a:defRPr/>
            </a:pPr>
            <a:r>
              <a:rPr kumimoji="0" lang="en-US" sz="3600" b="0" i="0" u="none" strike="noStrike" kern="0" cap="none" spc="0" normalizeH="0" baseline="0" noProof="0" dirty="0">
                <a:ln>
                  <a:noFill/>
                </a:ln>
                <a:solidFill>
                  <a:srgbClr val="FFFFFF"/>
                </a:solidFill>
                <a:effectLst/>
                <a:uLnTx/>
                <a:uFillTx/>
                <a:latin typeface="Ubuntu"/>
                <a:sym typeface="Ubuntu"/>
              </a:rPr>
              <a:t>Sumo is a resource light simulator that can add and get values of cars in the simulation at run time.</a:t>
            </a:r>
          </a:p>
        </p:txBody>
      </p:sp>
      <p:grpSp>
        <p:nvGrpSpPr>
          <p:cNvPr id="21" name="Google Shape;1174;p44">
            <a:extLst>
              <a:ext uri="{FF2B5EF4-FFF2-40B4-BE49-F238E27FC236}">
                <a16:creationId xmlns:a16="http://schemas.microsoft.com/office/drawing/2014/main" id="{07A9719F-C3CC-4570-9ABE-7C0128E6F491}"/>
              </a:ext>
            </a:extLst>
          </p:cNvPr>
          <p:cNvGrpSpPr/>
          <p:nvPr/>
        </p:nvGrpSpPr>
        <p:grpSpPr>
          <a:xfrm flipH="1">
            <a:off x="6527312" y="2081023"/>
            <a:ext cx="7627645" cy="3453932"/>
            <a:chOff x="2597979" y="1949933"/>
            <a:chExt cx="3872253" cy="1518048"/>
          </a:xfrm>
        </p:grpSpPr>
        <p:sp>
          <p:nvSpPr>
            <p:cNvPr id="22" name="Google Shape;1175;p44">
              <a:extLst>
                <a:ext uri="{FF2B5EF4-FFF2-40B4-BE49-F238E27FC236}">
                  <a16:creationId xmlns:a16="http://schemas.microsoft.com/office/drawing/2014/main" id="{DC72DEE8-0AA9-4828-BFA2-5C7CD1FFF656}"/>
                </a:ext>
              </a:extLst>
            </p:cNvPr>
            <p:cNvSpPr/>
            <p:nvPr/>
          </p:nvSpPr>
          <p:spPr>
            <a:xfrm>
              <a:off x="2714593" y="2496963"/>
              <a:ext cx="3583927" cy="701520"/>
            </a:xfrm>
            <a:custGeom>
              <a:avLst/>
              <a:gdLst/>
              <a:ahLst/>
              <a:cxnLst/>
              <a:rect l="l" t="t" r="r" b="b"/>
              <a:pathLst>
                <a:path w="31225" h="6112" extrusionOk="0">
                  <a:moveTo>
                    <a:pt x="2614" y="0"/>
                  </a:moveTo>
                  <a:lnTo>
                    <a:pt x="445" y="2223"/>
                  </a:lnTo>
                  <a:lnTo>
                    <a:pt x="0" y="5335"/>
                  </a:lnTo>
                  <a:lnTo>
                    <a:pt x="1225" y="6111"/>
                  </a:lnTo>
                  <a:lnTo>
                    <a:pt x="31002" y="6111"/>
                  </a:lnTo>
                  <a:lnTo>
                    <a:pt x="31225" y="4114"/>
                  </a:lnTo>
                  <a:lnTo>
                    <a:pt x="30395" y="1558"/>
                  </a:lnTo>
                  <a:lnTo>
                    <a:pt x="25223" y="0"/>
                  </a:lnTo>
                  <a:close/>
                </a:path>
              </a:pathLst>
            </a:custGeom>
            <a:solidFill>
              <a:srgbClr val="0703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176;p44">
              <a:extLst>
                <a:ext uri="{FF2B5EF4-FFF2-40B4-BE49-F238E27FC236}">
                  <a16:creationId xmlns:a16="http://schemas.microsoft.com/office/drawing/2014/main" id="{FDFB7A1A-0407-42DA-8617-478EE558BC02}"/>
                </a:ext>
              </a:extLst>
            </p:cNvPr>
            <p:cNvSpPr/>
            <p:nvPr/>
          </p:nvSpPr>
          <p:spPr>
            <a:xfrm>
              <a:off x="2888251" y="1986547"/>
              <a:ext cx="2610959" cy="498823"/>
            </a:xfrm>
            <a:custGeom>
              <a:avLst/>
              <a:gdLst/>
              <a:ahLst/>
              <a:cxnLst/>
              <a:rect l="l" t="t" r="r" b="b"/>
              <a:pathLst>
                <a:path w="22748" h="4346" extrusionOk="0">
                  <a:moveTo>
                    <a:pt x="10835" y="0"/>
                  </a:moveTo>
                  <a:cubicBezTo>
                    <a:pt x="10835" y="0"/>
                    <a:pt x="6640" y="17"/>
                    <a:pt x="1900" y="430"/>
                  </a:cubicBezTo>
                  <a:cubicBezTo>
                    <a:pt x="978" y="1625"/>
                    <a:pt x="1" y="3337"/>
                    <a:pt x="1" y="3337"/>
                  </a:cubicBezTo>
                  <a:lnTo>
                    <a:pt x="2332" y="3595"/>
                  </a:lnTo>
                  <a:lnTo>
                    <a:pt x="17648" y="4345"/>
                  </a:lnTo>
                  <a:cubicBezTo>
                    <a:pt x="17648" y="4345"/>
                    <a:pt x="18775" y="4212"/>
                    <a:pt x="22747" y="4021"/>
                  </a:cubicBezTo>
                  <a:cubicBezTo>
                    <a:pt x="20453" y="1984"/>
                    <a:pt x="18194" y="324"/>
                    <a:pt x="18194" y="324"/>
                  </a:cubicBezTo>
                  <a:lnTo>
                    <a:pt x="16360" y="240"/>
                  </a:lnTo>
                  <a:lnTo>
                    <a:pt x="10835" y="0"/>
                  </a:lnTo>
                  <a:close/>
                </a:path>
              </a:pathLst>
            </a:custGeom>
            <a:solidFill>
              <a:srgbClr val="9EC1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177;p44">
              <a:extLst>
                <a:ext uri="{FF2B5EF4-FFF2-40B4-BE49-F238E27FC236}">
                  <a16:creationId xmlns:a16="http://schemas.microsoft.com/office/drawing/2014/main" id="{5F9599BC-5E2F-43C7-97BC-A6D6C668D422}"/>
                </a:ext>
              </a:extLst>
            </p:cNvPr>
            <p:cNvSpPr/>
            <p:nvPr/>
          </p:nvSpPr>
          <p:spPr>
            <a:xfrm>
              <a:off x="3041594" y="2045542"/>
              <a:ext cx="2075981" cy="553801"/>
            </a:xfrm>
            <a:custGeom>
              <a:avLst/>
              <a:gdLst/>
              <a:ahLst/>
              <a:cxnLst/>
              <a:rect l="l" t="t" r="r" b="b"/>
              <a:pathLst>
                <a:path w="18087" h="4825" extrusionOk="0">
                  <a:moveTo>
                    <a:pt x="1910" y="1"/>
                  </a:moveTo>
                  <a:lnTo>
                    <a:pt x="1" y="2854"/>
                  </a:lnTo>
                  <a:lnTo>
                    <a:pt x="9477" y="4825"/>
                  </a:lnTo>
                  <a:lnTo>
                    <a:pt x="17107" y="4333"/>
                  </a:lnTo>
                  <a:lnTo>
                    <a:pt x="18087" y="3414"/>
                  </a:lnTo>
                  <a:lnTo>
                    <a:pt x="8660" y="5"/>
                  </a:lnTo>
                  <a:lnTo>
                    <a:pt x="8553" y="3072"/>
                  </a:lnTo>
                  <a:lnTo>
                    <a:pt x="1910" y="1"/>
                  </a:lnTo>
                  <a:close/>
                </a:path>
              </a:pathLst>
            </a:custGeom>
            <a:solidFill>
              <a:srgbClr val="91B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178;p44">
              <a:extLst>
                <a:ext uri="{FF2B5EF4-FFF2-40B4-BE49-F238E27FC236}">
                  <a16:creationId xmlns:a16="http://schemas.microsoft.com/office/drawing/2014/main" id="{8B4793E0-ADB1-4C41-9421-57DA483D8138}"/>
                </a:ext>
              </a:extLst>
            </p:cNvPr>
            <p:cNvSpPr/>
            <p:nvPr/>
          </p:nvSpPr>
          <p:spPr>
            <a:xfrm>
              <a:off x="2644234" y="2525428"/>
              <a:ext cx="3793282" cy="769813"/>
            </a:xfrm>
            <a:custGeom>
              <a:avLst/>
              <a:gdLst/>
              <a:ahLst/>
              <a:cxnLst/>
              <a:rect l="l" t="t" r="r" b="b"/>
              <a:pathLst>
                <a:path w="33049" h="6707" extrusionOk="0">
                  <a:moveTo>
                    <a:pt x="7941" y="1"/>
                  </a:moveTo>
                  <a:lnTo>
                    <a:pt x="2020" y="937"/>
                  </a:lnTo>
                  <a:lnTo>
                    <a:pt x="631" y="2122"/>
                  </a:lnTo>
                  <a:lnTo>
                    <a:pt x="1" y="4497"/>
                  </a:lnTo>
                  <a:lnTo>
                    <a:pt x="72" y="5229"/>
                  </a:lnTo>
                  <a:lnTo>
                    <a:pt x="902" y="5655"/>
                  </a:lnTo>
                  <a:cubicBezTo>
                    <a:pt x="902" y="5655"/>
                    <a:pt x="697" y="1834"/>
                    <a:pt x="4409" y="1834"/>
                  </a:cubicBezTo>
                  <a:cubicBezTo>
                    <a:pt x="8123" y="1834"/>
                    <a:pt x="7875" y="6259"/>
                    <a:pt x="7875" y="6259"/>
                  </a:cubicBezTo>
                  <a:lnTo>
                    <a:pt x="24372" y="6259"/>
                  </a:lnTo>
                  <a:cubicBezTo>
                    <a:pt x="24372" y="6259"/>
                    <a:pt x="24372" y="1762"/>
                    <a:pt x="27727" y="1762"/>
                  </a:cubicBezTo>
                  <a:cubicBezTo>
                    <a:pt x="31975" y="1762"/>
                    <a:pt x="31438" y="6125"/>
                    <a:pt x="31349" y="6480"/>
                  </a:cubicBezTo>
                  <a:cubicBezTo>
                    <a:pt x="31304" y="6661"/>
                    <a:pt x="31350" y="6706"/>
                    <a:pt x="31406" y="6706"/>
                  </a:cubicBezTo>
                  <a:cubicBezTo>
                    <a:pt x="31461" y="6706"/>
                    <a:pt x="31527" y="6662"/>
                    <a:pt x="31527" y="6662"/>
                  </a:cubicBezTo>
                  <a:lnTo>
                    <a:pt x="31975" y="6148"/>
                  </a:lnTo>
                  <a:cubicBezTo>
                    <a:pt x="33049" y="6148"/>
                    <a:pt x="32956" y="5744"/>
                    <a:pt x="32956" y="5247"/>
                  </a:cubicBezTo>
                  <a:lnTo>
                    <a:pt x="32108" y="2549"/>
                  </a:lnTo>
                  <a:lnTo>
                    <a:pt x="31238" y="871"/>
                  </a:lnTo>
                  <a:cubicBezTo>
                    <a:pt x="31238" y="871"/>
                    <a:pt x="27102" y="222"/>
                    <a:pt x="26946" y="222"/>
                  </a:cubicBezTo>
                  <a:cubicBezTo>
                    <a:pt x="26787" y="222"/>
                    <a:pt x="22002" y="556"/>
                    <a:pt x="22002" y="556"/>
                  </a:cubicBezTo>
                  <a:lnTo>
                    <a:pt x="7941" y="1"/>
                  </a:lnTo>
                  <a:close/>
                </a:path>
              </a:pathLst>
            </a:custGeom>
            <a:solidFill>
              <a:srgbClr val="7620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179;p44">
              <a:extLst>
                <a:ext uri="{FF2B5EF4-FFF2-40B4-BE49-F238E27FC236}">
                  <a16:creationId xmlns:a16="http://schemas.microsoft.com/office/drawing/2014/main" id="{B3A38BC6-E8C1-42CA-84D2-E47FFEFA256E}"/>
                </a:ext>
              </a:extLst>
            </p:cNvPr>
            <p:cNvSpPr/>
            <p:nvPr/>
          </p:nvSpPr>
          <p:spPr>
            <a:xfrm>
              <a:off x="2944263" y="1949933"/>
              <a:ext cx="2331820" cy="491018"/>
            </a:xfrm>
            <a:custGeom>
              <a:avLst/>
              <a:gdLst/>
              <a:ahLst/>
              <a:cxnLst/>
              <a:rect l="l" t="t" r="r" b="b"/>
              <a:pathLst>
                <a:path w="20316" h="4278" extrusionOk="0">
                  <a:moveTo>
                    <a:pt x="9004" y="0"/>
                  </a:moveTo>
                  <a:cubicBezTo>
                    <a:pt x="7352" y="0"/>
                    <a:pt x="5603" y="23"/>
                    <a:pt x="3960" y="88"/>
                  </a:cubicBezTo>
                  <a:cubicBezTo>
                    <a:pt x="2296" y="145"/>
                    <a:pt x="1524" y="492"/>
                    <a:pt x="1350" y="776"/>
                  </a:cubicBezTo>
                  <a:lnTo>
                    <a:pt x="1639" y="776"/>
                  </a:lnTo>
                  <a:lnTo>
                    <a:pt x="1" y="3705"/>
                  </a:lnTo>
                  <a:lnTo>
                    <a:pt x="1035" y="3705"/>
                  </a:lnTo>
                  <a:lnTo>
                    <a:pt x="2758" y="834"/>
                  </a:lnTo>
                  <a:lnTo>
                    <a:pt x="9069" y="834"/>
                  </a:lnTo>
                  <a:lnTo>
                    <a:pt x="9211" y="3931"/>
                  </a:lnTo>
                  <a:lnTo>
                    <a:pt x="9655" y="3931"/>
                  </a:lnTo>
                  <a:lnTo>
                    <a:pt x="9508" y="838"/>
                  </a:lnTo>
                  <a:lnTo>
                    <a:pt x="15926" y="749"/>
                  </a:lnTo>
                  <a:lnTo>
                    <a:pt x="18935" y="4247"/>
                  </a:lnTo>
                  <a:lnTo>
                    <a:pt x="20315" y="4277"/>
                  </a:lnTo>
                  <a:lnTo>
                    <a:pt x="16872" y="719"/>
                  </a:lnTo>
                  <a:lnTo>
                    <a:pt x="17759" y="719"/>
                  </a:lnTo>
                  <a:cubicBezTo>
                    <a:pt x="17759" y="719"/>
                    <a:pt x="17359" y="145"/>
                    <a:pt x="16210" y="119"/>
                  </a:cubicBezTo>
                  <a:cubicBezTo>
                    <a:pt x="15437" y="98"/>
                    <a:pt x="12430" y="0"/>
                    <a:pt x="9004" y="0"/>
                  </a:cubicBezTo>
                  <a:close/>
                </a:path>
              </a:pathLst>
            </a:custGeom>
            <a:solidFill>
              <a:srgbClr val="9A2B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180;p44">
              <a:extLst>
                <a:ext uri="{FF2B5EF4-FFF2-40B4-BE49-F238E27FC236}">
                  <a16:creationId xmlns:a16="http://schemas.microsoft.com/office/drawing/2014/main" id="{197734A3-F403-4D5A-8916-561D78A0395D}"/>
                </a:ext>
              </a:extLst>
            </p:cNvPr>
            <p:cNvSpPr/>
            <p:nvPr/>
          </p:nvSpPr>
          <p:spPr>
            <a:xfrm>
              <a:off x="2597979" y="2355212"/>
              <a:ext cx="3872249" cy="772453"/>
            </a:xfrm>
            <a:custGeom>
              <a:avLst/>
              <a:gdLst/>
              <a:ahLst/>
              <a:cxnLst/>
              <a:rect l="l" t="t" r="r" b="b"/>
              <a:pathLst>
                <a:path w="33737" h="6730" extrusionOk="0">
                  <a:moveTo>
                    <a:pt x="2370" y="1"/>
                  </a:moveTo>
                  <a:lnTo>
                    <a:pt x="2255" y="263"/>
                  </a:lnTo>
                  <a:cubicBezTo>
                    <a:pt x="2255" y="263"/>
                    <a:pt x="2250" y="262"/>
                    <a:pt x="2240" y="262"/>
                  </a:cubicBezTo>
                  <a:cubicBezTo>
                    <a:pt x="2099" y="262"/>
                    <a:pt x="1012" y="363"/>
                    <a:pt x="1012" y="3467"/>
                  </a:cubicBezTo>
                  <a:lnTo>
                    <a:pt x="435" y="3903"/>
                  </a:lnTo>
                  <a:cubicBezTo>
                    <a:pt x="435" y="3903"/>
                    <a:pt x="0" y="4537"/>
                    <a:pt x="404" y="5980"/>
                  </a:cubicBezTo>
                  <a:cubicBezTo>
                    <a:pt x="404" y="5980"/>
                    <a:pt x="1012" y="5837"/>
                    <a:pt x="1012" y="4999"/>
                  </a:cubicBezTo>
                  <a:cubicBezTo>
                    <a:pt x="1012" y="4159"/>
                    <a:pt x="2339" y="2340"/>
                    <a:pt x="4967" y="2340"/>
                  </a:cubicBezTo>
                  <a:cubicBezTo>
                    <a:pt x="7594" y="2340"/>
                    <a:pt x="9157" y="4910"/>
                    <a:pt x="9157" y="6414"/>
                  </a:cubicBezTo>
                  <a:lnTo>
                    <a:pt x="23914" y="6703"/>
                  </a:lnTo>
                  <a:cubicBezTo>
                    <a:pt x="23914" y="6703"/>
                    <a:pt x="24491" y="2225"/>
                    <a:pt x="28335" y="2225"/>
                  </a:cubicBezTo>
                  <a:cubicBezTo>
                    <a:pt x="32174" y="2225"/>
                    <a:pt x="32577" y="5517"/>
                    <a:pt x="32693" y="6730"/>
                  </a:cubicBezTo>
                  <a:lnTo>
                    <a:pt x="33359" y="6730"/>
                  </a:lnTo>
                  <a:lnTo>
                    <a:pt x="33359" y="6126"/>
                  </a:lnTo>
                  <a:lnTo>
                    <a:pt x="33736" y="5722"/>
                  </a:lnTo>
                  <a:lnTo>
                    <a:pt x="33736" y="4479"/>
                  </a:lnTo>
                  <a:cubicBezTo>
                    <a:pt x="33736" y="4479"/>
                    <a:pt x="33333" y="4364"/>
                    <a:pt x="33275" y="4044"/>
                  </a:cubicBezTo>
                  <a:cubicBezTo>
                    <a:pt x="33216" y="3729"/>
                    <a:pt x="33013" y="2686"/>
                    <a:pt x="32116" y="2198"/>
                  </a:cubicBezTo>
                  <a:cubicBezTo>
                    <a:pt x="31051" y="1705"/>
                    <a:pt x="29693" y="751"/>
                    <a:pt x="25823" y="751"/>
                  </a:cubicBezTo>
                  <a:cubicBezTo>
                    <a:pt x="21952" y="751"/>
                    <a:pt x="2370" y="1"/>
                    <a:pt x="237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181;p44">
              <a:extLst>
                <a:ext uri="{FF2B5EF4-FFF2-40B4-BE49-F238E27FC236}">
                  <a16:creationId xmlns:a16="http://schemas.microsoft.com/office/drawing/2014/main" id="{8A2A636C-9156-47DE-9899-EB6C17BE67D6}"/>
                </a:ext>
              </a:extLst>
            </p:cNvPr>
            <p:cNvSpPr/>
            <p:nvPr/>
          </p:nvSpPr>
          <p:spPr>
            <a:xfrm>
              <a:off x="4056917" y="2430162"/>
              <a:ext cx="138766" cy="99856"/>
            </a:xfrm>
            <a:custGeom>
              <a:avLst/>
              <a:gdLst/>
              <a:ahLst/>
              <a:cxnLst/>
              <a:rect l="l" t="t" r="r" b="b"/>
              <a:pathLst>
                <a:path w="1209" h="870" extrusionOk="0">
                  <a:moveTo>
                    <a:pt x="604" y="1"/>
                  </a:moveTo>
                  <a:cubicBezTo>
                    <a:pt x="272" y="1"/>
                    <a:pt x="0" y="196"/>
                    <a:pt x="0" y="435"/>
                  </a:cubicBezTo>
                  <a:cubicBezTo>
                    <a:pt x="0" y="675"/>
                    <a:pt x="272" y="870"/>
                    <a:pt x="604" y="870"/>
                  </a:cubicBezTo>
                  <a:cubicBezTo>
                    <a:pt x="942" y="870"/>
                    <a:pt x="1208" y="675"/>
                    <a:pt x="1208" y="435"/>
                  </a:cubicBezTo>
                  <a:cubicBezTo>
                    <a:pt x="1208" y="196"/>
                    <a:pt x="942" y="1"/>
                    <a:pt x="604" y="1"/>
                  </a:cubicBezTo>
                  <a:close/>
                </a:path>
              </a:pathLst>
            </a:custGeom>
            <a:solidFill>
              <a:srgbClr val="9A2B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182;p44">
              <a:extLst>
                <a:ext uri="{FF2B5EF4-FFF2-40B4-BE49-F238E27FC236}">
                  <a16:creationId xmlns:a16="http://schemas.microsoft.com/office/drawing/2014/main" id="{0CC5F507-9698-4D54-8C6A-E3360F40A813}"/>
                </a:ext>
              </a:extLst>
            </p:cNvPr>
            <p:cNvSpPr/>
            <p:nvPr/>
          </p:nvSpPr>
          <p:spPr>
            <a:xfrm>
              <a:off x="2597979" y="2694954"/>
              <a:ext cx="217044" cy="346628"/>
            </a:xfrm>
            <a:custGeom>
              <a:avLst/>
              <a:gdLst/>
              <a:ahLst/>
              <a:cxnLst/>
              <a:rect l="l" t="t" r="r" b="b"/>
              <a:pathLst>
                <a:path w="1891" h="3020" extrusionOk="0">
                  <a:moveTo>
                    <a:pt x="1021" y="1"/>
                  </a:moveTo>
                  <a:cubicBezTo>
                    <a:pt x="1016" y="161"/>
                    <a:pt x="1012" y="330"/>
                    <a:pt x="1012" y="507"/>
                  </a:cubicBezTo>
                  <a:lnTo>
                    <a:pt x="435" y="943"/>
                  </a:lnTo>
                  <a:cubicBezTo>
                    <a:pt x="435" y="943"/>
                    <a:pt x="0" y="1577"/>
                    <a:pt x="404" y="3020"/>
                  </a:cubicBezTo>
                  <a:cubicBezTo>
                    <a:pt x="404" y="3020"/>
                    <a:pt x="1012" y="2877"/>
                    <a:pt x="1012" y="2039"/>
                  </a:cubicBezTo>
                  <a:cubicBezTo>
                    <a:pt x="1012" y="1644"/>
                    <a:pt x="1305" y="1031"/>
                    <a:pt x="1891" y="494"/>
                  </a:cubicBezTo>
                  <a:cubicBezTo>
                    <a:pt x="1655" y="432"/>
                    <a:pt x="1283" y="290"/>
                    <a:pt x="1021" y="1"/>
                  </a:cubicBezTo>
                  <a:close/>
                </a:path>
              </a:pathLst>
            </a:custGeom>
            <a:solidFill>
              <a:srgbClr val="9A2B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183;p44">
              <a:extLst>
                <a:ext uri="{FF2B5EF4-FFF2-40B4-BE49-F238E27FC236}">
                  <a16:creationId xmlns:a16="http://schemas.microsoft.com/office/drawing/2014/main" id="{18E0CC4D-343E-4716-8518-8D0FADB61B1F}"/>
                </a:ext>
              </a:extLst>
            </p:cNvPr>
            <p:cNvSpPr/>
            <p:nvPr/>
          </p:nvSpPr>
          <p:spPr>
            <a:xfrm>
              <a:off x="3476142" y="2672802"/>
              <a:ext cx="1955349" cy="451879"/>
            </a:xfrm>
            <a:custGeom>
              <a:avLst/>
              <a:gdLst/>
              <a:ahLst/>
              <a:cxnLst/>
              <a:rect l="l" t="t" r="r" b="b"/>
              <a:pathLst>
                <a:path w="17036" h="3937" extrusionOk="0">
                  <a:moveTo>
                    <a:pt x="3684" y="0"/>
                  </a:moveTo>
                  <a:cubicBezTo>
                    <a:pt x="2817" y="0"/>
                    <a:pt x="938" y="70"/>
                    <a:pt x="0" y="642"/>
                  </a:cubicBezTo>
                  <a:cubicBezTo>
                    <a:pt x="973" y="1525"/>
                    <a:pt x="1506" y="2769"/>
                    <a:pt x="1506" y="3647"/>
                  </a:cubicBezTo>
                  <a:lnTo>
                    <a:pt x="16263" y="3936"/>
                  </a:lnTo>
                  <a:cubicBezTo>
                    <a:pt x="16263" y="3936"/>
                    <a:pt x="16410" y="2813"/>
                    <a:pt x="17035" y="1695"/>
                  </a:cubicBezTo>
                  <a:cubicBezTo>
                    <a:pt x="16809" y="1179"/>
                    <a:pt x="16130" y="8"/>
                    <a:pt x="14630" y="8"/>
                  </a:cubicBezTo>
                  <a:lnTo>
                    <a:pt x="4142" y="8"/>
                  </a:lnTo>
                  <a:cubicBezTo>
                    <a:pt x="4142" y="8"/>
                    <a:pt x="3967" y="0"/>
                    <a:pt x="368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184;p44">
              <a:extLst>
                <a:ext uri="{FF2B5EF4-FFF2-40B4-BE49-F238E27FC236}">
                  <a16:creationId xmlns:a16="http://schemas.microsoft.com/office/drawing/2014/main" id="{00DF6DC0-9A2D-4575-A0CA-3D05B5021B7A}"/>
                </a:ext>
              </a:extLst>
            </p:cNvPr>
            <p:cNvSpPr/>
            <p:nvPr/>
          </p:nvSpPr>
          <p:spPr>
            <a:xfrm>
              <a:off x="6336057" y="3022071"/>
              <a:ext cx="124534" cy="105595"/>
            </a:xfrm>
            <a:custGeom>
              <a:avLst/>
              <a:gdLst/>
              <a:ahLst/>
              <a:cxnLst/>
              <a:rect l="l" t="t" r="r" b="b"/>
              <a:pathLst>
                <a:path w="1085" h="920" extrusionOk="0">
                  <a:moveTo>
                    <a:pt x="1" y="0"/>
                  </a:moveTo>
                  <a:cubicBezTo>
                    <a:pt x="72" y="360"/>
                    <a:pt x="103" y="680"/>
                    <a:pt x="125" y="920"/>
                  </a:cubicBezTo>
                  <a:lnTo>
                    <a:pt x="791" y="920"/>
                  </a:lnTo>
                  <a:lnTo>
                    <a:pt x="791" y="316"/>
                  </a:lnTo>
                  <a:lnTo>
                    <a:pt x="1084" y="0"/>
                  </a:lnTo>
                  <a:close/>
                </a:path>
              </a:pathLst>
            </a:custGeom>
            <a:solidFill>
              <a:srgbClr val="5E16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185;p44">
              <a:extLst>
                <a:ext uri="{FF2B5EF4-FFF2-40B4-BE49-F238E27FC236}">
                  <a16:creationId xmlns:a16="http://schemas.microsoft.com/office/drawing/2014/main" id="{9137C183-DF94-4C01-ADD9-3A8D80FC5C7E}"/>
                </a:ext>
              </a:extLst>
            </p:cNvPr>
            <p:cNvSpPr/>
            <p:nvPr/>
          </p:nvSpPr>
          <p:spPr>
            <a:xfrm>
              <a:off x="6333991" y="3011970"/>
              <a:ext cx="136241" cy="45452"/>
            </a:xfrm>
            <a:custGeom>
              <a:avLst/>
              <a:gdLst/>
              <a:ahLst/>
              <a:cxnLst/>
              <a:rect l="l" t="t" r="r" b="b"/>
              <a:pathLst>
                <a:path w="1187" h="396" extrusionOk="0">
                  <a:moveTo>
                    <a:pt x="1" y="0"/>
                  </a:moveTo>
                  <a:cubicBezTo>
                    <a:pt x="27" y="137"/>
                    <a:pt x="54" y="271"/>
                    <a:pt x="72" y="395"/>
                  </a:cubicBezTo>
                  <a:lnTo>
                    <a:pt x="813" y="395"/>
                  </a:lnTo>
                  <a:lnTo>
                    <a:pt x="1186" y="0"/>
                  </a:lnTo>
                  <a:close/>
                </a:path>
              </a:pathLst>
            </a:custGeom>
            <a:solidFill>
              <a:srgbClr val="8828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186;p44">
              <a:extLst>
                <a:ext uri="{FF2B5EF4-FFF2-40B4-BE49-F238E27FC236}">
                  <a16:creationId xmlns:a16="http://schemas.microsoft.com/office/drawing/2014/main" id="{075B08C7-9195-49F5-9013-0412A3672D8C}"/>
                </a:ext>
              </a:extLst>
            </p:cNvPr>
            <p:cNvSpPr/>
            <p:nvPr/>
          </p:nvSpPr>
          <p:spPr>
            <a:xfrm>
              <a:off x="5202169" y="2434753"/>
              <a:ext cx="1215609" cy="387259"/>
            </a:xfrm>
            <a:custGeom>
              <a:avLst/>
              <a:gdLst/>
              <a:ahLst/>
              <a:cxnLst/>
              <a:rect l="l" t="t" r="r" b="b"/>
              <a:pathLst>
                <a:path w="10591" h="3374" extrusionOk="0">
                  <a:moveTo>
                    <a:pt x="0" y="0"/>
                  </a:moveTo>
                  <a:lnTo>
                    <a:pt x="0" y="0"/>
                  </a:lnTo>
                  <a:cubicBezTo>
                    <a:pt x="360" y="174"/>
                    <a:pt x="1793" y="977"/>
                    <a:pt x="2490" y="3032"/>
                  </a:cubicBezTo>
                  <a:cubicBezTo>
                    <a:pt x="3156" y="2206"/>
                    <a:pt x="4154" y="1532"/>
                    <a:pt x="5646" y="1532"/>
                  </a:cubicBezTo>
                  <a:cubicBezTo>
                    <a:pt x="7594" y="1532"/>
                    <a:pt x="8655" y="2380"/>
                    <a:pt x="9249" y="3374"/>
                  </a:cubicBezTo>
                  <a:lnTo>
                    <a:pt x="10590" y="3374"/>
                  </a:lnTo>
                  <a:cubicBezTo>
                    <a:pt x="10586" y="3365"/>
                    <a:pt x="10586" y="3360"/>
                    <a:pt x="10586" y="3351"/>
                  </a:cubicBezTo>
                  <a:cubicBezTo>
                    <a:pt x="10527" y="3036"/>
                    <a:pt x="10324" y="1993"/>
                    <a:pt x="9427" y="1505"/>
                  </a:cubicBezTo>
                  <a:cubicBezTo>
                    <a:pt x="8362" y="1012"/>
                    <a:pt x="7004" y="58"/>
                    <a:pt x="3134" y="58"/>
                  </a:cubicBezTo>
                  <a:cubicBezTo>
                    <a:pt x="2481" y="58"/>
                    <a:pt x="1381" y="36"/>
                    <a:pt x="0" y="0"/>
                  </a:cubicBezTo>
                  <a:close/>
                </a:path>
              </a:pathLst>
            </a:custGeom>
            <a:solidFill>
              <a:srgbClr val="9A2B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187;p44">
              <a:extLst>
                <a:ext uri="{FF2B5EF4-FFF2-40B4-BE49-F238E27FC236}">
                  <a16:creationId xmlns:a16="http://schemas.microsoft.com/office/drawing/2014/main" id="{AC231B8A-D17E-4A35-85E2-4C59EE353A71}"/>
                </a:ext>
              </a:extLst>
            </p:cNvPr>
            <p:cNvSpPr/>
            <p:nvPr/>
          </p:nvSpPr>
          <p:spPr>
            <a:xfrm>
              <a:off x="5499098" y="2757279"/>
              <a:ext cx="710358" cy="710702"/>
            </a:xfrm>
            <a:custGeom>
              <a:avLst/>
              <a:gdLst/>
              <a:ahLst/>
              <a:cxnLst/>
              <a:rect l="l" t="t" r="r" b="b"/>
              <a:pathLst>
                <a:path w="6189" h="6192" extrusionOk="0">
                  <a:moveTo>
                    <a:pt x="3094" y="0"/>
                  </a:moveTo>
                  <a:cubicBezTo>
                    <a:pt x="1385" y="0"/>
                    <a:pt x="0" y="1385"/>
                    <a:pt x="0" y="3094"/>
                  </a:cubicBezTo>
                  <a:cubicBezTo>
                    <a:pt x="0" y="4806"/>
                    <a:pt x="1385" y="6191"/>
                    <a:pt x="3094" y="6191"/>
                  </a:cubicBezTo>
                  <a:cubicBezTo>
                    <a:pt x="4803" y="6191"/>
                    <a:pt x="6188" y="4806"/>
                    <a:pt x="6188" y="3094"/>
                  </a:cubicBezTo>
                  <a:cubicBezTo>
                    <a:pt x="6188" y="1385"/>
                    <a:pt x="4803" y="0"/>
                    <a:pt x="3094" y="0"/>
                  </a:cubicBezTo>
                  <a:close/>
                </a:path>
              </a:pathLst>
            </a:custGeom>
            <a:solidFill>
              <a:srgbClr val="0F29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188;p44">
              <a:extLst>
                <a:ext uri="{FF2B5EF4-FFF2-40B4-BE49-F238E27FC236}">
                  <a16:creationId xmlns:a16="http://schemas.microsoft.com/office/drawing/2014/main" id="{75F34460-AB78-4384-B3F9-C9ECA94198D8}"/>
                </a:ext>
              </a:extLst>
            </p:cNvPr>
            <p:cNvSpPr/>
            <p:nvPr/>
          </p:nvSpPr>
          <p:spPr>
            <a:xfrm>
              <a:off x="5628567" y="2880435"/>
              <a:ext cx="451420" cy="451994"/>
            </a:xfrm>
            <a:custGeom>
              <a:avLst/>
              <a:gdLst/>
              <a:ahLst/>
              <a:cxnLst/>
              <a:rect l="l" t="t" r="r" b="b"/>
              <a:pathLst>
                <a:path w="3933" h="3938" extrusionOk="0">
                  <a:moveTo>
                    <a:pt x="1966" y="1"/>
                  </a:moveTo>
                  <a:cubicBezTo>
                    <a:pt x="879" y="1"/>
                    <a:pt x="0" y="884"/>
                    <a:pt x="0" y="1972"/>
                  </a:cubicBezTo>
                  <a:cubicBezTo>
                    <a:pt x="0" y="3055"/>
                    <a:pt x="879" y="3938"/>
                    <a:pt x="1966" y="3938"/>
                  </a:cubicBezTo>
                  <a:cubicBezTo>
                    <a:pt x="3053" y="3938"/>
                    <a:pt x="3932" y="3055"/>
                    <a:pt x="3932" y="1972"/>
                  </a:cubicBezTo>
                  <a:cubicBezTo>
                    <a:pt x="3932" y="884"/>
                    <a:pt x="3053" y="1"/>
                    <a:pt x="1966" y="1"/>
                  </a:cubicBezTo>
                  <a:close/>
                </a:path>
              </a:pathLst>
            </a:custGeom>
            <a:solidFill>
              <a:srgbClr val="0703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189;p44">
              <a:extLst>
                <a:ext uri="{FF2B5EF4-FFF2-40B4-BE49-F238E27FC236}">
                  <a16:creationId xmlns:a16="http://schemas.microsoft.com/office/drawing/2014/main" id="{D0DBE2F9-5C3F-4ED5-AA56-0FA0B7D0AF59}"/>
                </a:ext>
              </a:extLst>
            </p:cNvPr>
            <p:cNvSpPr/>
            <p:nvPr/>
          </p:nvSpPr>
          <p:spPr>
            <a:xfrm>
              <a:off x="5705928" y="2966059"/>
              <a:ext cx="296585" cy="296585"/>
            </a:xfrm>
            <a:custGeom>
              <a:avLst/>
              <a:gdLst/>
              <a:ahLst/>
              <a:cxnLst/>
              <a:rect l="l" t="t" r="r" b="b"/>
              <a:pathLst>
                <a:path w="2584" h="2584" extrusionOk="0">
                  <a:moveTo>
                    <a:pt x="1292" y="1"/>
                  </a:moveTo>
                  <a:cubicBezTo>
                    <a:pt x="578" y="1"/>
                    <a:pt x="1" y="578"/>
                    <a:pt x="1" y="1293"/>
                  </a:cubicBezTo>
                  <a:cubicBezTo>
                    <a:pt x="1" y="2006"/>
                    <a:pt x="578" y="2584"/>
                    <a:pt x="1292" y="2584"/>
                  </a:cubicBezTo>
                  <a:cubicBezTo>
                    <a:pt x="2007" y="2584"/>
                    <a:pt x="2584" y="2006"/>
                    <a:pt x="2584" y="1293"/>
                  </a:cubicBezTo>
                  <a:cubicBezTo>
                    <a:pt x="2584" y="578"/>
                    <a:pt x="2007" y="1"/>
                    <a:pt x="1292" y="1"/>
                  </a:cubicBezTo>
                  <a:close/>
                </a:path>
              </a:pathLst>
            </a:custGeom>
            <a:solidFill>
              <a:srgbClr val="E2E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190;p44">
              <a:extLst>
                <a:ext uri="{FF2B5EF4-FFF2-40B4-BE49-F238E27FC236}">
                  <a16:creationId xmlns:a16="http://schemas.microsoft.com/office/drawing/2014/main" id="{FE4C809E-678E-4560-A9C1-0C3D8D98F77D}"/>
                </a:ext>
              </a:extLst>
            </p:cNvPr>
            <p:cNvSpPr/>
            <p:nvPr/>
          </p:nvSpPr>
          <p:spPr>
            <a:xfrm>
              <a:off x="5646932" y="2895241"/>
              <a:ext cx="417790" cy="398507"/>
            </a:xfrm>
            <a:custGeom>
              <a:avLst/>
              <a:gdLst/>
              <a:ahLst/>
              <a:cxnLst/>
              <a:rect l="l" t="t" r="r" b="b"/>
              <a:pathLst>
                <a:path w="3640" h="3472" extrusionOk="0">
                  <a:moveTo>
                    <a:pt x="1815" y="1"/>
                  </a:moveTo>
                  <a:lnTo>
                    <a:pt x="1602" y="58"/>
                  </a:lnTo>
                  <a:lnTo>
                    <a:pt x="1438" y="1226"/>
                  </a:lnTo>
                  <a:lnTo>
                    <a:pt x="1273" y="1310"/>
                  </a:lnTo>
                  <a:lnTo>
                    <a:pt x="80" y="1191"/>
                  </a:lnTo>
                  <a:lnTo>
                    <a:pt x="0" y="1568"/>
                  </a:lnTo>
                  <a:lnTo>
                    <a:pt x="1136" y="2127"/>
                  </a:lnTo>
                  <a:lnTo>
                    <a:pt x="1167" y="2277"/>
                  </a:lnTo>
                  <a:lnTo>
                    <a:pt x="630" y="3262"/>
                  </a:lnTo>
                  <a:lnTo>
                    <a:pt x="1016" y="3471"/>
                  </a:lnTo>
                  <a:lnTo>
                    <a:pt x="1717" y="2690"/>
                  </a:lnTo>
                  <a:lnTo>
                    <a:pt x="1922" y="2690"/>
                  </a:lnTo>
                  <a:lnTo>
                    <a:pt x="2623" y="3471"/>
                  </a:lnTo>
                  <a:lnTo>
                    <a:pt x="3009" y="3262"/>
                  </a:lnTo>
                  <a:lnTo>
                    <a:pt x="2472" y="2277"/>
                  </a:lnTo>
                  <a:lnTo>
                    <a:pt x="2508" y="2127"/>
                  </a:lnTo>
                  <a:lnTo>
                    <a:pt x="3639" y="1568"/>
                  </a:lnTo>
                  <a:lnTo>
                    <a:pt x="3559" y="1191"/>
                  </a:lnTo>
                  <a:lnTo>
                    <a:pt x="2365" y="1310"/>
                  </a:lnTo>
                  <a:lnTo>
                    <a:pt x="2201" y="1226"/>
                  </a:lnTo>
                  <a:lnTo>
                    <a:pt x="2037" y="58"/>
                  </a:lnTo>
                  <a:lnTo>
                    <a:pt x="1824" y="1"/>
                  </a:lnTo>
                  <a:close/>
                </a:path>
              </a:pathLst>
            </a:custGeom>
            <a:solidFill>
              <a:srgbClr val="C034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191;p44">
              <a:extLst>
                <a:ext uri="{FF2B5EF4-FFF2-40B4-BE49-F238E27FC236}">
                  <a16:creationId xmlns:a16="http://schemas.microsoft.com/office/drawing/2014/main" id="{0CE6D5AD-F1FA-4AF7-BBE2-7622E9AE0884}"/>
                </a:ext>
              </a:extLst>
            </p:cNvPr>
            <p:cNvSpPr/>
            <p:nvPr/>
          </p:nvSpPr>
          <p:spPr>
            <a:xfrm>
              <a:off x="5619385" y="2864710"/>
              <a:ext cx="480000" cy="480459"/>
            </a:xfrm>
            <a:custGeom>
              <a:avLst/>
              <a:gdLst/>
              <a:ahLst/>
              <a:cxnLst/>
              <a:rect l="l" t="t" r="r" b="b"/>
              <a:pathLst>
                <a:path w="4182" h="4186" extrusionOk="0">
                  <a:moveTo>
                    <a:pt x="2091" y="359"/>
                  </a:moveTo>
                  <a:cubicBezTo>
                    <a:pt x="3049" y="359"/>
                    <a:pt x="3826" y="1137"/>
                    <a:pt x="3826" y="2090"/>
                  </a:cubicBezTo>
                  <a:cubicBezTo>
                    <a:pt x="3826" y="3049"/>
                    <a:pt x="3049" y="3827"/>
                    <a:pt x="2091" y="3827"/>
                  </a:cubicBezTo>
                  <a:cubicBezTo>
                    <a:pt x="1132" y="3827"/>
                    <a:pt x="355" y="3049"/>
                    <a:pt x="355" y="2090"/>
                  </a:cubicBezTo>
                  <a:cubicBezTo>
                    <a:pt x="355" y="1137"/>
                    <a:pt x="1132" y="359"/>
                    <a:pt x="2091" y="359"/>
                  </a:cubicBezTo>
                  <a:close/>
                  <a:moveTo>
                    <a:pt x="2091" y="0"/>
                  </a:moveTo>
                  <a:cubicBezTo>
                    <a:pt x="937" y="0"/>
                    <a:pt x="1" y="941"/>
                    <a:pt x="1" y="2090"/>
                  </a:cubicBezTo>
                  <a:cubicBezTo>
                    <a:pt x="1" y="3245"/>
                    <a:pt x="937" y="4186"/>
                    <a:pt x="2091" y="4186"/>
                  </a:cubicBezTo>
                  <a:cubicBezTo>
                    <a:pt x="3244" y="4186"/>
                    <a:pt x="4182" y="3245"/>
                    <a:pt x="4182" y="2090"/>
                  </a:cubicBezTo>
                  <a:cubicBezTo>
                    <a:pt x="4182" y="941"/>
                    <a:pt x="3244" y="0"/>
                    <a:pt x="2091" y="0"/>
                  </a:cubicBezTo>
                  <a:close/>
                </a:path>
              </a:pathLst>
            </a:custGeom>
            <a:solidFill>
              <a:srgbClr val="B0B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192;p44">
              <a:extLst>
                <a:ext uri="{FF2B5EF4-FFF2-40B4-BE49-F238E27FC236}">
                  <a16:creationId xmlns:a16="http://schemas.microsoft.com/office/drawing/2014/main" id="{F0C2B025-40A1-4F65-9B43-A9E2E9110EAC}"/>
                </a:ext>
              </a:extLst>
            </p:cNvPr>
            <p:cNvSpPr/>
            <p:nvPr/>
          </p:nvSpPr>
          <p:spPr>
            <a:xfrm>
              <a:off x="5787994" y="3039861"/>
              <a:ext cx="132568" cy="132683"/>
            </a:xfrm>
            <a:custGeom>
              <a:avLst/>
              <a:gdLst/>
              <a:ahLst/>
              <a:cxnLst/>
              <a:rect l="l" t="t" r="r" b="b"/>
              <a:pathLst>
                <a:path w="1155" h="1156" extrusionOk="0">
                  <a:moveTo>
                    <a:pt x="577" y="1"/>
                  </a:moveTo>
                  <a:cubicBezTo>
                    <a:pt x="257" y="1"/>
                    <a:pt x="1" y="259"/>
                    <a:pt x="1" y="578"/>
                  </a:cubicBezTo>
                  <a:cubicBezTo>
                    <a:pt x="1" y="898"/>
                    <a:pt x="257" y="1156"/>
                    <a:pt x="577" y="1156"/>
                  </a:cubicBezTo>
                  <a:cubicBezTo>
                    <a:pt x="896" y="1156"/>
                    <a:pt x="1154" y="898"/>
                    <a:pt x="1154" y="578"/>
                  </a:cubicBezTo>
                  <a:cubicBezTo>
                    <a:pt x="1154" y="259"/>
                    <a:pt x="896" y="1"/>
                    <a:pt x="577" y="1"/>
                  </a:cubicBezTo>
                  <a:close/>
                </a:path>
              </a:pathLst>
            </a:custGeom>
            <a:solidFill>
              <a:srgbClr val="7620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193;p44">
              <a:extLst>
                <a:ext uri="{FF2B5EF4-FFF2-40B4-BE49-F238E27FC236}">
                  <a16:creationId xmlns:a16="http://schemas.microsoft.com/office/drawing/2014/main" id="{5BD631AB-95AE-4F14-90E1-DCA1B03DDD17}"/>
                </a:ext>
              </a:extLst>
            </p:cNvPr>
            <p:cNvSpPr/>
            <p:nvPr/>
          </p:nvSpPr>
          <p:spPr>
            <a:xfrm>
              <a:off x="5821164" y="3074065"/>
              <a:ext cx="66227" cy="65882"/>
            </a:xfrm>
            <a:custGeom>
              <a:avLst/>
              <a:gdLst/>
              <a:ahLst/>
              <a:cxnLst/>
              <a:rect l="l" t="t" r="r" b="b"/>
              <a:pathLst>
                <a:path w="577" h="574" extrusionOk="0">
                  <a:moveTo>
                    <a:pt x="288" y="0"/>
                  </a:moveTo>
                  <a:cubicBezTo>
                    <a:pt x="128" y="0"/>
                    <a:pt x="0" y="129"/>
                    <a:pt x="0" y="285"/>
                  </a:cubicBezTo>
                  <a:cubicBezTo>
                    <a:pt x="0" y="444"/>
                    <a:pt x="128" y="573"/>
                    <a:pt x="288" y="573"/>
                  </a:cubicBezTo>
                  <a:cubicBezTo>
                    <a:pt x="448" y="573"/>
                    <a:pt x="576" y="444"/>
                    <a:pt x="576" y="285"/>
                  </a:cubicBezTo>
                  <a:cubicBezTo>
                    <a:pt x="576" y="129"/>
                    <a:pt x="448" y="0"/>
                    <a:pt x="288" y="0"/>
                  </a:cubicBezTo>
                  <a:close/>
                </a:path>
              </a:pathLst>
            </a:custGeom>
            <a:solidFill>
              <a:srgbClr val="5914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194;p44">
              <a:extLst>
                <a:ext uri="{FF2B5EF4-FFF2-40B4-BE49-F238E27FC236}">
                  <a16:creationId xmlns:a16="http://schemas.microsoft.com/office/drawing/2014/main" id="{6D199A31-855F-40C0-8141-62335E9B96C1}"/>
                </a:ext>
              </a:extLst>
            </p:cNvPr>
            <p:cNvSpPr/>
            <p:nvPr/>
          </p:nvSpPr>
          <p:spPr>
            <a:xfrm>
              <a:off x="2783459" y="2757279"/>
              <a:ext cx="710702" cy="710702"/>
            </a:xfrm>
            <a:custGeom>
              <a:avLst/>
              <a:gdLst/>
              <a:ahLst/>
              <a:cxnLst/>
              <a:rect l="l" t="t" r="r" b="b"/>
              <a:pathLst>
                <a:path w="6192" h="6192" extrusionOk="0">
                  <a:moveTo>
                    <a:pt x="3098" y="0"/>
                  </a:moveTo>
                  <a:cubicBezTo>
                    <a:pt x="1389" y="0"/>
                    <a:pt x="0" y="1385"/>
                    <a:pt x="0" y="3094"/>
                  </a:cubicBezTo>
                  <a:cubicBezTo>
                    <a:pt x="0" y="4806"/>
                    <a:pt x="1389" y="6191"/>
                    <a:pt x="3098" y="6191"/>
                  </a:cubicBezTo>
                  <a:cubicBezTo>
                    <a:pt x="4806" y="6191"/>
                    <a:pt x="6191" y="4806"/>
                    <a:pt x="6191" y="3094"/>
                  </a:cubicBezTo>
                  <a:cubicBezTo>
                    <a:pt x="6191" y="1385"/>
                    <a:pt x="4806" y="0"/>
                    <a:pt x="3098" y="0"/>
                  </a:cubicBezTo>
                  <a:close/>
                </a:path>
              </a:pathLst>
            </a:custGeom>
            <a:solidFill>
              <a:srgbClr val="0F29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195;p44">
              <a:extLst>
                <a:ext uri="{FF2B5EF4-FFF2-40B4-BE49-F238E27FC236}">
                  <a16:creationId xmlns:a16="http://schemas.microsoft.com/office/drawing/2014/main" id="{53102F39-76E2-4D54-A37E-932196A9EF82}"/>
                </a:ext>
              </a:extLst>
            </p:cNvPr>
            <p:cNvSpPr/>
            <p:nvPr/>
          </p:nvSpPr>
          <p:spPr>
            <a:xfrm>
              <a:off x="2912814" y="2880435"/>
              <a:ext cx="451994" cy="451994"/>
            </a:xfrm>
            <a:custGeom>
              <a:avLst/>
              <a:gdLst/>
              <a:ahLst/>
              <a:cxnLst/>
              <a:rect l="l" t="t" r="r" b="b"/>
              <a:pathLst>
                <a:path w="3938" h="3938" extrusionOk="0">
                  <a:moveTo>
                    <a:pt x="1971" y="1"/>
                  </a:moveTo>
                  <a:cubicBezTo>
                    <a:pt x="883" y="1"/>
                    <a:pt x="0" y="884"/>
                    <a:pt x="0" y="1972"/>
                  </a:cubicBezTo>
                  <a:cubicBezTo>
                    <a:pt x="0" y="3055"/>
                    <a:pt x="883" y="3938"/>
                    <a:pt x="1971" y="3938"/>
                  </a:cubicBezTo>
                  <a:cubicBezTo>
                    <a:pt x="3054" y="3938"/>
                    <a:pt x="3937" y="3055"/>
                    <a:pt x="3937" y="1972"/>
                  </a:cubicBezTo>
                  <a:cubicBezTo>
                    <a:pt x="3937" y="884"/>
                    <a:pt x="3054" y="1"/>
                    <a:pt x="1971" y="1"/>
                  </a:cubicBezTo>
                  <a:close/>
                </a:path>
              </a:pathLst>
            </a:custGeom>
            <a:solidFill>
              <a:srgbClr val="0703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196;p44">
              <a:extLst>
                <a:ext uri="{FF2B5EF4-FFF2-40B4-BE49-F238E27FC236}">
                  <a16:creationId xmlns:a16="http://schemas.microsoft.com/office/drawing/2014/main" id="{28544FFE-1845-4343-8C62-7BF67620C1C6}"/>
                </a:ext>
              </a:extLst>
            </p:cNvPr>
            <p:cNvSpPr/>
            <p:nvPr/>
          </p:nvSpPr>
          <p:spPr>
            <a:xfrm>
              <a:off x="2990748" y="2966059"/>
              <a:ext cx="296585" cy="296585"/>
            </a:xfrm>
            <a:custGeom>
              <a:avLst/>
              <a:gdLst/>
              <a:ahLst/>
              <a:cxnLst/>
              <a:rect l="l" t="t" r="r" b="b"/>
              <a:pathLst>
                <a:path w="2584" h="2584" extrusionOk="0">
                  <a:moveTo>
                    <a:pt x="1292" y="1"/>
                  </a:moveTo>
                  <a:cubicBezTo>
                    <a:pt x="577" y="1"/>
                    <a:pt x="1" y="578"/>
                    <a:pt x="1" y="1293"/>
                  </a:cubicBezTo>
                  <a:cubicBezTo>
                    <a:pt x="1" y="2006"/>
                    <a:pt x="577" y="2584"/>
                    <a:pt x="1292" y="2584"/>
                  </a:cubicBezTo>
                  <a:cubicBezTo>
                    <a:pt x="2002" y="2584"/>
                    <a:pt x="2584" y="2006"/>
                    <a:pt x="2584" y="1293"/>
                  </a:cubicBezTo>
                  <a:cubicBezTo>
                    <a:pt x="2584" y="578"/>
                    <a:pt x="2002" y="1"/>
                    <a:pt x="1292" y="1"/>
                  </a:cubicBezTo>
                  <a:close/>
                </a:path>
              </a:pathLst>
            </a:custGeom>
            <a:solidFill>
              <a:srgbClr val="E2E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197;p44">
              <a:extLst>
                <a:ext uri="{FF2B5EF4-FFF2-40B4-BE49-F238E27FC236}">
                  <a16:creationId xmlns:a16="http://schemas.microsoft.com/office/drawing/2014/main" id="{17DF5126-8A3A-42EE-BA70-CB5137EBD8CA}"/>
                </a:ext>
              </a:extLst>
            </p:cNvPr>
            <p:cNvSpPr/>
            <p:nvPr/>
          </p:nvSpPr>
          <p:spPr>
            <a:xfrm>
              <a:off x="2931637" y="2895241"/>
              <a:ext cx="417790" cy="398507"/>
            </a:xfrm>
            <a:custGeom>
              <a:avLst/>
              <a:gdLst/>
              <a:ahLst/>
              <a:cxnLst/>
              <a:rect l="l" t="t" r="r" b="b"/>
              <a:pathLst>
                <a:path w="3640" h="3472" extrusionOk="0">
                  <a:moveTo>
                    <a:pt x="1815" y="1"/>
                  </a:moveTo>
                  <a:lnTo>
                    <a:pt x="1602" y="58"/>
                  </a:lnTo>
                  <a:lnTo>
                    <a:pt x="1438" y="1226"/>
                  </a:lnTo>
                  <a:lnTo>
                    <a:pt x="1274" y="1310"/>
                  </a:lnTo>
                  <a:lnTo>
                    <a:pt x="80" y="1191"/>
                  </a:lnTo>
                  <a:lnTo>
                    <a:pt x="0" y="1568"/>
                  </a:lnTo>
                  <a:lnTo>
                    <a:pt x="1132" y="2127"/>
                  </a:lnTo>
                  <a:lnTo>
                    <a:pt x="1168" y="2277"/>
                  </a:lnTo>
                  <a:lnTo>
                    <a:pt x="631" y="3262"/>
                  </a:lnTo>
                  <a:lnTo>
                    <a:pt x="1016" y="3471"/>
                  </a:lnTo>
                  <a:lnTo>
                    <a:pt x="1718" y="2690"/>
                  </a:lnTo>
                  <a:lnTo>
                    <a:pt x="1917" y="2690"/>
                  </a:lnTo>
                  <a:lnTo>
                    <a:pt x="2624" y="3471"/>
                  </a:lnTo>
                  <a:lnTo>
                    <a:pt x="3005" y="3262"/>
                  </a:lnTo>
                  <a:lnTo>
                    <a:pt x="2468" y="2277"/>
                  </a:lnTo>
                  <a:lnTo>
                    <a:pt x="2503" y="2127"/>
                  </a:lnTo>
                  <a:lnTo>
                    <a:pt x="3640" y="1568"/>
                  </a:lnTo>
                  <a:lnTo>
                    <a:pt x="3556" y="1191"/>
                  </a:lnTo>
                  <a:lnTo>
                    <a:pt x="2366" y="1310"/>
                  </a:lnTo>
                  <a:lnTo>
                    <a:pt x="2202" y="1226"/>
                  </a:lnTo>
                  <a:lnTo>
                    <a:pt x="2038" y="58"/>
                  </a:lnTo>
                  <a:lnTo>
                    <a:pt x="1825" y="1"/>
                  </a:lnTo>
                  <a:close/>
                </a:path>
              </a:pathLst>
            </a:custGeom>
            <a:solidFill>
              <a:srgbClr val="C034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198;p44">
              <a:extLst>
                <a:ext uri="{FF2B5EF4-FFF2-40B4-BE49-F238E27FC236}">
                  <a16:creationId xmlns:a16="http://schemas.microsoft.com/office/drawing/2014/main" id="{6BD6595C-8D8F-4179-8C26-FDE2C3F3DC44}"/>
                </a:ext>
              </a:extLst>
            </p:cNvPr>
            <p:cNvSpPr/>
            <p:nvPr/>
          </p:nvSpPr>
          <p:spPr>
            <a:xfrm>
              <a:off x="2903631" y="2864710"/>
              <a:ext cx="480459" cy="480459"/>
            </a:xfrm>
            <a:custGeom>
              <a:avLst/>
              <a:gdLst/>
              <a:ahLst/>
              <a:cxnLst/>
              <a:rect l="l" t="t" r="r" b="b"/>
              <a:pathLst>
                <a:path w="4186" h="4186" extrusionOk="0">
                  <a:moveTo>
                    <a:pt x="2095" y="359"/>
                  </a:moveTo>
                  <a:cubicBezTo>
                    <a:pt x="3054" y="359"/>
                    <a:pt x="3831" y="1137"/>
                    <a:pt x="3831" y="2090"/>
                  </a:cubicBezTo>
                  <a:cubicBezTo>
                    <a:pt x="3831" y="3049"/>
                    <a:pt x="3054" y="3827"/>
                    <a:pt x="2095" y="3827"/>
                  </a:cubicBezTo>
                  <a:cubicBezTo>
                    <a:pt x="1137" y="3827"/>
                    <a:pt x="360" y="3049"/>
                    <a:pt x="360" y="2090"/>
                  </a:cubicBezTo>
                  <a:cubicBezTo>
                    <a:pt x="360" y="1137"/>
                    <a:pt x="1137" y="359"/>
                    <a:pt x="2095" y="359"/>
                  </a:cubicBezTo>
                  <a:close/>
                  <a:moveTo>
                    <a:pt x="2095" y="0"/>
                  </a:moveTo>
                  <a:cubicBezTo>
                    <a:pt x="941" y="0"/>
                    <a:pt x="0" y="941"/>
                    <a:pt x="0" y="2090"/>
                  </a:cubicBezTo>
                  <a:cubicBezTo>
                    <a:pt x="0" y="3245"/>
                    <a:pt x="941" y="4186"/>
                    <a:pt x="2095" y="4186"/>
                  </a:cubicBezTo>
                  <a:cubicBezTo>
                    <a:pt x="3249" y="4186"/>
                    <a:pt x="4185" y="3245"/>
                    <a:pt x="4185" y="2090"/>
                  </a:cubicBezTo>
                  <a:cubicBezTo>
                    <a:pt x="4185" y="941"/>
                    <a:pt x="3249" y="0"/>
                    <a:pt x="2095" y="0"/>
                  </a:cubicBezTo>
                  <a:close/>
                </a:path>
              </a:pathLst>
            </a:custGeom>
            <a:solidFill>
              <a:srgbClr val="B0B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199;p44">
              <a:extLst>
                <a:ext uri="{FF2B5EF4-FFF2-40B4-BE49-F238E27FC236}">
                  <a16:creationId xmlns:a16="http://schemas.microsoft.com/office/drawing/2014/main" id="{A57F5822-ADE3-4088-950B-ABFFF3BFDE03}"/>
                </a:ext>
              </a:extLst>
            </p:cNvPr>
            <p:cNvSpPr/>
            <p:nvPr/>
          </p:nvSpPr>
          <p:spPr>
            <a:xfrm>
              <a:off x="3072699" y="3039861"/>
              <a:ext cx="132568" cy="132683"/>
            </a:xfrm>
            <a:custGeom>
              <a:avLst/>
              <a:gdLst/>
              <a:ahLst/>
              <a:cxnLst/>
              <a:rect l="l" t="t" r="r" b="b"/>
              <a:pathLst>
                <a:path w="1155" h="1156" extrusionOk="0">
                  <a:moveTo>
                    <a:pt x="578" y="1"/>
                  </a:moveTo>
                  <a:cubicBezTo>
                    <a:pt x="258" y="1"/>
                    <a:pt x="0" y="259"/>
                    <a:pt x="0" y="578"/>
                  </a:cubicBezTo>
                  <a:cubicBezTo>
                    <a:pt x="0" y="898"/>
                    <a:pt x="258" y="1156"/>
                    <a:pt x="578" y="1156"/>
                  </a:cubicBezTo>
                  <a:cubicBezTo>
                    <a:pt x="897" y="1156"/>
                    <a:pt x="1155" y="898"/>
                    <a:pt x="1155" y="578"/>
                  </a:cubicBezTo>
                  <a:cubicBezTo>
                    <a:pt x="1155" y="259"/>
                    <a:pt x="897" y="1"/>
                    <a:pt x="578" y="1"/>
                  </a:cubicBezTo>
                  <a:close/>
                </a:path>
              </a:pathLst>
            </a:custGeom>
            <a:solidFill>
              <a:srgbClr val="7620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200;p44">
              <a:extLst>
                <a:ext uri="{FF2B5EF4-FFF2-40B4-BE49-F238E27FC236}">
                  <a16:creationId xmlns:a16="http://schemas.microsoft.com/office/drawing/2014/main" id="{64475CAA-F3D7-4D89-9F34-02CDAA7992A6}"/>
                </a:ext>
              </a:extLst>
            </p:cNvPr>
            <p:cNvSpPr/>
            <p:nvPr/>
          </p:nvSpPr>
          <p:spPr>
            <a:xfrm>
              <a:off x="3105755" y="3074065"/>
              <a:ext cx="65997" cy="65882"/>
            </a:xfrm>
            <a:custGeom>
              <a:avLst/>
              <a:gdLst/>
              <a:ahLst/>
              <a:cxnLst/>
              <a:rect l="l" t="t" r="r" b="b"/>
              <a:pathLst>
                <a:path w="575" h="574" extrusionOk="0">
                  <a:moveTo>
                    <a:pt x="290" y="0"/>
                  </a:moveTo>
                  <a:cubicBezTo>
                    <a:pt x="130" y="0"/>
                    <a:pt x="1" y="129"/>
                    <a:pt x="1" y="285"/>
                  </a:cubicBezTo>
                  <a:cubicBezTo>
                    <a:pt x="1" y="444"/>
                    <a:pt x="130" y="573"/>
                    <a:pt x="290" y="573"/>
                  </a:cubicBezTo>
                  <a:cubicBezTo>
                    <a:pt x="445" y="573"/>
                    <a:pt x="574" y="444"/>
                    <a:pt x="574" y="285"/>
                  </a:cubicBezTo>
                  <a:cubicBezTo>
                    <a:pt x="574" y="129"/>
                    <a:pt x="445" y="0"/>
                    <a:pt x="290" y="0"/>
                  </a:cubicBezTo>
                  <a:close/>
                </a:path>
              </a:pathLst>
            </a:custGeom>
            <a:solidFill>
              <a:srgbClr val="5914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201;p44">
              <a:extLst>
                <a:ext uri="{FF2B5EF4-FFF2-40B4-BE49-F238E27FC236}">
                  <a16:creationId xmlns:a16="http://schemas.microsoft.com/office/drawing/2014/main" id="{F56C3439-48AF-4A43-9E50-35E09C18FC5D}"/>
                </a:ext>
              </a:extLst>
            </p:cNvPr>
            <p:cNvSpPr/>
            <p:nvPr/>
          </p:nvSpPr>
          <p:spPr>
            <a:xfrm>
              <a:off x="6120045" y="2544251"/>
              <a:ext cx="255954" cy="240918"/>
            </a:xfrm>
            <a:custGeom>
              <a:avLst/>
              <a:gdLst/>
              <a:ahLst/>
              <a:cxnLst/>
              <a:rect l="l" t="t" r="r" b="b"/>
              <a:pathLst>
                <a:path w="2230" h="2099" extrusionOk="0">
                  <a:moveTo>
                    <a:pt x="285" y="1"/>
                  </a:moveTo>
                  <a:cubicBezTo>
                    <a:pt x="258" y="19"/>
                    <a:pt x="236" y="36"/>
                    <a:pt x="219" y="58"/>
                  </a:cubicBezTo>
                  <a:cubicBezTo>
                    <a:pt x="148" y="129"/>
                    <a:pt x="103" y="222"/>
                    <a:pt x="76" y="329"/>
                  </a:cubicBezTo>
                  <a:cubicBezTo>
                    <a:pt x="1" y="675"/>
                    <a:pt x="170" y="1141"/>
                    <a:pt x="502" y="1514"/>
                  </a:cubicBezTo>
                  <a:cubicBezTo>
                    <a:pt x="586" y="1586"/>
                    <a:pt x="662" y="1660"/>
                    <a:pt x="738" y="1736"/>
                  </a:cubicBezTo>
                  <a:cubicBezTo>
                    <a:pt x="1024" y="1972"/>
                    <a:pt x="1343" y="2099"/>
                    <a:pt x="1612" y="2099"/>
                  </a:cubicBezTo>
                  <a:cubicBezTo>
                    <a:pt x="1793" y="2099"/>
                    <a:pt x="1952" y="2042"/>
                    <a:pt x="2065" y="1922"/>
                  </a:cubicBezTo>
                  <a:cubicBezTo>
                    <a:pt x="2136" y="1852"/>
                    <a:pt x="2184" y="1758"/>
                    <a:pt x="2207" y="1652"/>
                  </a:cubicBezTo>
                  <a:cubicBezTo>
                    <a:pt x="2229" y="1554"/>
                    <a:pt x="2229" y="1443"/>
                    <a:pt x="2216" y="1332"/>
                  </a:cubicBezTo>
                  <a:cubicBezTo>
                    <a:pt x="2043" y="1039"/>
                    <a:pt x="1794" y="746"/>
                    <a:pt x="1430" y="551"/>
                  </a:cubicBezTo>
                  <a:cubicBezTo>
                    <a:pt x="1098" y="396"/>
                    <a:pt x="738" y="201"/>
                    <a:pt x="285" y="1"/>
                  </a:cubicBezTo>
                  <a:close/>
                </a:path>
              </a:pathLst>
            </a:custGeom>
            <a:solidFill>
              <a:srgbClr val="CEAC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202;p44">
              <a:extLst>
                <a:ext uri="{FF2B5EF4-FFF2-40B4-BE49-F238E27FC236}">
                  <a16:creationId xmlns:a16="http://schemas.microsoft.com/office/drawing/2014/main" id="{1261E382-B702-45B2-9E85-CDE33B52B8D2}"/>
                </a:ext>
              </a:extLst>
            </p:cNvPr>
            <p:cNvSpPr/>
            <p:nvPr/>
          </p:nvSpPr>
          <p:spPr>
            <a:xfrm>
              <a:off x="6126817" y="2547809"/>
              <a:ext cx="242984" cy="230129"/>
            </a:xfrm>
            <a:custGeom>
              <a:avLst/>
              <a:gdLst/>
              <a:ahLst/>
              <a:cxnLst/>
              <a:rect l="l" t="t" r="r" b="b"/>
              <a:pathLst>
                <a:path w="2117" h="2005" extrusionOk="0">
                  <a:moveTo>
                    <a:pt x="302" y="0"/>
                  </a:moveTo>
                  <a:cubicBezTo>
                    <a:pt x="267" y="23"/>
                    <a:pt x="240" y="49"/>
                    <a:pt x="208" y="76"/>
                  </a:cubicBezTo>
                  <a:cubicBezTo>
                    <a:pt x="146" y="147"/>
                    <a:pt x="101" y="232"/>
                    <a:pt x="80" y="330"/>
                  </a:cubicBezTo>
                  <a:cubicBezTo>
                    <a:pt x="0" y="676"/>
                    <a:pt x="191" y="1155"/>
                    <a:pt x="554" y="1518"/>
                  </a:cubicBezTo>
                  <a:cubicBezTo>
                    <a:pt x="790" y="1758"/>
                    <a:pt x="1065" y="1922"/>
                    <a:pt x="1332" y="1981"/>
                  </a:cubicBezTo>
                  <a:cubicBezTo>
                    <a:pt x="1403" y="1996"/>
                    <a:pt x="1471" y="2004"/>
                    <a:pt x="1536" y="2004"/>
                  </a:cubicBezTo>
                  <a:cubicBezTo>
                    <a:pt x="1708" y="2004"/>
                    <a:pt x="1854" y="1949"/>
                    <a:pt x="1957" y="1842"/>
                  </a:cubicBezTo>
                  <a:cubicBezTo>
                    <a:pt x="2019" y="1776"/>
                    <a:pt x="2064" y="1692"/>
                    <a:pt x="2086" y="1590"/>
                  </a:cubicBezTo>
                  <a:cubicBezTo>
                    <a:pt x="2117" y="1461"/>
                    <a:pt x="2108" y="1315"/>
                    <a:pt x="2068" y="1159"/>
                  </a:cubicBezTo>
                  <a:cubicBezTo>
                    <a:pt x="1899" y="915"/>
                    <a:pt x="1678" y="684"/>
                    <a:pt x="1371" y="520"/>
                  </a:cubicBezTo>
                  <a:cubicBezTo>
                    <a:pt x="1060" y="373"/>
                    <a:pt x="719" y="191"/>
                    <a:pt x="302" y="0"/>
                  </a:cubicBezTo>
                  <a:close/>
                </a:path>
              </a:pathLst>
            </a:custGeom>
            <a:solidFill>
              <a:srgbClr val="9A2B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203;p44">
              <a:extLst>
                <a:ext uri="{FF2B5EF4-FFF2-40B4-BE49-F238E27FC236}">
                  <a16:creationId xmlns:a16="http://schemas.microsoft.com/office/drawing/2014/main" id="{727B25D5-8432-4455-9A15-E054E2EDA313}"/>
                </a:ext>
              </a:extLst>
            </p:cNvPr>
            <p:cNvSpPr/>
            <p:nvPr/>
          </p:nvSpPr>
          <p:spPr>
            <a:xfrm>
              <a:off x="6134393" y="2552400"/>
              <a:ext cx="229325" cy="218077"/>
            </a:xfrm>
            <a:custGeom>
              <a:avLst/>
              <a:gdLst/>
              <a:ahLst/>
              <a:cxnLst/>
              <a:rect l="l" t="t" r="r" b="b"/>
              <a:pathLst>
                <a:path w="1998" h="1900" extrusionOk="0">
                  <a:moveTo>
                    <a:pt x="316" y="1"/>
                  </a:moveTo>
                  <a:cubicBezTo>
                    <a:pt x="271" y="23"/>
                    <a:pt x="231" y="54"/>
                    <a:pt x="195" y="89"/>
                  </a:cubicBezTo>
                  <a:cubicBezTo>
                    <a:pt x="138" y="151"/>
                    <a:pt x="98" y="227"/>
                    <a:pt x="76" y="321"/>
                  </a:cubicBezTo>
                  <a:cubicBezTo>
                    <a:pt x="0" y="644"/>
                    <a:pt x="182" y="1097"/>
                    <a:pt x="524" y="1443"/>
                  </a:cubicBezTo>
                  <a:cubicBezTo>
                    <a:pt x="746" y="1665"/>
                    <a:pt x="1008" y="1820"/>
                    <a:pt x="1260" y="1878"/>
                  </a:cubicBezTo>
                  <a:cubicBezTo>
                    <a:pt x="1328" y="1893"/>
                    <a:pt x="1392" y="1900"/>
                    <a:pt x="1453" y="1900"/>
                  </a:cubicBezTo>
                  <a:cubicBezTo>
                    <a:pt x="1612" y="1900"/>
                    <a:pt x="1744" y="1849"/>
                    <a:pt x="1838" y="1749"/>
                  </a:cubicBezTo>
                  <a:cubicBezTo>
                    <a:pt x="1900" y="1687"/>
                    <a:pt x="1940" y="1612"/>
                    <a:pt x="1958" y="1519"/>
                  </a:cubicBezTo>
                  <a:cubicBezTo>
                    <a:pt x="1998" y="1359"/>
                    <a:pt x="1971" y="1168"/>
                    <a:pt x="1891" y="972"/>
                  </a:cubicBezTo>
                  <a:cubicBezTo>
                    <a:pt x="1740" y="786"/>
                    <a:pt x="1465" y="529"/>
                    <a:pt x="1225" y="396"/>
                  </a:cubicBezTo>
                  <a:cubicBezTo>
                    <a:pt x="932" y="263"/>
                    <a:pt x="711" y="116"/>
                    <a:pt x="31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204;p44">
              <a:extLst>
                <a:ext uri="{FF2B5EF4-FFF2-40B4-BE49-F238E27FC236}">
                  <a16:creationId xmlns:a16="http://schemas.microsoft.com/office/drawing/2014/main" id="{4C8D4443-F46C-44B5-8450-7D02EF613263}"/>
                </a:ext>
              </a:extLst>
            </p:cNvPr>
            <p:cNvSpPr/>
            <p:nvPr/>
          </p:nvSpPr>
          <p:spPr>
            <a:xfrm>
              <a:off x="2752814" y="2456102"/>
              <a:ext cx="75409" cy="229899"/>
            </a:xfrm>
            <a:custGeom>
              <a:avLst/>
              <a:gdLst/>
              <a:ahLst/>
              <a:cxnLst/>
              <a:rect l="l" t="t" r="r" b="b"/>
              <a:pathLst>
                <a:path w="657" h="2003" extrusionOk="0">
                  <a:moveTo>
                    <a:pt x="378" y="1"/>
                  </a:moveTo>
                  <a:cubicBezTo>
                    <a:pt x="138" y="1"/>
                    <a:pt x="40" y="617"/>
                    <a:pt x="23" y="986"/>
                  </a:cubicBezTo>
                  <a:cubicBezTo>
                    <a:pt x="1" y="1354"/>
                    <a:pt x="32" y="1989"/>
                    <a:pt x="276" y="2002"/>
                  </a:cubicBezTo>
                  <a:lnTo>
                    <a:pt x="280" y="2002"/>
                  </a:lnTo>
                  <a:cubicBezTo>
                    <a:pt x="519" y="2002"/>
                    <a:pt x="617" y="1385"/>
                    <a:pt x="636" y="1017"/>
                  </a:cubicBezTo>
                  <a:cubicBezTo>
                    <a:pt x="657" y="644"/>
                    <a:pt x="626" y="14"/>
                    <a:pt x="382" y="1"/>
                  </a:cubicBezTo>
                  <a:close/>
                </a:path>
              </a:pathLst>
            </a:custGeom>
            <a:solidFill>
              <a:srgbClr val="7620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205;p44">
              <a:extLst>
                <a:ext uri="{FF2B5EF4-FFF2-40B4-BE49-F238E27FC236}">
                  <a16:creationId xmlns:a16="http://schemas.microsoft.com/office/drawing/2014/main" id="{08D3956B-CE89-4C13-9A3F-670D9F0C5B40}"/>
                </a:ext>
              </a:extLst>
            </p:cNvPr>
            <p:cNvSpPr/>
            <p:nvPr/>
          </p:nvSpPr>
          <p:spPr>
            <a:xfrm>
              <a:off x="2755913" y="2464251"/>
              <a:ext cx="61176" cy="213601"/>
            </a:xfrm>
            <a:custGeom>
              <a:avLst/>
              <a:gdLst/>
              <a:ahLst/>
              <a:cxnLst/>
              <a:rect l="l" t="t" r="r" b="b"/>
              <a:pathLst>
                <a:path w="533" h="1861" extrusionOk="0">
                  <a:moveTo>
                    <a:pt x="312" y="1"/>
                  </a:moveTo>
                  <a:cubicBezTo>
                    <a:pt x="184" y="1"/>
                    <a:pt x="58" y="410"/>
                    <a:pt x="31" y="915"/>
                  </a:cubicBezTo>
                  <a:cubicBezTo>
                    <a:pt x="0" y="1430"/>
                    <a:pt x="85" y="1857"/>
                    <a:pt x="218" y="1861"/>
                  </a:cubicBezTo>
                  <a:cubicBezTo>
                    <a:pt x="219" y="1861"/>
                    <a:pt x="220" y="1861"/>
                    <a:pt x="222" y="1861"/>
                  </a:cubicBezTo>
                  <a:cubicBezTo>
                    <a:pt x="349" y="1861"/>
                    <a:pt x="476" y="1452"/>
                    <a:pt x="502" y="942"/>
                  </a:cubicBezTo>
                  <a:cubicBezTo>
                    <a:pt x="533" y="427"/>
                    <a:pt x="449" y="5"/>
                    <a:pt x="316" y="1"/>
                  </a:cubicBezTo>
                  <a:cubicBezTo>
                    <a:pt x="314" y="1"/>
                    <a:pt x="313" y="1"/>
                    <a:pt x="312" y="1"/>
                  </a:cubicBezTo>
                  <a:close/>
                </a:path>
              </a:pathLst>
            </a:custGeom>
            <a:solidFill>
              <a:srgbClr val="E2E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206;p44">
              <a:extLst>
                <a:ext uri="{FF2B5EF4-FFF2-40B4-BE49-F238E27FC236}">
                  <a16:creationId xmlns:a16="http://schemas.microsoft.com/office/drawing/2014/main" id="{9F41BF71-29B1-41E5-9DFF-62B547ED3D3C}"/>
                </a:ext>
              </a:extLst>
            </p:cNvPr>
            <p:cNvSpPr/>
            <p:nvPr/>
          </p:nvSpPr>
          <p:spPr>
            <a:xfrm>
              <a:off x="4914536" y="2314122"/>
              <a:ext cx="225079" cy="215437"/>
            </a:xfrm>
            <a:custGeom>
              <a:avLst/>
              <a:gdLst/>
              <a:ahLst/>
              <a:cxnLst/>
              <a:rect l="l" t="t" r="r" b="b"/>
              <a:pathLst>
                <a:path w="1961" h="1877" extrusionOk="0">
                  <a:moveTo>
                    <a:pt x="676" y="1"/>
                  </a:moveTo>
                  <a:cubicBezTo>
                    <a:pt x="274" y="1"/>
                    <a:pt x="1" y="300"/>
                    <a:pt x="251" y="1229"/>
                  </a:cubicBezTo>
                  <a:cubicBezTo>
                    <a:pt x="384" y="1229"/>
                    <a:pt x="593" y="1287"/>
                    <a:pt x="593" y="1287"/>
                  </a:cubicBezTo>
                  <a:lnTo>
                    <a:pt x="664" y="1580"/>
                  </a:lnTo>
                  <a:cubicBezTo>
                    <a:pt x="664" y="1580"/>
                    <a:pt x="1085" y="1876"/>
                    <a:pt x="1458" y="1876"/>
                  </a:cubicBezTo>
                  <a:cubicBezTo>
                    <a:pt x="1668" y="1876"/>
                    <a:pt x="1863" y="1783"/>
                    <a:pt x="1961" y="1491"/>
                  </a:cubicBezTo>
                  <a:lnTo>
                    <a:pt x="1539" y="936"/>
                  </a:lnTo>
                  <a:cubicBezTo>
                    <a:pt x="1539" y="936"/>
                    <a:pt x="1822" y="381"/>
                    <a:pt x="1197" y="123"/>
                  </a:cubicBezTo>
                  <a:cubicBezTo>
                    <a:pt x="1019" y="49"/>
                    <a:pt x="838" y="1"/>
                    <a:pt x="676" y="1"/>
                  </a:cubicBezTo>
                  <a:close/>
                </a:path>
              </a:pathLst>
            </a:custGeom>
            <a:solidFill>
              <a:srgbClr val="8828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207;p44">
              <a:extLst>
                <a:ext uri="{FF2B5EF4-FFF2-40B4-BE49-F238E27FC236}">
                  <a16:creationId xmlns:a16="http://schemas.microsoft.com/office/drawing/2014/main" id="{068F2FAA-9E49-4E5D-B6D2-398409012B82}"/>
                </a:ext>
              </a:extLst>
            </p:cNvPr>
            <p:cNvSpPr/>
            <p:nvPr/>
          </p:nvSpPr>
          <p:spPr>
            <a:xfrm>
              <a:off x="4023861" y="2455184"/>
              <a:ext cx="204878" cy="53486"/>
            </a:xfrm>
            <a:custGeom>
              <a:avLst/>
              <a:gdLst/>
              <a:ahLst/>
              <a:cxnLst/>
              <a:rect l="l" t="t" r="r" b="b"/>
              <a:pathLst>
                <a:path w="1785" h="466" extrusionOk="0">
                  <a:moveTo>
                    <a:pt x="214" y="0"/>
                  </a:moveTo>
                  <a:cubicBezTo>
                    <a:pt x="93" y="0"/>
                    <a:pt x="1" y="98"/>
                    <a:pt x="1" y="217"/>
                  </a:cubicBezTo>
                  <a:lnTo>
                    <a:pt x="1" y="248"/>
                  </a:lnTo>
                  <a:cubicBezTo>
                    <a:pt x="1" y="369"/>
                    <a:pt x="93" y="466"/>
                    <a:pt x="214" y="466"/>
                  </a:cubicBezTo>
                  <a:lnTo>
                    <a:pt x="1566" y="466"/>
                  </a:lnTo>
                  <a:cubicBezTo>
                    <a:pt x="1687" y="466"/>
                    <a:pt x="1785" y="369"/>
                    <a:pt x="1785" y="248"/>
                  </a:cubicBezTo>
                  <a:lnTo>
                    <a:pt x="1785" y="217"/>
                  </a:lnTo>
                  <a:cubicBezTo>
                    <a:pt x="1785" y="98"/>
                    <a:pt x="1687" y="0"/>
                    <a:pt x="1566" y="0"/>
                  </a:cubicBezTo>
                  <a:close/>
                </a:path>
              </a:pathLst>
            </a:custGeom>
            <a:solidFill>
              <a:srgbClr val="CA7F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2580587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66"/>
        <p:cNvGrpSpPr/>
        <p:nvPr/>
      </p:nvGrpSpPr>
      <p:grpSpPr>
        <a:xfrm>
          <a:off x="0" y="0"/>
          <a:ext cx="0" cy="0"/>
          <a:chOff x="0" y="0"/>
          <a:chExt cx="0" cy="0"/>
        </a:xfrm>
      </p:grpSpPr>
      <p:sp>
        <p:nvSpPr>
          <p:cNvPr id="679" name="Google Shape;679;p34"/>
          <p:cNvSpPr txBox="1">
            <a:spLocks noGrp="1"/>
          </p:cNvSpPr>
          <p:nvPr>
            <p:ph type="title"/>
          </p:nvPr>
        </p:nvSpPr>
        <p:spPr>
          <a:xfrm>
            <a:off x="950967" y="516293"/>
            <a:ext cx="10290000" cy="768000"/>
          </a:xfrm>
          <a:prstGeom prst="rect">
            <a:avLst/>
          </a:prstGeom>
        </p:spPr>
        <p:txBody>
          <a:bodyPr spcFirstLastPara="1" wrap="square" lIns="121900" tIns="121900" rIns="121900" bIns="121900" anchor="ctr" anchorCtr="0">
            <a:noAutofit/>
          </a:bodyPr>
          <a:lstStyle/>
          <a:p>
            <a:pPr algn="ctr"/>
            <a:r>
              <a:rPr lang="en-US" sz="4000" b="1" dirty="0"/>
              <a:t>Interface</a:t>
            </a:r>
            <a:endParaRPr sz="4000" b="1" dirty="0"/>
          </a:p>
        </p:txBody>
      </p:sp>
      <p:sp>
        <p:nvSpPr>
          <p:cNvPr id="682" name="Google Shape;682;p34"/>
          <p:cNvSpPr txBox="1">
            <a:spLocks noGrp="1"/>
          </p:cNvSpPr>
          <p:nvPr>
            <p:ph type="subTitle" idx="3"/>
          </p:nvPr>
        </p:nvSpPr>
        <p:spPr>
          <a:xfrm>
            <a:off x="527908" y="2339302"/>
            <a:ext cx="5145034" cy="4686358"/>
          </a:xfrm>
          <a:prstGeom prst="rect">
            <a:avLst/>
          </a:prstGeom>
        </p:spPr>
        <p:txBody>
          <a:bodyPr spcFirstLastPara="1" wrap="square" lIns="121900" tIns="121900" rIns="121900" bIns="121900" anchor="t" anchorCtr="0">
            <a:noAutofit/>
          </a:bodyPr>
          <a:lstStyle/>
          <a:p>
            <a:pPr marL="342900" indent="-342900">
              <a:buSzPct val="100000"/>
              <a:buFont typeface="Wingdings" panose="05000000000000000000" pitchFamily="2" charset="2"/>
              <a:buChar char="Ø"/>
            </a:pPr>
            <a:r>
              <a:rPr lang="en" sz="3600" dirty="0"/>
              <a:t>Simple code base</a:t>
            </a:r>
          </a:p>
          <a:p>
            <a:pPr marL="342900" indent="-342900">
              <a:buSzPct val="100000"/>
              <a:buFont typeface="Wingdings" panose="05000000000000000000" pitchFamily="2" charset="2"/>
              <a:buChar char="Ø"/>
            </a:pPr>
            <a:r>
              <a:rPr lang="en" sz="3600" dirty="0"/>
              <a:t>Simple user interface</a:t>
            </a:r>
          </a:p>
          <a:p>
            <a:pPr marL="342900" indent="-342900">
              <a:buSzPct val="100000"/>
              <a:buFont typeface="Wingdings" panose="05000000000000000000" pitchFamily="2" charset="2"/>
              <a:buChar char="Ø"/>
            </a:pPr>
            <a:endParaRPr lang="en" sz="3600" dirty="0"/>
          </a:p>
          <a:p>
            <a:pPr marL="342900" indent="-342900">
              <a:buSzPct val="100000"/>
              <a:buFont typeface="Wingdings" panose="05000000000000000000" pitchFamily="2" charset="2"/>
              <a:buChar char="Ø"/>
            </a:pPr>
            <a:endParaRPr lang="en" dirty="0"/>
          </a:p>
        </p:txBody>
      </p:sp>
      <p:pic>
        <p:nvPicPr>
          <p:cNvPr id="3" name="Picture 2">
            <a:extLst>
              <a:ext uri="{FF2B5EF4-FFF2-40B4-BE49-F238E27FC236}">
                <a16:creationId xmlns:a16="http://schemas.microsoft.com/office/drawing/2014/main" id="{246B0F99-6EC0-4D0C-AD15-60C8F46C3A65}"/>
              </a:ext>
            </a:extLst>
          </p:cNvPr>
          <p:cNvPicPr>
            <a:picLocks noChangeAspect="1"/>
          </p:cNvPicPr>
          <p:nvPr/>
        </p:nvPicPr>
        <p:blipFill>
          <a:blip r:embed="rId3"/>
          <a:stretch>
            <a:fillRect/>
          </a:stretch>
        </p:blipFill>
        <p:spPr>
          <a:xfrm>
            <a:off x="7114371" y="1603636"/>
            <a:ext cx="3819525" cy="1266825"/>
          </a:xfrm>
          <a:prstGeom prst="rect">
            <a:avLst/>
          </a:prstGeom>
          <a:ln w="50800">
            <a:solidFill>
              <a:schemeClr val="accent1"/>
            </a:solidFill>
          </a:ln>
        </p:spPr>
      </p:pic>
      <p:pic>
        <p:nvPicPr>
          <p:cNvPr id="5" name="Picture 4">
            <a:extLst>
              <a:ext uri="{FF2B5EF4-FFF2-40B4-BE49-F238E27FC236}">
                <a16:creationId xmlns:a16="http://schemas.microsoft.com/office/drawing/2014/main" id="{5045A420-8BE7-4858-BB47-4D02861AD890}"/>
              </a:ext>
            </a:extLst>
          </p:cNvPr>
          <p:cNvPicPr>
            <a:picLocks noChangeAspect="1"/>
          </p:cNvPicPr>
          <p:nvPr/>
        </p:nvPicPr>
        <p:blipFill>
          <a:blip r:embed="rId4"/>
          <a:stretch>
            <a:fillRect/>
          </a:stretch>
        </p:blipFill>
        <p:spPr>
          <a:xfrm>
            <a:off x="6519059" y="3189805"/>
            <a:ext cx="5010150" cy="2800350"/>
          </a:xfrm>
          <a:prstGeom prst="rect">
            <a:avLst/>
          </a:prstGeom>
          <a:ln w="50800">
            <a:solidFill>
              <a:schemeClr val="accent1"/>
            </a:solid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05"/>
        <p:cNvGrpSpPr/>
        <p:nvPr/>
      </p:nvGrpSpPr>
      <p:grpSpPr>
        <a:xfrm>
          <a:off x="0" y="0"/>
          <a:ext cx="0" cy="0"/>
          <a:chOff x="0" y="0"/>
          <a:chExt cx="0" cy="0"/>
        </a:xfrm>
      </p:grpSpPr>
      <p:sp>
        <p:nvSpPr>
          <p:cNvPr id="47" name="Google Shape;679;p34">
            <a:extLst>
              <a:ext uri="{FF2B5EF4-FFF2-40B4-BE49-F238E27FC236}">
                <a16:creationId xmlns:a16="http://schemas.microsoft.com/office/drawing/2014/main" id="{3392F05B-0B86-41B1-B69E-40D1C363321E}"/>
              </a:ext>
            </a:extLst>
          </p:cNvPr>
          <p:cNvSpPr txBox="1">
            <a:spLocks noGrp="1"/>
          </p:cNvSpPr>
          <p:nvPr>
            <p:ph type="title"/>
          </p:nvPr>
        </p:nvSpPr>
        <p:spPr>
          <a:xfrm>
            <a:off x="951000" y="622214"/>
            <a:ext cx="10290000" cy="864705"/>
          </a:xfrm>
          <a:prstGeom prst="rect">
            <a:avLst/>
          </a:prstGeom>
        </p:spPr>
        <p:txBody>
          <a:bodyPr spcFirstLastPara="1" wrap="square" lIns="121900" tIns="121900" rIns="121900" bIns="121900" anchor="ctr" anchorCtr="0">
            <a:noAutofit/>
          </a:bodyPr>
          <a:lstStyle/>
          <a:p>
            <a:r>
              <a:rPr lang="en-US" sz="4000" b="1" dirty="0"/>
              <a:t>Atomic Blocks</a:t>
            </a:r>
            <a:endParaRPr sz="4000" b="1" dirty="0"/>
          </a:p>
        </p:txBody>
      </p:sp>
      <p:sp>
        <p:nvSpPr>
          <p:cNvPr id="57" name="Google Shape;1695;p55">
            <a:extLst>
              <a:ext uri="{FF2B5EF4-FFF2-40B4-BE49-F238E27FC236}">
                <a16:creationId xmlns:a16="http://schemas.microsoft.com/office/drawing/2014/main" id="{9F17935F-1179-4B0C-A035-48E92A8133BE}"/>
              </a:ext>
            </a:extLst>
          </p:cNvPr>
          <p:cNvSpPr txBox="1">
            <a:spLocks/>
          </p:cNvSpPr>
          <p:nvPr/>
        </p:nvSpPr>
        <p:spPr>
          <a:xfrm>
            <a:off x="951001" y="1820670"/>
            <a:ext cx="5440218" cy="3536604"/>
          </a:xfrm>
          <a:prstGeom prst="rect">
            <a:avLst/>
          </a:prstGeom>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342900" indent="-342900">
              <a:spcAft>
                <a:spcPts val="1800"/>
              </a:spcAft>
              <a:buClr>
                <a:schemeClr val="accent1"/>
              </a:buClr>
              <a:buSzPct val="100000"/>
              <a:buFont typeface="Wingdings" panose="05000000000000000000" pitchFamily="2" charset="2"/>
              <a:buChar char="Ø"/>
            </a:pPr>
            <a:endParaRPr lang="en-US" sz="3200" kern="0" dirty="0">
              <a:solidFill>
                <a:schemeClr val="bg1"/>
              </a:solidFill>
            </a:endParaRPr>
          </a:p>
        </p:txBody>
      </p:sp>
      <p:grpSp>
        <p:nvGrpSpPr>
          <p:cNvPr id="58" name="Google Shape;1909;p57">
            <a:extLst>
              <a:ext uri="{FF2B5EF4-FFF2-40B4-BE49-F238E27FC236}">
                <a16:creationId xmlns:a16="http://schemas.microsoft.com/office/drawing/2014/main" id="{2A5876D6-33AE-4082-87C3-1682E28CA8AD}"/>
              </a:ext>
            </a:extLst>
          </p:cNvPr>
          <p:cNvGrpSpPr/>
          <p:nvPr/>
        </p:nvGrpSpPr>
        <p:grpSpPr>
          <a:xfrm>
            <a:off x="9743815" y="3681569"/>
            <a:ext cx="2220025" cy="2735108"/>
            <a:chOff x="4803027" y="1330143"/>
            <a:chExt cx="1094243" cy="1386038"/>
          </a:xfrm>
        </p:grpSpPr>
        <p:sp>
          <p:nvSpPr>
            <p:cNvPr id="59" name="Google Shape;1910;p57">
              <a:extLst>
                <a:ext uri="{FF2B5EF4-FFF2-40B4-BE49-F238E27FC236}">
                  <a16:creationId xmlns:a16="http://schemas.microsoft.com/office/drawing/2014/main" id="{007AA62A-4FFE-47EF-A134-40C0FB9CC8BF}"/>
                </a:ext>
              </a:extLst>
            </p:cNvPr>
            <p:cNvSpPr/>
            <p:nvPr/>
          </p:nvSpPr>
          <p:spPr>
            <a:xfrm>
              <a:off x="4803027" y="1514351"/>
              <a:ext cx="896667" cy="1201829"/>
            </a:xfrm>
            <a:custGeom>
              <a:avLst/>
              <a:gdLst/>
              <a:ahLst/>
              <a:cxnLst/>
              <a:rect l="l" t="t" r="r" b="b"/>
              <a:pathLst>
                <a:path w="5700" h="7640" extrusionOk="0">
                  <a:moveTo>
                    <a:pt x="54" y="1"/>
                  </a:moveTo>
                  <a:cubicBezTo>
                    <a:pt x="27" y="1"/>
                    <a:pt x="1" y="28"/>
                    <a:pt x="1" y="54"/>
                  </a:cubicBezTo>
                  <a:lnTo>
                    <a:pt x="1" y="7586"/>
                  </a:lnTo>
                  <a:cubicBezTo>
                    <a:pt x="1" y="7613"/>
                    <a:pt x="27" y="7640"/>
                    <a:pt x="54" y="7640"/>
                  </a:cubicBezTo>
                  <a:lnTo>
                    <a:pt x="5646" y="7640"/>
                  </a:lnTo>
                  <a:cubicBezTo>
                    <a:pt x="5677" y="7640"/>
                    <a:pt x="5700" y="7613"/>
                    <a:pt x="5700" y="7586"/>
                  </a:cubicBezTo>
                  <a:lnTo>
                    <a:pt x="5700" y="54"/>
                  </a:lnTo>
                  <a:cubicBezTo>
                    <a:pt x="5700" y="28"/>
                    <a:pt x="5677" y="1"/>
                    <a:pt x="5646" y="1"/>
                  </a:cubicBezTo>
                  <a:close/>
                </a:path>
              </a:pathLst>
            </a:custGeom>
            <a:solidFill>
              <a:srgbClr val="918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911;p57">
              <a:extLst>
                <a:ext uri="{FF2B5EF4-FFF2-40B4-BE49-F238E27FC236}">
                  <a16:creationId xmlns:a16="http://schemas.microsoft.com/office/drawing/2014/main" id="{057AB064-5394-4EE5-BB47-F2BB763DD7C4}"/>
                </a:ext>
              </a:extLst>
            </p:cNvPr>
            <p:cNvSpPr/>
            <p:nvPr/>
          </p:nvSpPr>
          <p:spPr>
            <a:xfrm>
              <a:off x="4859501" y="1581522"/>
              <a:ext cx="783561" cy="1067646"/>
            </a:xfrm>
            <a:custGeom>
              <a:avLst/>
              <a:gdLst/>
              <a:ahLst/>
              <a:cxnLst/>
              <a:rect l="l" t="t" r="r" b="b"/>
              <a:pathLst>
                <a:path w="4981" h="6787" extrusionOk="0">
                  <a:moveTo>
                    <a:pt x="19" y="0"/>
                  </a:moveTo>
                  <a:cubicBezTo>
                    <a:pt x="10" y="0"/>
                    <a:pt x="1" y="9"/>
                    <a:pt x="1" y="18"/>
                  </a:cubicBezTo>
                  <a:lnTo>
                    <a:pt x="1" y="6768"/>
                  </a:lnTo>
                  <a:cubicBezTo>
                    <a:pt x="1" y="6777"/>
                    <a:pt x="10" y="6786"/>
                    <a:pt x="19" y="6786"/>
                  </a:cubicBezTo>
                  <a:lnTo>
                    <a:pt x="4963" y="6786"/>
                  </a:lnTo>
                  <a:cubicBezTo>
                    <a:pt x="4976" y="6786"/>
                    <a:pt x="4980" y="6777"/>
                    <a:pt x="4980" y="6768"/>
                  </a:cubicBezTo>
                  <a:lnTo>
                    <a:pt x="4980" y="18"/>
                  </a:lnTo>
                  <a:cubicBezTo>
                    <a:pt x="4980" y="9"/>
                    <a:pt x="4976" y="0"/>
                    <a:pt x="4963" y="0"/>
                  </a:cubicBez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912;p57">
              <a:extLst>
                <a:ext uri="{FF2B5EF4-FFF2-40B4-BE49-F238E27FC236}">
                  <a16:creationId xmlns:a16="http://schemas.microsoft.com/office/drawing/2014/main" id="{ABEA7E8A-6FD7-4AA2-836C-8823A263DF6B}"/>
                </a:ext>
              </a:extLst>
            </p:cNvPr>
            <p:cNvSpPr/>
            <p:nvPr/>
          </p:nvSpPr>
          <p:spPr>
            <a:xfrm>
              <a:off x="4954515" y="1771236"/>
              <a:ext cx="185783" cy="186724"/>
            </a:xfrm>
            <a:custGeom>
              <a:avLst/>
              <a:gdLst/>
              <a:ahLst/>
              <a:cxnLst/>
              <a:rect l="l" t="t" r="r" b="b"/>
              <a:pathLst>
                <a:path w="1181" h="1187" extrusionOk="0">
                  <a:moveTo>
                    <a:pt x="1048" y="138"/>
                  </a:moveTo>
                  <a:lnTo>
                    <a:pt x="1048" y="1049"/>
                  </a:lnTo>
                  <a:lnTo>
                    <a:pt x="134" y="1049"/>
                  </a:lnTo>
                  <a:lnTo>
                    <a:pt x="134" y="138"/>
                  </a:lnTo>
                  <a:close/>
                  <a:moveTo>
                    <a:pt x="67" y="1"/>
                  </a:moveTo>
                  <a:cubicBezTo>
                    <a:pt x="31" y="1"/>
                    <a:pt x="1" y="32"/>
                    <a:pt x="1" y="72"/>
                  </a:cubicBezTo>
                  <a:lnTo>
                    <a:pt x="1" y="1115"/>
                  </a:lnTo>
                  <a:cubicBezTo>
                    <a:pt x="1" y="1156"/>
                    <a:pt x="31" y="1186"/>
                    <a:pt x="67" y="1186"/>
                  </a:cubicBezTo>
                  <a:lnTo>
                    <a:pt x="1115" y="1186"/>
                  </a:lnTo>
                  <a:cubicBezTo>
                    <a:pt x="1150" y="1186"/>
                    <a:pt x="1181" y="1156"/>
                    <a:pt x="1181" y="1115"/>
                  </a:cubicBezTo>
                  <a:lnTo>
                    <a:pt x="1181" y="72"/>
                  </a:lnTo>
                  <a:cubicBezTo>
                    <a:pt x="1181" y="32"/>
                    <a:pt x="1150" y="1"/>
                    <a:pt x="1115" y="1"/>
                  </a:cubicBezTo>
                  <a:close/>
                </a:path>
              </a:pathLst>
            </a:custGeom>
            <a:solidFill>
              <a:srgbClr val="5A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913;p57">
              <a:extLst>
                <a:ext uri="{FF2B5EF4-FFF2-40B4-BE49-F238E27FC236}">
                  <a16:creationId xmlns:a16="http://schemas.microsoft.com/office/drawing/2014/main" id="{1F1AA6A1-52D5-48DB-AB6B-9EC6C23FE3F4}"/>
                </a:ext>
              </a:extLst>
            </p:cNvPr>
            <p:cNvSpPr/>
            <p:nvPr/>
          </p:nvSpPr>
          <p:spPr>
            <a:xfrm>
              <a:off x="4954515" y="2063201"/>
              <a:ext cx="185783" cy="185780"/>
            </a:xfrm>
            <a:custGeom>
              <a:avLst/>
              <a:gdLst/>
              <a:ahLst/>
              <a:cxnLst/>
              <a:rect l="l" t="t" r="r" b="b"/>
              <a:pathLst>
                <a:path w="1181" h="1181" extrusionOk="0">
                  <a:moveTo>
                    <a:pt x="1048" y="138"/>
                  </a:moveTo>
                  <a:lnTo>
                    <a:pt x="1048" y="1048"/>
                  </a:lnTo>
                  <a:lnTo>
                    <a:pt x="134" y="1048"/>
                  </a:lnTo>
                  <a:lnTo>
                    <a:pt x="134" y="138"/>
                  </a:lnTo>
                  <a:close/>
                  <a:moveTo>
                    <a:pt x="67" y="1"/>
                  </a:moveTo>
                  <a:cubicBezTo>
                    <a:pt x="31" y="1"/>
                    <a:pt x="1" y="31"/>
                    <a:pt x="1" y="67"/>
                  </a:cubicBezTo>
                  <a:lnTo>
                    <a:pt x="1" y="1115"/>
                  </a:lnTo>
                  <a:cubicBezTo>
                    <a:pt x="1" y="1154"/>
                    <a:pt x="31" y="1181"/>
                    <a:pt x="67" y="1181"/>
                  </a:cubicBezTo>
                  <a:lnTo>
                    <a:pt x="1115" y="1181"/>
                  </a:lnTo>
                  <a:cubicBezTo>
                    <a:pt x="1150" y="1181"/>
                    <a:pt x="1181" y="1154"/>
                    <a:pt x="1181" y="1115"/>
                  </a:cubicBezTo>
                  <a:lnTo>
                    <a:pt x="1181" y="67"/>
                  </a:lnTo>
                  <a:cubicBezTo>
                    <a:pt x="1181" y="31"/>
                    <a:pt x="1150" y="1"/>
                    <a:pt x="1115" y="1"/>
                  </a:cubicBezTo>
                  <a:close/>
                </a:path>
              </a:pathLst>
            </a:custGeom>
            <a:solidFill>
              <a:srgbClr val="5A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914;p57">
              <a:extLst>
                <a:ext uri="{FF2B5EF4-FFF2-40B4-BE49-F238E27FC236}">
                  <a16:creationId xmlns:a16="http://schemas.microsoft.com/office/drawing/2014/main" id="{D9F18A69-36A1-4B35-9654-8F1D56841499}"/>
                </a:ext>
              </a:extLst>
            </p:cNvPr>
            <p:cNvSpPr/>
            <p:nvPr/>
          </p:nvSpPr>
          <p:spPr>
            <a:xfrm>
              <a:off x="4954515" y="2355166"/>
              <a:ext cx="185783" cy="185780"/>
            </a:xfrm>
            <a:custGeom>
              <a:avLst/>
              <a:gdLst/>
              <a:ahLst/>
              <a:cxnLst/>
              <a:rect l="l" t="t" r="r" b="b"/>
              <a:pathLst>
                <a:path w="1181" h="1181" extrusionOk="0">
                  <a:moveTo>
                    <a:pt x="1048" y="133"/>
                  </a:moveTo>
                  <a:lnTo>
                    <a:pt x="1048" y="1047"/>
                  </a:lnTo>
                  <a:lnTo>
                    <a:pt x="134" y="1047"/>
                  </a:lnTo>
                  <a:lnTo>
                    <a:pt x="134" y="133"/>
                  </a:lnTo>
                  <a:close/>
                  <a:moveTo>
                    <a:pt x="67" y="0"/>
                  </a:moveTo>
                  <a:cubicBezTo>
                    <a:pt x="31" y="0"/>
                    <a:pt x="1" y="31"/>
                    <a:pt x="1" y="66"/>
                  </a:cubicBezTo>
                  <a:lnTo>
                    <a:pt x="1" y="1113"/>
                  </a:lnTo>
                  <a:cubicBezTo>
                    <a:pt x="1" y="1149"/>
                    <a:pt x="31" y="1180"/>
                    <a:pt x="67" y="1180"/>
                  </a:cubicBezTo>
                  <a:lnTo>
                    <a:pt x="1115" y="1180"/>
                  </a:lnTo>
                  <a:cubicBezTo>
                    <a:pt x="1150" y="1180"/>
                    <a:pt x="1181" y="1149"/>
                    <a:pt x="1181" y="1113"/>
                  </a:cubicBezTo>
                  <a:lnTo>
                    <a:pt x="1181" y="66"/>
                  </a:lnTo>
                  <a:cubicBezTo>
                    <a:pt x="1181" y="31"/>
                    <a:pt x="1150" y="0"/>
                    <a:pt x="1115" y="0"/>
                  </a:cubicBezTo>
                  <a:close/>
                </a:path>
              </a:pathLst>
            </a:custGeom>
            <a:solidFill>
              <a:srgbClr val="5A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915;p57">
              <a:extLst>
                <a:ext uri="{FF2B5EF4-FFF2-40B4-BE49-F238E27FC236}">
                  <a16:creationId xmlns:a16="http://schemas.microsoft.com/office/drawing/2014/main" id="{007AEBFC-4F1E-4CE1-B00E-AA21E805D01A}"/>
                </a:ext>
              </a:extLst>
            </p:cNvPr>
            <p:cNvSpPr/>
            <p:nvPr/>
          </p:nvSpPr>
          <p:spPr>
            <a:xfrm>
              <a:off x="4965684" y="1330143"/>
              <a:ext cx="571979" cy="335852"/>
            </a:xfrm>
            <a:custGeom>
              <a:avLst/>
              <a:gdLst/>
              <a:ahLst/>
              <a:cxnLst/>
              <a:rect l="l" t="t" r="r" b="b"/>
              <a:pathLst>
                <a:path w="3636" h="2135" extrusionOk="0">
                  <a:moveTo>
                    <a:pt x="1816" y="346"/>
                  </a:moveTo>
                  <a:cubicBezTo>
                    <a:pt x="2015" y="346"/>
                    <a:pt x="2171" y="506"/>
                    <a:pt x="2171" y="701"/>
                  </a:cubicBezTo>
                  <a:cubicBezTo>
                    <a:pt x="2171" y="897"/>
                    <a:pt x="2015" y="1057"/>
                    <a:pt x="1816" y="1057"/>
                  </a:cubicBezTo>
                  <a:cubicBezTo>
                    <a:pt x="1620" y="1057"/>
                    <a:pt x="1460" y="897"/>
                    <a:pt x="1460" y="701"/>
                  </a:cubicBezTo>
                  <a:cubicBezTo>
                    <a:pt x="1460" y="506"/>
                    <a:pt x="1620" y="346"/>
                    <a:pt x="1816" y="346"/>
                  </a:cubicBezTo>
                  <a:close/>
                  <a:moveTo>
                    <a:pt x="1816" y="0"/>
                  </a:moveTo>
                  <a:cubicBezTo>
                    <a:pt x="1492" y="0"/>
                    <a:pt x="1216" y="222"/>
                    <a:pt x="1141" y="524"/>
                  </a:cubicBezTo>
                  <a:cubicBezTo>
                    <a:pt x="1114" y="625"/>
                    <a:pt x="1021" y="697"/>
                    <a:pt x="915" y="697"/>
                  </a:cubicBezTo>
                  <a:lnTo>
                    <a:pt x="231" y="697"/>
                  </a:lnTo>
                  <a:cubicBezTo>
                    <a:pt x="102" y="697"/>
                    <a:pt x="1" y="803"/>
                    <a:pt x="1" y="932"/>
                  </a:cubicBezTo>
                  <a:lnTo>
                    <a:pt x="1" y="1904"/>
                  </a:lnTo>
                  <a:cubicBezTo>
                    <a:pt x="1" y="2033"/>
                    <a:pt x="102" y="2135"/>
                    <a:pt x="231" y="2135"/>
                  </a:cubicBezTo>
                  <a:lnTo>
                    <a:pt x="3400" y="2135"/>
                  </a:lnTo>
                  <a:cubicBezTo>
                    <a:pt x="3529" y="2135"/>
                    <a:pt x="3635" y="2033"/>
                    <a:pt x="3635" y="1904"/>
                  </a:cubicBezTo>
                  <a:lnTo>
                    <a:pt x="3635" y="932"/>
                  </a:lnTo>
                  <a:cubicBezTo>
                    <a:pt x="3635" y="803"/>
                    <a:pt x="3529" y="697"/>
                    <a:pt x="3400" y="697"/>
                  </a:cubicBezTo>
                  <a:lnTo>
                    <a:pt x="2717" y="697"/>
                  </a:lnTo>
                  <a:cubicBezTo>
                    <a:pt x="2611" y="697"/>
                    <a:pt x="2517" y="625"/>
                    <a:pt x="2490" y="524"/>
                  </a:cubicBezTo>
                  <a:cubicBezTo>
                    <a:pt x="2415" y="222"/>
                    <a:pt x="2140" y="0"/>
                    <a:pt x="18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1916;p57">
              <a:extLst>
                <a:ext uri="{FF2B5EF4-FFF2-40B4-BE49-F238E27FC236}">
                  <a16:creationId xmlns:a16="http://schemas.microsoft.com/office/drawing/2014/main" id="{B20FEA09-3559-406F-A895-8E8DD0A9DAFC}"/>
                </a:ext>
              </a:extLst>
            </p:cNvPr>
            <p:cNvSpPr/>
            <p:nvPr/>
          </p:nvSpPr>
          <p:spPr>
            <a:xfrm>
              <a:off x="4990067" y="1807417"/>
              <a:ext cx="114836" cy="114205"/>
            </a:xfrm>
            <a:custGeom>
              <a:avLst/>
              <a:gdLst/>
              <a:ahLst/>
              <a:cxnLst/>
              <a:rect l="l" t="t" r="r" b="b"/>
              <a:pathLst>
                <a:path w="730" h="726" extrusionOk="0">
                  <a:moveTo>
                    <a:pt x="36" y="1"/>
                  </a:moveTo>
                  <a:cubicBezTo>
                    <a:pt x="28" y="1"/>
                    <a:pt x="21" y="4"/>
                    <a:pt x="14" y="11"/>
                  </a:cubicBezTo>
                  <a:cubicBezTo>
                    <a:pt x="0" y="24"/>
                    <a:pt x="0" y="47"/>
                    <a:pt x="14" y="60"/>
                  </a:cubicBezTo>
                  <a:lnTo>
                    <a:pt x="316" y="366"/>
                  </a:lnTo>
                  <a:lnTo>
                    <a:pt x="14" y="668"/>
                  </a:lnTo>
                  <a:cubicBezTo>
                    <a:pt x="0" y="681"/>
                    <a:pt x="0" y="703"/>
                    <a:pt x="14" y="717"/>
                  </a:cubicBezTo>
                  <a:cubicBezTo>
                    <a:pt x="19" y="721"/>
                    <a:pt x="27" y="725"/>
                    <a:pt x="37" y="725"/>
                  </a:cubicBezTo>
                  <a:cubicBezTo>
                    <a:pt x="45" y="725"/>
                    <a:pt x="54" y="721"/>
                    <a:pt x="59" y="717"/>
                  </a:cubicBezTo>
                  <a:lnTo>
                    <a:pt x="365" y="410"/>
                  </a:lnTo>
                  <a:lnTo>
                    <a:pt x="666" y="717"/>
                  </a:lnTo>
                  <a:cubicBezTo>
                    <a:pt x="676" y="721"/>
                    <a:pt x="684" y="725"/>
                    <a:pt x="693" y="725"/>
                  </a:cubicBezTo>
                  <a:cubicBezTo>
                    <a:pt x="702" y="725"/>
                    <a:pt x="711" y="721"/>
                    <a:pt x="715" y="717"/>
                  </a:cubicBezTo>
                  <a:cubicBezTo>
                    <a:pt x="729" y="703"/>
                    <a:pt x="729" y="681"/>
                    <a:pt x="715" y="668"/>
                  </a:cubicBezTo>
                  <a:lnTo>
                    <a:pt x="414" y="366"/>
                  </a:lnTo>
                  <a:lnTo>
                    <a:pt x="715" y="60"/>
                  </a:lnTo>
                  <a:cubicBezTo>
                    <a:pt x="729" y="47"/>
                    <a:pt x="729" y="24"/>
                    <a:pt x="715" y="11"/>
                  </a:cubicBezTo>
                  <a:cubicBezTo>
                    <a:pt x="709" y="4"/>
                    <a:pt x="700" y="1"/>
                    <a:pt x="691" y="1"/>
                  </a:cubicBezTo>
                  <a:cubicBezTo>
                    <a:pt x="682" y="1"/>
                    <a:pt x="673" y="4"/>
                    <a:pt x="666" y="11"/>
                  </a:cubicBezTo>
                  <a:lnTo>
                    <a:pt x="365" y="317"/>
                  </a:lnTo>
                  <a:lnTo>
                    <a:pt x="59" y="11"/>
                  </a:lnTo>
                  <a:cubicBezTo>
                    <a:pt x="52" y="4"/>
                    <a:pt x="44" y="1"/>
                    <a:pt x="36" y="1"/>
                  </a:cubicBezTo>
                  <a:close/>
                </a:path>
              </a:pathLst>
            </a:custGeom>
            <a:solidFill>
              <a:srgbClr val="5A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1917;p57">
              <a:extLst>
                <a:ext uri="{FF2B5EF4-FFF2-40B4-BE49-F238E27FC236}">
                  <a16:creationId xmlns:a16="http://schemas.microsoft.com/office/drawing/2014/main" id="{16EDE184-92EF-410A-B6EF-D40F09F3EF77}"/>
                </a:ext>
              </a:extLst>
            </p:cNvPr>
            <p:cNvSpPr/>
            <p:nvPr/>
          </p:nvSpPr>
          <p:spPr>
            <a:xfrm>
              <a:off x="5251358" y="1514351"/>
              <a:ext cx="448333" cy="1201829"/>
            </a:xfrm>
            <a:custGeom>
              <a:avLst/>
              <a:gdLst/>
              <a:ahLst/>
              <a:cxnLst/>
              <a:rect l="l" t="t" r="r" b="b"/>
              <a:pathLst>
                <a:path w="2850" h="7640" extrusionOk="0">
                  <a:moveTo>
                    <a:pt x="1819" y="1"/>
                  </a:moveTo>
                  <a:lnTo>
                    <a:pt x="1819" y="427"/>
                  </a:lnTo>
                  <a:lnTo>
                    <a:pt x="2423" y="427"/>
                  </a:lnTo>
                  <a:cubicBezTo>
                    <a:pt x="2463" y="427"/>
                    <a:pt x="2489" y="458"/>
                    <a:pt x="2489" y="493"/>
                  </a:cubicBezTo>
                  <a:lnTo>
                    <a:pt x="2489" y="7146"/>
                  </a:lnTo>
                  <a:cubicBezTo>
                    <a:pt x="2489" y="7183"/>
                    <a:pt x="2463" y="7213"/>
                    <a:pt x="2423" y="7213"/>
                  </a:cubicBezTo>
                  <a:lnTo>
                    <a:pt x="0" y="7213"/>
                  </a:lnTo>
                  <a:lnTo>
                    <a:pt x="0" y="7640"/>
                  </a:lnTo>
                  <a:lnTo>
                    <a:pt x="2649" y="7640"/>
                  </a:lnTo>
                  <a:cubicBezTo>
                    <a:pt x="2760" y="7640"/>
                    <a:pt x="2850" y="7546"/>
                    <a:pt x="2850" y="7435"/>
                  </a:cubicBezTo>
                  <a:lnTo>
                    <a:pt x="2850" y="205"/>
                  </a:lnTo>
                  <a:cubicBezTo>
                    <a:pt x="2850" y="94"/>
                    <a:pt x="2760" y="1"/>
                    <a:pt x="2649" y="1"/>
                  </a:cubicBezTo>
                  <a:close/>
                </a:path>
              </a:pathLst>
            </a:custGeom>
            <a:solidFill>
              <a:srgbClr val="6E6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1918;p57">
              <a:extLst>
                <a:ext uri="{FF2B5EF4-FFF2-40B4-BE49-F238E27FC236}">
                  <a16:creationId xmlns:a16="http://schemas.microsoft.com/office/drawing/2014/main" id="{79BED388-45BC-47D7-9CAE-F3EDDFBDCC26}"/>
                </a:ext>
              </a:extLst>
            </p:cNvPr>
            <p:cNvSpPr/>
            <p:nvPr/>
          </p:nvSpPr>
          <p:spPr>
            <a:xfrm>
              <a:off x="5251358" y="1581522"/>
              <a:ext cx="391702" cy="1067646"/>
            </a:xfrm>
            <a:custGeom>
              <a:avLst/>
              <a:gdLst/>
              <a:ahLst/>
              <a:cxnLst/>
              <a:rect l="l" t="t" r="r" b="b"/>
              <a:pathLst>
                <a:path w="2490" h="6787" extrusionOk="0">
                  <a:moveTo>
                    <a:pt x="1819" y="1309"/>
                  </a:moveTo>
                  <a:cubicBezTo>
                    <a:pt x="1860" y="1309"/>
                    <a:pt x="1891" y="1340"/>
                    <a:pt x="1891" y="1381"/>
                  </a:cubicBezTo>
                  <a:cubicBezTo>
                    <a:pt x="1891" y="1416"/>
                    <a:pt x="1860" y="1447"/>
                    <a:pt x="1819" y="1447"/>
                  </a:cubicBezTo>
                  <a:lnTo>
                    <a:pt x="235" y="1447"/>
                  </a:lnTo>
                  <a:cubicBezTo>
                    <a:pt x="199" y="1447"/>
                    <a:pt x="168" y="1416"/>
                    <a:pt x="168" y="1381"/>
                  </a:cubicBezTo>
                  <a:cubicBezTo>
                    <a:pt x="168" y="1340"/>
                    <a:pt x="199" y="1309"/>
                    <a:pt x="235" y="1309"/>
                  </a:cubicBezTo>
                  <a:close/>
                  <a:moveTo>
                    <a:pt x="1819" y="1731"/>
                  </a:moveTo>
                  <a:cubicBezTo>
                    <a:pt x="1860" y="1731"/>
                    <a:pt x="1891" y="1762"/>
                    <a:pt x="1891" y="1802"/>
                  </a:cubicBezTo>
                  <a:cubicBezTo>
                    <a:pt x="1891" y="1838"/>
                    <a:pt x="1860" y="1868"/>
                    <a:pt x="1819" y="1868"/>
                  </a:cubicBezTo>
                  <a:lnTo>
                    <a:pt x="235" y="1868"/>
                  </a:lnTo>
                  <a:cubicBezTo>
                    <a:pt x="199" y="1868"/>
                    <a:pt x="168" y="1838"/>
                    <a:pt x="168" y="1802"/>
                  </a:cubicBezTo>
                  <a:cubicBezTo>
                    <a:pt x="168" y="1762"/>
                    <a:pt x="199" y="1731"/>
                    <a:pt x="235" y="1731"/>
                  </a:cubicBezTo>
                  <a:close/>
                  <a:moveTo>
                    <a:pt x="1819" y="2153"/>
                  </a:moveTo>
                  <a:cubicBezTo>
                    <a:pt x="1860" y="2153"/>
                    <a:pt x="1891" y="2184"/>
                    <a:pt x="1891" y="2223"/>
                  </a:cubicBezTo>
                  <a:cubicBezTo>
                    <a:pt x="1891" y="2259"/>
                    <a:pt x="1860" y="2290"/>
                    <a:pt x="1819" y="2290"/>
                  </a:cubicBezTo>
                  <a:lnTo>
                    <a:pt x="235" y="2290"/>
                  </a:lnTo>
                  <a:cubicBezTo>
                    <a:pt x="199" y="2290"/>
                    <a:pt x="168" y="2259"/>
                    <a:pt x="168" y="2223"/>
                  </a:cubicBezTo>
                  <a:cubicBezTo>
                    <a:pt x="168" y="2184"/>
                    <a:pt x="199" y="2153"/>
                    <a:pt x="235" y="2153"/>
                  </a:cubicBezTo>
                  <a:close/>
                  <a:moveTo>
                    <a:pt x="1819" y="3165"/>
                  </a:moveTo>
                  <a:cubicBezTo>
                    <a:pt x="1860" y="3165"/>
                    <a:pt x="1891" y="3196"/>
                    <a:pt x="1891" y="3231"/>
                  </a:cubicBezTo>
                  <a:cubicBezTo>
                    <a:pt x="1891" y="3271"/>
                    <a:pt x="1860" y="3302"/>
                    <a:pt x="1819" y="3302"/>
                  </a:cubicBezTo>
                  <a:lnTo>
                    <a:pt x="235" y="3302"/>
                  </a:lnTo>
                  <a:cubicBezTo>
                    <a:pt x="199" y="3302"/>
                    <a:pt x="168" y="3271"/>
                    <a:pt x="168" y="3231"/>
                  </a:cubicBezTo>
                  <a:cubicBezTo>
                    <a:pt x="168" y="3196"/>
                    <a:pt x="199" y="3165"/>
                    <a:pt x="235" y="3165"/>
                  </a:cubicBezTo>
                  <a:close/>
                  <a:moveTo>
                    <a:pt x="1819" y="3587"/>
                  </a:moveTo>
                  <a:cubicBezTo>
                    <a:pt x="1860" y="3587"/>
                    <a:pt x="1891" y="3617"/>
                    <a:pt x="1891" y="3653"/>
                  </a:cubicBezTo>
                  <a:cubicBezTo>
                    <a:pt x="1891" y="3693"/>
                    <a:pt x="1860" y="3724"/>
                    <a:pt x="1819" y="3724"/>
                  </a:cubicBezTo>
                  <a:lnTo>
                    <a:pt x="235" y="3724"/>
                  </a:lnTo>
                  <a:cubicBezTo>
                    <a:pt x="199" y="3724"/>
                    <a:pt x="168" y="3693"/>
                    <a:pt x="168" y="3653"/>
                  </a:cubicBezTo>
                  <a:cubicBezTo>
                    <a:pt x="168" y="3617"/>
                    <a:pt x="199" y="3587"/>
                    <a:pt x="235" y="3587"/>
                  </a:cubicBezTo>
                  <a:close/>
                  <a:moveTo>
                    <a:pt x="1819" y="4007"/>
                  </a:moveTo>
                  <a:cubicBezTo>
                    <a:pt x="1860" y="4007"/>
                    <a:pt x="1891" y="4039"/>
                    <a:pt x="1891" y="4074"/>
                  </a:cubicBezTo>
                  <a:cubicBezTo>
                    <a:pt x="1891" y="4114"/>
                    <a:pt x="1860" y="4140"/>
                    <a:pt x="1819" y="4140"/>
                  </a:cubicBezTo>
                  <a:lnTo>
                    <a:pt x="235" y="4140"/>
                  </a:lnTo>
                  <a:cubicBezTo>
                    <a:pt x="199" y="4140"/>
                    <a:pt x="168" y="4114"/>
                    <a:pt x="168" y="4074"/>
                  </a:cubicBezTo>
                  <a:cubicBezTo>
                    <a:pt x="168" y="4039"/>
                    <a:pt x="199" y="4007"/>
                    <a:pt x="235" y="4007"/>
                  </a:cubicBezTo>
                  <a:close/>
                  <a:moveTo>
                    <a:pt x="1819" y="5019"/>
                  </a:moveTo>
                  <a:cubicBezTo>
                    <a:pt x="1860" y="5019"/>
                    <a:pt x="1891" y="5051"/>
                    <a:pt x="1891" y="5086"/>
                  </a:cubicBezTo>
                  <a:cubicBezTo>
                    <a:pt x="1891" y="5126"/>
                    <a:pt x="1860" y="5152"/>
                    <a:pt x="1819" y="5152"/>
                  </a:cubicBezTo>
                  <a:lnTo>
                    <a:pt x="235" y="5152"/>
                  </a:lnTo>
                  <a:cubicBezTo>
                    <a:pt x="199" y="5152"/>
                    <a:pt x="168" y="5126"/>
                    <a:pt x="168" y="5086"/>
                  </a:cubicBezTo>
                  <a:cubicBezTo>
                    <a:pt x="168" y="5051"/>
                    <a:pt x="199" y="5019"/>
                    <a:pt x="235" y="5019"/>
                  </a:cubicBezTo>
                  <a:close/>
                  <a:moveTo>
                    <a:pt x="1819" y="5441"/>
                  </a:moveTo>
                  <a:cubicBezTo>
                    <a:pt x="1860" y="5441"/>
                    <a:pt x="1891" y="5472"/>
                    <a:pt x="1891" y="5508"/>
                  </a:cubicBezTo>
                  <a:cubicBezTo>
                    <a:pt x="1891" y="5548"/>
                    <a:pt x="1860" y="5574"/>
                    <a:pt x="1819" y="5574"/>
                  </a:cubicBezTo>
                  <a:lnTo>
                    <a:pt x="235" y="5574"/>
                  </a:lnTo>
                  <a:cubicBezTo>
                    <a:pt x="199" y="5574"/>
                    <a:pt x="168" y="5548"/>
                    <a:pt x="168" y="5508"/>
                  </a:cubicBezTo>
                  <a:cubicBezTo>
                    <a:pt x="168" y="5472"/>
                    <a:pt x="199" y="5441"/>
                    <a:pt x="235" y="5441"/>
                  </a:cubicBezTo>
                  <a:close/>
                  <a:moveTo>
                    <a:pt x="1819" y="5863"/>
                  </a:moveTo>
                  <a:cubicBezTo>
                    <a:pt x="1860" y="5863"/>
                    <a:pt x="1891" y="5894"/>
                    <a:pt x="1891" y="5930"/>
                  </a:cubicBezTo>
                  <a:cubicBezTo>
                    <a:pt x="1891" y="5969"/>
                    <a:pt x="1860" y="5996"/>
                    <a:pt x="1819" y="5996"/>
                  </a:cubicBezTo>
                  <a:lnTo>
                    <a:pt x="235" y="5996"/>
                  </a:lnTo>
                  <a:cubicBezTo>
                    <a:pt x="199" y="5996"/>
                    <a:pt x="168" y="5969"/>
                    <a:pt x="168" y="5930"/>
                  </a:cubicBezTo>
                  <a:cubicBezTo>
                    <a:pt x="168" y="5894"/>
                    <a:pt x="199" y="5863"/>
                    <a:pt x="235" y="5863"/>
                  </a:cubicBezTo>
                  <a:close/>
                  <a:moveTo>
                    <a:pt x="1819" y="0"/>
                  </a:moveTo>
                  <a:lnTo>
                    <a:pt x="1819" y="306"/>
                  </a:lnTo>
                  <a:cubicBezTo>
                    <a:pt x="1819" y="435"/>
                    <a:pt x="1713" y="537"/>
                    <a:pt x="1584" y="537"/>
                  </a:cubicBezTo>
                  <a:lnTo>
                    <a:pt x="0" y="537"/>
                  </a:lnTo>
                  <a:lnTo>
                    <a:pt x="0" y="6786"/>
                  </a:lnTo>
                  <a:lnTo>
                    <a:pt x="2423" y="6786"/>
                  </a:lnTo>
                  <a:cubicBezTo>
                    <a:pt x="2463" y="6786"/>
                    <a:pt x="2489" y="6756"/>
                    <a:pt x="2489" y="6719"/>
                  </a:cubicBezTo>
                  <a:lnTo>
                    <a:pt x="2489" y="66"/>
                  </a:lnTo>
                  <a:cubicBezTo>
                    <a:pt x="2489" y="31"/>
                    <a:pt x="2463" y="0"/>
                    <a:pt x="2423" y="0"/>
                  </a:cubicBezTo>
                  <a:close/>
                </a:path>
              </a:pathLst>
            </a:custGeom>
            <a:solidFill>
              <a:srgbClr val="E6E6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1919;p57">
              <a:extLst>
                <a:ext uri="{FF2B5EF4-FFF2-40B4-BE49-F238E27FC236}">
                  <a16:creationId xmlns:a16="http://schemas.microsoft.com/office/drawing/2014/main" id="{79E5D160-FC94-4B09-BF92-130ED5D1403F}"/>
                </a:ext>
              </a:extLst>
            </p:cNvPr>
            <p:cNvSpPr/>
            <p:nvPr/>
          </p:nvSpPr>
          <p:spPr>
            <a:xfrm>
              <a:off x="5277786" y="1787439"/>
              <a:ext cx="271045" cy="21708"/>
            </a:xfrm>
            <a:custGeom>
              <a:avLst/>
              <a:gdLst/>
              <a:ahLst/>
              <a:cxnLst/>
              <a:rect l="l" t="t" r="r" b="b"/>
              <a:pathLst>
                <a:path w="1723" h="138" extrusionOk="0">
                  <a:moveTo>
                    <a:pt x="67" y="0"/>
                  </a:moveTo>
                  <a:cubicBezTo>
                    <a:pt x="31" y="0"/>
                    <a:pt x="0" y="31"/>
                    <a:pt x="0" y="72"/>
                  </a:cubicBezTo>
                  <a:cubicBezTo>
                    <a:pt x="0" y="107"/>
                    <a:pt x="31" y="138"/>
                    <a:pt x="67" y="138"/>
                  </a:cubicBezTo>
                  <a:lnTo>
                    <a:pt x="1651" y="138"/>
                  </a:lnTo>
                  <a:cubicBezTo>
                    <a:pt x="1692" y="138"/>
                    <a:pt x="1723" y="107"/>
                    <a:pt x="1723" y="72"/>
                  </a:cubicBezTo>
                  <a:cubicBezTo>
                    <a:pt x="1723" y="31"/>
                    <a:pt x="1692" y="0"/>
                    <a:pt x="1651" y="0"/>
                  </a:cubicBezTo>
                  <a:close/>
                </a:path>
              </a:pathLst>
            </a:custGeom>
            <a:solidFill>
              <a:srgbClr val="3F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1920;p57">
              <a:extLst>
                <a:ext uri="{FF2B5EF4-FFF2-40B4-BE49-F238E27FC236}">
                  <a16:creationId xmlns:a16="http://schemas.microsoft.com/office/drawing/2014/main" id="{37B2E9AE-CC92-4A37-962D-D1F3115C3CAA}"/>
                </a:ext>
              </a:extLst>
            </p:cNvPr>
            <p:cNvSpPr/>
            <p:nvPr/>
          </p:nvSpPr>
          <p:spPr>
            <a:xfrm>
              <a:off x="5277786" y="1853666"/>
              <a:ext cx="271045" cy="21866"/>
            </a:xfrm>
            <a:custGeom>
              <a:avLst/>
              <a:gdLst/>
              <a:ahLst/>
              <a:cxnLst/>
              <a:rect l="l" t="t" r="r" b="b"/>
              <a:pathLst>
                <a:path w="1723" h="139" extrusionOk="0">
                  <a:moveTo>
                    <a:pt x="67" y="1"/>
                  </a:moveTo>
                  <a:cubicBezTo>
                    <a:pt x="31" y="1"/>
                    <a:pt x="0" y="32"/>
                    <a:pt x="0" y="72"/>
                  </a:cubicBezTo>
                  <a:cubicBezTo>
                    <a:pt x="0" y="108"/>
                    <a:pt x="31" y="138"/>
                    <a:pt x="67" y="138"/>
                  </a:cubicBezTo>
                  <a:lnTo>
                    <a:pt x="1651" y="138"/>
                  </a:lnTo>
                  <a:cubicBezTo>
                    <a:pt x="1692" y="138"/>
                    <a:pt x="1723" y="108"/>
                    <a:pt x="1723" y="72"/>
                  </a:cubicBezTo>
                  <a:cubicBezTo>
                    <a:pt x="1723" y="32"/>
                    <a:pt x="1692" y="1"/>
                    <a:pt x="1651" y="1"/>
                  </a:cubicBezTo>
                  <a:close/>
                </a:path>
              </a:pathLst>
            </a:custGeom>
            <a:solidFill>
              <a:srgbClr val="3F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1921;p57">
              <a:extLst>
                <a:ext uri="{FF2B5EF4-FFF2-40B4-BE49-F238E27FC236}">
                  <a16:creationId xmlns:a16="http://schemas.microsoft.com/office/drawing/2014/main" id="{D5FDF46F-7643-40BB-A3E2-C00ABA706B4B}"/>
                </a:ext>
              </a:extLst>
            </p:cNvPr>
            <p:cNvSpPr/>
            <p:nvPr/>
          </p:nvSpPr>
          <p:spPr>
            <a:xfrm>
              <a:off x="5277786" y="1920050"/>
              <a:ext cx="271045" cy="21866"/>
            </a:xfrm>
            <a:custGeom>
              <a:avLst/>
              <a:gdLst/>
              <a:ahLst/>
              <a:cxnLst/>
              <a:rect l="l" t="t" r="r" b="b"/>
              <a:pathLst>
                <a:path w="1723" h="139" extrusionOk="0">
                  <a:moveTo>
                    <a:pt x="67" y="1"/>
                  </a:moveTo>
                  <a:cubicBezTo>
                    <a:pt x="31" y="1"/>
                    <a:pt x="0" y="32"/>
                    <a:pt x="0" y="71"/>
                  </a:cubicBezTo>
                  <a:cubicBezTo>
                    <a:pt x="0" y="107"/>
                    <a:pt x="31" y="138"/>
                    <a:pt x="67" y="138"/>
                  </a:cubicBezTo>
                  <a:lnTo>
                    <a:pt x="1651" y="138"/>
                  </a:lnTo>
                  <a:cubicBezTo>
                    <a:pt x="1692" y="138"/>
                    <a:pt x="1723" y="107"/>
                    <a:pt x="1723" y="71"/>
                  </a:cubicBezTo>
                  <a:cubicBezTo>
                    <a:pt x="1723" y="32"/>
                    <a:pt x="1692" y="1"/>
                    <a:pt x="1651" y="1"/>
                  </a:cubicBezTo>
                  <a:close/>
                </a:path>
              </a:pathLst>
            </a:custGeom>
            <a:solidFill>
              <a:srgbClr val="3F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1922;p57">
              <a:extLst>
                <a:ext uri="{FF2B5EF4-FFF2-40B4-BE49-F238E27FC236}">
                  <a16:creationId xmlns:a16="http://schemas.microsoft.com/office/drawing/2014/main" id="{B3D4A54E-8828-4342-957C-5B9B9BE0F38A}"/>
                </a:ext>
              </a:extLst>
            </p:cNvPr>
            <p:cNvSpPr/>
            <p:nvPr/>
          </p:nvSpPr>
          <p:spPr>
            <a:xfrm>
              <a:off x="5277786" y="2079247"/>
              <a:ext cx="271045" cy="21866"/>
            </a:xfrm>
            <a:custGeom>
              <a:avLst/>
              <a:gdLst/>
              <a:ahLst/>
              <a:cxnLst/>
              <a:rect l="l" t="t" r="r" b="b"/>
              <a:pathLst>
                <a:path w="1723" h="139" extrusionOk="0">
                  <a:moveTo>
                    <a:pt x="67" y="1"/>
                  </a:moveTo>
                  <a:cubicBezTo>
                    <a:pt x="31" y="1"/>
                    <a:pt x="0" y="32"/>
                    <a:pt x="0" y="67"/>
                  </a:cubicBezTo>
                  <a:cubicBezTo>
                    <a:pt x="0" y="107"/>
                    <a:pt x="31" y="138"/>
                    <a:pt x="67" y="138"/>
                  </a:cubicBezTo>
                  <a:lnTo>
                    <a:pt x="1651" y="138"/>
                  </a:lnTo>
                  <a:cubicBezTo>
                    <a:pt x="1692" y="138"/>
                    <a:pt x="1723" y="107"/>
                    <a:pt x="1723" y="67"/>
                  </a:cubicBezTo>
                  <a:cubicBezTo>
                    <a:pt x="1723" y="32"/>
                    <a:pt x="1692" y="1"/>
                    <a:pt x="1651" y="1"/>
                  </a:cubicBezTo>
                  <a:close/>
                </a:path>
              </a:pathLst>
            </a:custGeom>
            <a:solidFill>
              <a:srgbClr val="3F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1923;p57">
              <a:extLst>
                <a:ext uri="{FF2B5EF4-FFF2-40B4-BE49-F238E27FC236}">
                  <a16:creationId xmlns:a16="http://schemas.microsoft.com/office/drawing/2014/main" id="{9894A2C3-C32E-4183-BC1A-CCC44E9006E6}"/>
                </a:ext>
              </a:extLst>
            </p:cNvPr>
            <p:cNvSpPr/>
            <p:nvPr/>
          </p:nvSpPr>
          <p:spPr>
            <a:xfrm>
              <a:off x="5277786" y="2145631"/>
              <a:ext cx="271045" cy="21866"/>
            </a:xfrm>
            <a:custGeom>
              <a:avLst/>
              <a:gdLst/>
              <a:ahLst/>
              <a:cxnLst/>
              <a:rect l="l" t="t" r="r" b="b"/>
              <a:pathLst>
                <a:path w="1723" h="139" extrusionOk="0">
                  <a:moveTo>
                    <a:pt x="67" y="1"/>
                  </a:moveTo>
                  <a:cubicBezTo>
                    <a:pt x="31" y="1"/>
                    <a:pt x="0" y="31"/>
                    <a:pt x="0" y="67"/>
                  </a:cubicBezTo>
                  <a:cubicBezTo>
                    <a:pt x="0" y="107"/>
                    <a:pt x="31" y="138"/>
                    <a:pt x="67" y="138"/>
                  </a:cubicBezTo>
                  <a:lnTo>
                    <a:pt x="1651" y="138"/>
                  </a:lnTo>
                  <a:cubicBezTo>
                    <a:pt x="1692" y="138"/>
                    <a:pt x="1723" y="107"/>
                    <a:pt x="1723" y="67"/>
                  </a:cubicBezTo>
                  <a:cubicBezTo>
                    <a:pt x="1723" y="31"/>
                    <a:pt x="1692" y="1"/>
                    <a:pt x="1651" y="1"/>
                  </a:cubicBezTo>
                  <a:close/>
                </a:path>
              </a:pathLst>
            </a:custGeom>
            <a:solidFill>
              <a:srgbClr val="3F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1924;p57">
              <a:extLst>
                <a:ext uri="{FF2B5EF4-FFF2-40B4-BE49-F238E27FC236}">
                  <a16:creationId xmlns:a16="http://schemas.microsoft.com/office/drawing/2014/main" id="{E21F805F-EDDD-48D1-9E58-1A26F1378297}"/>
                </a:ext>
              </a:extLst>
            </p:cNvPr>
            <p:cNvSpPr/>
            <p:nvPr/>
          </p:nvSpPr>
          <p:spPr>
            <a:xfrm>
              <a:off x="5277786" y="2211858"/>
              <a:ext cx="271045" cy="21079"/>
            </a:xfrm>
            <a:custGeom>
              <a:avLst/>
              <a:gdLst/>
              <a:ahLst/>
              <a:cxnLst/>
              <a:rect l="l" t="t" r="r" b="b"/>
              <a:pathLst>
                <a:path w="1723" h="134" extrusionOk="0">
                  <a:moveTo>
                    <a:pt x="67" y="0"/>
                  </a:moveTo>
                  <a:cubicBezTo>
                    <a:pt x="31" y="0"/>
                    <a:pt x="0" y="32"/>
                    <a:pt x="0" y="67"/>
                  </a:cubicBezTo>
                  <a:cubicBezTo>
                    <a:pt x="0" y="107"/>
                    <a:pt x="31" y="133"/>
                    <a:pt x="67" y="133"/>
                  </a:cubicBezTo>
                  <a:lnTo>
                    <a:pt x="1651" y="133"/>
                  </a:lnTo>
                  <a:cubicBezTo>
                    <a:pt x="1692" y="133"/>
                    <a:pt x="1723" y="107"/>
                    <a:pt x="1723" y="67"/>
                  </a:cubicBezTo>
                  <a:cubicBezTo>
                    <a:pt x="1723" y="32"/>
                    <a:pt x="1692" y="0"/>
                    <a:pt x="1651" y="0"/>
                  </a:cubicBezTo>
                  <a:close/>
                </a:path>
              </a:pathLst>
            </a:custGeom>
            <a:solidFill>
              <a:srgbClr val="3F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925;p57">
              <a:extLst>
                <a:ext uri="{FF2B5EF4-FFF2-40B4-BE49-F238E27FC236}">
                  <a16:creationId xmlns:a16="http://schemas.microsoft.com/office/drawing/2014/main" id="{7CF85CBD-40AE-4CEC-9DE3-E25180F92040}"/>
                </a:ext>
              </a:extLst>
            </p:cNvPr>
            <p:cNvSpPr/>
            <p:nvPr/>
          </p:nvSpPr>
          <p:spPr>
            <a:xfrm>
              <a:off x="5277786" y="2371054"/>
              <a:ext cx="271045" cy="21079"/>
            </a:xfrm>
            <a:custGeom>
              <a:avLst/>
              <a:gdLst/>
              <a:ahLst/>
              <a:cxnLst/>
              <a:rect l="l" t="t" r="r" b="b"/>
              <a:pathLst>
                <a:path w="1723" h="134" extrusionOk="0">
                  <a:moveTo>
                    <a:pt x="67" y="0"/>
                  </a:moveTo>
                  <a:cubicBezTo>
                    <a:pt x="31" y="0"/>
                    <a:pt x="0" y="32"/>
                    <a:pt x="0" y="67"/>
                  </a:cubicBezTo>
                  <a:cubicBezTo>
                    <a:pt x="0" y="107"/>
                    <a:pt x="31" y="133"/>
                    <a:pt x="67" y="133"/>
                  </a:cubicBezTo>
                  <a:lnTo>
                    <a:pt x="1651" y="133"/>
                  </a:lnTo>
                  <a:cubicBezTo>
                    <a:pt x="1692" y="133"/>
                    <a:pt x="1723" y="107"/>
                    <a:pt x="1723" y="67"/>
                  </a:cubicBezTo>
                  <a:cubicBezTo>
                    <a:pt x="1723" y="32"/>
                    <a:pt x="1692" y="0"/>
                    <a:pt x="1651" y="0"/>
                  </a:cubicBezTo>
                  <a:close/>
                </a:path>
              </a:pathLst>
            </a:custGeom>
            <a:solidFill>
              <a:srgbClr val="3F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1926;p57">
              <a:extLst>
                <a:ext uri="{FF2B5EF4-FFF2-40B4-BE49-F238E27FC236}">
                  <a16:creationId xmlns:a16="http://schemas.microsoft.com/office/drawing/2014/main" id="{822807C4-D9B6-43D5-9B91-EE30936B311A}"/>
                </a:ext>
              </a:extLst>
            </p:cNvPr>
            <p:cNvSpPr/>
            <p:nvPr/>
          </p:nvSpPr>
          <p:spPr>
            <a:xfrm>
              <a:off x="5277786" y="2437439"/>
              <a:ext cx="271045" cy="21079"/>
            </a:xfrm>
            <a:custGeom>
              <a:avLst/>
              <a:gdLst/>
              <a:ahLst/>
              <a:cxnLst/>
              <a:rect l="l" t="t" r="r" b="b"/>
              <a:pathLst>
                <a:path w="1723" h="134" extrusionOk="0">
                  <a:moveTo>
                    <a:pt x="67" y="0"/>
                  </a:moveTo>
                  <a:cubicBezTo>
                    <a:pt x="31" y="0"/>
                    <a:pt x="0" y="31"/>
                    <a:pt x="0" y="67"/>
                  </a:cubicBezTo>
                  <a:cubicBezTo>
                    <a:pt x="0" y="107"/>
                    <a:pt x="31" y="133"/>
                    <a:pt x="67" y="133"/>
                  </a:cubicBezTo>
                  <a:lnTo>
                    <a:pt x="1651" y="133"/>
                  </a:lnTo>
                  <a:cubicBezTo>
                    <a:pt x="1692" y="133"/>
                    <a:pt x="1723" y="107"/>
                    <a:pt x="1723" y="67"/>
                  </a:cubicBezTo>
                  <a:cubicBezTo>
                    <a:pt x="1723" y="31"/>
                    <a:pt x="1692" y="0"/>
                    <a:pt x="1651" y="0"/>
                  </a:cubicBezTo>
                  <a:close/>
                </a:path>
              </a:pathLst>
            </a:custGeom>
            <a:solidFill>
              <a:srgbClr val="3F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1927;p57">
              <a:extLst>
                <a:ext uri="{FF2B5EF4-FFF2-40B4-BE49-F238E27FC236}">
                  <a16:creationId xmlns:a16="http://schemas.microsoft.com/office/drawing/2014/main" id="{2E5F9794-259E-40A2-9427-B48606F9F0FD}"/>
                </a:ext>
              </a:extLst>
            </p:cNvPr>
            <p:cNvSpPr/>
            <p:nvPr/>
          </p:nvSpPr>
          <p:spPr>
            <a:xfrm>
              <a:off x="5277786" y="2503666"/>
              <a:ext cx="271045" cy="21237"/>
            </a:xfrm>
            <a:custGeom>
              <a:avLst/>
              <a:gdLst/>
              <a:ahLst/>
              <a:cxnLst/>
              <a:rect l="l" t="t" r="r" b="b"/>
              <a:pathLst>
                <a:path w="1723" h="135" extrusionOk="0">
                  <a:moveTo>
                    <a:pt x="67" y="1"/>
                  </a:moveTo>
                  <a:cubicBezTo>
                    <a:pt x="31" y="1"/>
                    <a:pt x="0" y="32"/>
                    <a:pt x="0" y="68"/>
                  </a:cubicBezTo>
                  <a:cubicBezTo>
                    <a:pt x="0" y="107"/>
                    <a:pt x="31" y="134"/>
                    <a:pt x="67" y="134"/>
                  </a:cubicBezTo>
                  <a:lnTo>
                    <a:pt x="1651" y="134"/>
                  </a:lnTo>
                  <a:cubicBezTo>
                    <a:pt x="1692" y="134"/>
                    <a:pt x="1723" y="107"/>
                    <a:pt x="1723" y="68"/>
                  </a:cubicBezTo>
                  <a:cubicBezTo>
                    <a:pt x="1723" y="32"/>
                    <a:pt x="1692" y="1"/>
                    <a:pt x="1651" y="1"/>
                  </a:cubicBezTo>
                  <a:close/>
                </a:path>
              </a:pathLst>
            </a:custGeom>
            <a:solidFill>
              <a:srgbClr val="3F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1928;p57">
              <a:extLst>
                <a:ext uri="{FF2B5EF4-FFF2-40B4-BE49-F238E27FC236}">
                  <a16:creationId xmlns:a16="http://schemas.microsoft.com/office/drawing/2014/main" id="{B48EFAD5-B60B-44C4-84F3-081CE8880230}"/>
                </a:ext>
              </a:extLst>
            </p:cNvPr>
            <p:cNvSpPr/>
            <p:nvPr/>
          </p:nvSpPr>
          <p:spPr>
            <a:xfrm>
              <a:off x="5251358" y="1330143"/>
              <a:ext cx="286304" cy="335852"/>
            </a:xfrm>
            <a:custGeom>
              <a:avLst/>
              <a:gdLst/>
              <a:ahLst/>
              <a:cxnLst/>
              <a:rect l="l" t="t" r="r" b="b"/>
              <a:pathLst>
                <a:path w="1820" h="2135" extrusionOk="0">
                  <a:moveTo>
                    <a:pt x="0" y="0"/>
                  </a:moveTo>
                  <a:lnTo>
                    <a:pt x="0" y="346"/>
                  </a:lnTo>
                  <a:cubicBezTo>
                    <a:pt x="199" y="346"/>
                    <a:pt x="355" y="506"/>
                    <a:pt x="355" y="701"/>
                  </a:cubicBezTo>
                  <a:cubicBezTo>
                    <a:pt x="355" y="897"/>
                    <a:pt x="199" y="1057"/>
                    <a:pt x="0" y="1057"/>
                  </a:cubicBezTo>
                  <a:lnTo>
                    <a:pt x="0" y="2135"/>
                  </a:lnTo>
                  <a:lnTo>
                    <a:pt x="1584" y="2135"/>
                  </a:lnTo>
                  <a:cubicBezTo>
                    <a:pt x="1713" y="2135"/>
                    <a:pt x="1819" y="2033"/>
                    <a:pt x="1819" y="1904"/>
                  </a:cubicBezTo>
                  <a:lnTo>
                    <a:pt x="1819" y="1598"/>
                  </a:lnTo>
                  <a:lnTo>
                    <a:pt x="1819" y="1172"/>
                  </a:lnTo>
                  <a:lnTo>
                    <a:pt x="1819" y="932"/>
                  </a:lnTo>
                  <a:cubicBezTo>
                    <a:pt x="1819" y="803"/>
                    <a:pt x="1713" y="697"/>
                    <a:pt x="1584" y="697"/>
                  </a:cubicBezTo>
                  <a:lnTo>
                    <a:pt x="901" y="697"/>
                  </a:lnTo>
                  <a:cubicBezTo>
                    <a:pt x="795" y="697"/>
                    <a:pt x="701" y="625"/>
                    <a:pt x="674" y="524"/>
                  </a:cubicBezTo>
                  <a:cubicBezTo>
                    <a:pt x="599" y="222"/>
                    <a:pt x="324" y="0"/>
                    <a:pt x="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1929;p57">
              <a:extLst>
                <a:ext uri="{FF2B5EF4-FFF2-40B4-BE49-F238E27FC236}">
                  <a16:creationId xmlns:a16="http://schemas.microsoft.com/office/drawing/2014/main" id="{73A73541-ADBA-4BE6-B108-84392787DE86}"/>
                </a:ext>
              </a:extLst>
            </p:cNvPr>
            <p:cNvSpPr/>
            <p:nvPr/>
          </p:nvSpPr>
          <p:spPr>
            <a:xfrm>
              <a:off x="5814682" y="1700762"/>
              <a:ext cx="82588" cy="879192"/>
            </a:xfrm>
            <a:custGeom>
              <a:avLst/>
              <a:gdLst/>
              <a:ahLst/>
              <a:cxnLst/>
              <a:rect l="l" t="t" r="r" b="b"/>
              <a:pathLst>
                <a:path w="525" h="5589" extrusionOk="0">
                  <a:moveTo>
                    <a:pt x="0" y="0"/>
                  </a:moveTo>
                  <a:lnTo>
                    <a:pt x="0" y="5589"/>
                  </a:lnTo>
                  <a:lnTo>
                    <a:pt x="524" y="5589"/>
                  </a:lnTo>
                  <a:lnTo>
                    <a:pt x="52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1930;p57">
              <a:extLst>
                <a:ext uri="{FF2B5EF4-FFF2-40B4-BE49-F238E27FC236}">
                  <a16:creationId xmlns:a16="http://schemas.microsoft.com/office/drawing/2014/main" id="{1FF07F01-7188-4E41-9372-8FF7EB794B15}"/>
                </a:ext>
              </a:extLst>
            </p:cNvPr>
            <p:cNvSpPr/>
            <p:nvPr/>
          </p:nvSpPr>
          <p:spPr>
            <a:xfrm>
              <a:off x="5814682" y="2579803"/>
              <a:ext cx="82588" cy="88092"/>
            </a:xfrm>
            <a:custGeom>
              <a:avLst/>
              <a:gdLst/>
              <a:ahLst/>
              <a:cxnLst/>
              <a:rect l="l" t="t" r="r" b="b"/>
              <a:pathLst>
                <a:path w="525" h="560" extrusionOk="0">
                  <a:moveTo>
                    <a:pt x="0" y="1"/>
                  </a:moveTo>
                  <a:lnTo>
                    <a:pt x="0" y="560"/>
                  </a:lnTo>
                  <a:lnTo>
                    <a:pt x="524" y="560"/>
                  </a:lnTo>
                  <a:lnTo>
                    <a:pt x="524" y="1"/>
                  </a:lnTo>
                  <a:close/>
                </a:path>
              </a:pathLst>
            </a:custGeom>
            <a:solidFill>
              <a:srgbClr val="918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1931;p57">
              <a:extLst>
                <a:ext uri="{FF2B5EF4-FFF2-40B4-BE49-F238E27FC236}">
                  <a16:creationId xmlns:a16="http://schemas.microsoft.com/office/drawing/2014/main" id="{1AB90999-5480-4496-8466-2F9348DD5352}"/>
                </a:ext>
              </a:extLst>
            </p:cNvPr>
            <p:cNvSpPr/>
            <p:nvPr/>
          </p:nvSpPr>
          <p:spPr>
            <a:xfrm>
              <a:off x="5814682" y="2667739"/>
              <a:ext cx="82588" cy="43574"/>
            </a:xfrm>
            <a:custGeom>
              <a:avLst/>
              <a:gdLst/>
              <a:ahLst/>
              <a:cxnLst/>
              <a:rect l="l" t="t" r="r" b="b"/>
              <a:pathLst>
                <a:path w="525" h="277" extrusionOk="0">
                  <a:moveTo>
                    <a:pt x="0" y="1"/>
                  </a:moveTo>
                  <a:lnTo>
                    <a:pt x="0" y="245"/>
                  </a:lnTo>
                  <a:cubicBezTo>
                    <a:pt x="0" y="263"/>
                    <a:pt x="18" y="277"/>
                    <a:pt x="31" y="277"/>
                  </a:cubicBezTo>
                  <a:lnTo>
                    <a:pt x="493" y="277"/>
                  </a:lnTo>
                  <a:cubicBezTo>
                    <a:pt x="511" y="277"/>
                    <a:pt x="524" y="263"/>
                    <a:pt x="524" y="245"/>
                  </a:cubicBezTo>
                  <a:lnTo>
                    <a:pt x="5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1932;p57">
              <a:extLst>
                <a:ext uri="{FF2B5EF4-FFF2-40B4-BE49-F238E27FC236}">
                  <a16:creationId xmlns:a16="http://schemas.microsoft.com/office/drawing/2014/main" id="{2FAB9A22-EAF4-48AC-A693-7448CCBD37D4}"/>
                </a:ext>
              </a:extLst>
            </p:cNvPr>
            <p:cNvSpPr/>
            <p:nvPr/>
          </p:nvSpPr>
          <p:spPr>
            <a:xfrm>
              <a:off x="5814682" y="1519228"/>
              <a:ext cx="82588" cy="181690"/>
            </a:xfrm>
            <a:custGeom>
              <a:avLst/>
              <a:gdLst/>
              <a:ahLst/>
              <a:cxnLst/>
              <a:rect l="l" t="t" r="r" b="b"/>
              <a:pathLst>
                <a:path w="525" h="1155" extrusionOk="0">
                  <a:moveTo>
                    <a:pt x="262" y="1"/>
                  </a:moveTo>
                  <a:lnTo>
                    <a:pt x="0" y="1154"/>
                  </a:lnTo>
                  <a:lnTo>
                    <a:pt x="524" y="1154"/>
                  </a:lnTo>
                  <a:lnTo>
                    <a:pt x="262" y="1"/>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1933;p57">
              <a:extLst>
                <a:ext uri="{FF2B5EF4-FFF2-40B4-BE49-F238E27FC236}">
                  <a16:creationId xmlns:a16="http://schemas.microsoft.com/office/drawing/2014/main" id="{90F8343A-7C14-4AF7-ACBB-718EEAC06484}"/>
                </a:ext>
              </a:extLst>
            </p:cNvPr>
            <p:cNvSpPr/>
            <p:nvPr/>
          </p:nvSpPr>
          <p:spPr>
            <a:xfrm>
              <a:off x="5841896" y="1519228"/>
              <a:ext cx="28001" cy="62451"/>
            </a:xfrm>
            <a:custGeom>
              <a:avLst/>
              <a:gdLst/>
              <a:ahLst/>
              <a:cxnLst/>
              <a:rect l="l" t="t" r="r" b="b"/>
              <a:pathLst>
                <a:path w="178" h="397" extrusionOk="0">
                  <a:moveTo>
                    <a:pt x="89" y="1"/>
                  </a:moveTo>
                  <a:lnTo>
                    <a:pt x="1" y="396"/>
                  </a:lnTo>
                  <a:lnTo>
                    <a:pt x="178" y="396"/>
                  </a:lnTo>
                  <a:lnTo>
                    <a:pt x="89" y="1"/>
                  </a:lnTo>
                  <a:close/>
                </a:path>
              </a:pathLst>
            </a:custGeom>
            <a:solidFill>
              <a:srgbClr val="5A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1934;p57">
              <a:extLst>
                <a:ext uri="{FF2B5EF4-FFF2-40B4-BE49-F238E27FC236}">
                  <a16:creationId xmlns:a16="http://schemas.microsoft.com/office/drawing/2014/main" id="{AD929773-B9EB-46AA-8764-E762A52CACC6}"/>
                </a:ext>
              </a:extLst>
            </p:cNvPr>
            <p:cNvSpPr/>
            <p:nvPr/>
          </p:nvSpPr>
          <p:spPr>
            <a:xfrm>
              <a:off x="5855897" y="1700762"/>
              <a:ext cx="41373" cy="879192"/>
            </a:xfrm>
            <a:custGeom>
              <a:avLst/>
              <a:gdLst/>
              <a:ahLst/>
              <a:cxnLst/>
              <a:rect l="l" t="t" r="r" b="b"/>
              <a:pathLst>
                <a:path w="263" h="5589" extrusionOk="0">
                  <a:moveTo>
                    <a:pt x="0" y="0"/>
                  </a:moveTo>
                  <a:lnTo>
                    <a:pt x="0" y="5589"/>
                  </a:lnTo>
                  <a:lnTo>
                    <a:pt x="262" y="5589"/>
                  </a:lnTo>
                  <a:lnTo>
                    <a:pt x="26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1935;p57">
              <a:extLst>
                <a:ext uri="{FF2B5EF4-FFF2-40B4-BE49-F238E27FC236}">
                  <a16:creationId xmlns:a16="http://schemas.microsoft.com/office/drawing/2014/main" id="{28895928-38C4-4217-A57C-CE21574EE138}"/>
                </a:ext>
              </a:extLst>
            </p:cNvPr>
            <p:cNvSpPr/>
            <p:nvPr/>
          </p:nvSpPr>
          <p:spPr>
            <a:xfrm>
              <a:off x="5855897" y="2579803"/>
              <a:ext cx="41373" cy="88092"/>
            </a:xfrm>
            <a:custGeom>
              <a:avLst/>
              <a:gdLst/>
              <a:ahLst/>
              <a:cxnLst/>
              <a:rect l="l" t="t" r="r" b="b"/>
              <a:pathLst>
                <a:path w="263" h="560" extrusionOk="0">
                  <a:moveTo>
                    <a:pt x="0" y="1"/>
                  </a:moveTo>
                  <a:lnTo>
                    <a:pt x="0" y="560"/>
                  </a:lnTo>
                  <a:lnTo>
                    <a:pt x="262" y="560"/>
                  </a:lnTo>
                  <a:lnTo>
                    <a:pt x="262" y="1"/>
                  </a:lnTo>
                  <a:close/>
                </a:path>
              </a:pathLst>
            </a:custGeom>
            <a:solidFill>
              <a:srgbClr val="6E6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1936;p57">
              <a:extLst>
                <a:ext uri="{FF2B5EF4-FFF2-40B4-BE49-F238E27FC236}">
                  <a16:creationId xmlns:a16="http://schemas.microsoft.com/office/drawing/2014/main" id="{093AF18C-87E7-4AAB-8243-A991693905EB}"/>
                </a:ext>
              </a:extLst>
            </p:cNvPr>
            <p:cNvSpPr/>
            <p:nvPr/>
          </p:nvSpPr>
          <p:spPr>
            <a:xfrm>
              <a:off x="5855897" y="2667739"/>
              <a:ext cx="41373" cy="43574"/>
            </a:xfrm>
            <a:custGeom>
              <a:avLst/>
              <a:gdLst/>
              <a:ahLst/>
              <a:cxnLst/>
              <a:rect l="l" t="t" r="r" b="b"/>
              <a:pathLst>
                <a:path w="263" h="277" extrusionOk="0">
                  <a:moveTo>
                    <a:pt x="0" y="1"/>
                  </a:moveTo>
                  <a:lnTo>
                    <a:pt x="0" y="277"/>
                  </a:lnTo>
                  <a:lnTo>
                    <a:pt x="147" y="277"/>
                  </a:lnTo>
                  <a:cubicBezTo>
                    <a:pt x="209" y="277"/>
                    <a:pt x="262" y="223"/>
                    <a:pt x="262" y="156"/>
                  </a:cubicBezTo>
                  <a:lnTo>
                    <a:pt x="26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1937;p57">
              <a:extLst>
                <a:ext uri="{FF2B5EF4-FFF2-40B4-BE49-F238E27FC236}">
                  <a16:creationId xmlns:a16="http://schemas.microsoft.com/office/drawing/2014/main" id="{D71EF48D-AF38-4AC8-A9E1-7C96A0BD6F3B}"/>
                </a:ext>
              </a:extLst>
            </p:cNvPr>
            <p:cNvSpPr/>
            <p:nvPr/>
          </p:nvSpPr>
          <p:spPr>
            <a:xfrm>
              <a:off x="5855897" y="1581522"/>
              <a:ext cx="41373" cy="119396"/>
            </a:xfrm>
            <a:custGeom>
              <a:avLst/>
              <a:gdLst/>
              <a:ahLst/>
              <a:cxnLst/>
              <a:rect l="l" t="t" r="r" b="b"/>
              <a:pathLst>
                <a:path w="263" h="759" extrusionOk="0">
                  <a:moveTo>
                    <a:pt x="0" y="0"/>
                  </a:moveTo>
                  <a:lnTo>
                    <a:pt x="0" y="758"/>
                  </a:lnTo>
                  <a:lnTo>
                    <a:pt x="262" y="758"/>
                  </a:lnTo>
                  <a:lnTo>
                    <a:pt x="89" y="0"/>
                  </a:lnTo>
                  <a:close/>
                </a:path>
              </a:pathLst>
            </a:custGeom>
            <a:solidFill>
              <a:srgbClr val="E6E6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1938;p57">
              <a:extLst>
                <a:ext uri="{FF2B5EF4-FFF2-40B4-BE49-F238E27FC236}">
                  <a16:creationId xmlns:a16="http://schemas.microsoft.com/office/drawing/2014/main" id="{17713B85-96FB-4319-804F-0BD4BF4A3863}"/>
                </a:ext>
              </a:extLst>
            </p:cNvPr>
            <p:cNvSpPr/>
            <p:nvPr/>
          </p:nvSpPr>
          <p:spPr>
            <a:xfrm>
              <a:off x="5855897" y="1519228"/>
              <a:ext cx="14001" cy="62451"/>
            </a:xfrm>
            <a:custGeom>
              <a:avLst/>
              <a:gdLst/>
              <a:ahLst/>
              <a:cxnLst/>
              <a:rect l="l" t="t" r="r" b="b"/>
              <a:pathLst>
                <a:path w="89" h="397" extrusionOk="0">
                  <a:moveTo>
                    <a:pt x="0" y="1"/>
                  </a:moveTo>
                  <a:lnTo>
                    <a:pt x="0" y="396"/>
                  </a:lnTo>
                  <a:lnTo>
                    <a:pt x="89" y="396"/>
                  </a:lnTo>
                  <a:lnTo>
                    <a:pt x="0" y="1"/>
                  </a:lnTo>
                  <a:close/>
                </a:path>
              </a:pathLst>
            </a:custGeom>
            <a:solidFill>
              <a:srgbClr val="3F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682;p34">
            <a:extLst>
              <a:ext uri="{FF2B5EF4-FFF2-40B4-BE49-F238E27FC236}">
                <a16:creationId xmlns:a16="http://schemas.microsoft.com/office/drawing/2014/main" id="{2B9947AB-FC31-4FDC-9932-E2ACA9E9E0B2}"/>
              </a:ext>
            </a:extLst>
          </p:cNvPr>
          <p:cNvSpPr txBox="1">
            <a:spLocks/>
          </p:cNvSpPr>
          <p:nvPr/>
        </p:nvSpPr>
        <p:spPr>
          <a:xfrm>
            <a:off x="950967" y="1534333"/>
            <a:ext cx="5145034" cy="4686358"/>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1"/>
              </a:buClr>
              <a:buSzPts val="1400"/>
              <a:buFont typeface="Ubuntu"/>
              <a:buNone/>
              <a:defRPr sz="1867" b="0" i="0" u="none" strike="noStrike" cap="none">
                <a:solidFill>
                  <a:schemeClr val="dk1"/>
                </a:solidFill>
                <a:latin typeface="Krona One"/>
                <a:ea typeface="Krona One"/>
                <a:cs typeface="Krona One"/>
                <a:sym typeface="Krona One"/>
              </a:defRPr>
            </a:lvl1pPr>
            <a:lvl2pPr marL="914400" marR="0" lvl="1" indent="-317500" algn="l" rtl="0">
              <a:lnSpc>
                <a:spcPct val="100000"/>
              </a:lnSpc>
              <a:spcBef>
                <a:spcPts val="0"/>
              </a:spcBef>
              <a:spcAft>
                <a:spcPts val="0"/>
              </a:spcAft>
              <a:buClr>
                <a:schemeClr val="dk2"/>
              </a:buClr>
              <a:buSzPts val="1400"/>
              <a:buFont typeface="Ubuntu"/>
              <a:buNone/>
              <a:defRPr sz="1867" b="0" i="0" u="none" strike="noStrike" cap="none">
                <a:solidFill>
                  <a:schemeClr val="dk1"/>
                </a:solidFill>
                <a:latin typeface="Krona One"/>
                <a:ea typeface="Krona One"/>
                <a:cs typeface="Krona One"/>
                <a:sym typeface="Krona One"/>
              </a:defRPr>
            </a:lvl2pPr>
            <a:lvl3pPr marL="1371600" marR="0" lvl="2" indent="-317500" algn="l" rtl="0">
              <a:lnSpc>
                <a:spcPct val="100000"/>
              </a:lnSpc>
              <a:spcBef>
                <a:spcPts val="0"/>
              </a:spcBef>
              <a:spcAft>
                <a:spcPts val="0"/>
              </a:spcAft>
              <a:buClr>
                <a:schemeClr val="dk2"/>
              </a:buClr>
              <a:buSzPts val="1400"/>
              <a:buFont typeface="Ubuntu"/>
              <a:buNone/>
              <a:defRPr sz="1867" b="0" i="0" u="none" strike="noStrike" cap="none">
                <a:solidFill>
                  <a:schemeClr val="dk1"/>
                </a:solidFill>
                <a:latin typeface="Krona One"/>
                <a:ea typeface="Krona One"/>
                <a:cs typeface="Krona One"/>
                <a:sym typeface="Krona One"/>
              </a:defRPr>
            </a:lvl3pPr>
            <a:lvl4pPr marL="1828800" marR="0" lvl="3" indent="-317500" algn="l" rtl="0">
              <a:lnSpc>
                <a:spcPct val="100000"/>
              </a:lnSpc>
              <a:spcBef>
                <a:spcPts val="0"/>
              </a:spcBef>
              <a:spcAft>
                <a:spcPts val="0"/>
              </a:spcAft>
              <a:buClr>
                <a:schemeClr val="dk2"/>
              </a:buClr>
              <a:buSzPts val="1400"/>
              <a:buFont typeface="Ubuntu"/>
              <a:buNone/>
              <a:defRPr sz="1867" b="0" i="0" u="none" strike="noStrike" cap="none">
                <a:solidFill>
                  <a:schemeClr val="dk1"/>
                </a:solidFill>
                <a:latin typeface="Krona One"/>
                <a:ea typeface="Krona One"/>
                <a:cs typeface="Krona One"/>
                <a:sym typeface="Krona One"/>
              </a:defRPr>
            </a:lvl4pPr>
            <a:lvl5pPr marL="2286000" marR="0" lvl="4" indent="-317500" algn="l" rtl="0">
              <a:lnSpc>
                <a:spcPct val="100000"/>
              </a:lnSpc>
              <a:spcBef>
                <a:spcPts val="0"/>
              </a:spcBef>
              <a:spcAft>
                <a:spcPts val="0"/>
              </a:spcAft>
              <a:buClr>
                <a:schemeClr val="dk2"/>
              </a:buClr>
              <a:buSzPts val="1400"/>
              <a:buFont typeface="Ubuntu"/>
              <a:buNone/>
              <a:defRPr sz="1867" b="0" i="0" u="none" strike="noStrike" cap="none">
                <a:solidFill>
                  <a:schemeClr val="dk1"/>
                </a:solidFill>
                <a:latin typeface="Krona One"/>
                <a:ea typeface="Krona One"/>
                <a:cs typeface="Krona One"/>
                <a:sym typeface="Krona One"/>
              </a:defRPr>
            </a:lvl5pPr>
            <a:lvl6pPr marL="2743200" marR="0" lvl="5" indent="-317500" algn="l" rtl="0">
              <a:lnSpc>
                <a:spcPct val="100000"/>
              </a:lnSpc>
              <a:spcBef>
                <a:spcPts val="0"/>
              </a:spcBef>
              <a:spcAft>
                <a:spcPts val="0"/>
              </a:spcAft>
              <a:buClr>
                <a:schemeClr val="dk2"/>
              </a:buClr>
              <a:buSzPts val="1400"/>
              <a:buFont typeface="Ubuntu"/>
              <a:buNone/>
              <a:defRPr sz="1867" b="0" i="0" u="none" strike="noStrike" cap="none">
                <a:solidFill>
                  <a:schemeClr val="dk1"/>
                </a:solidFill>
                <a:latin typeface="Krona One"/>
                <a:ea typeface="Krona One"/>
                <a:cs typeface="Krona One"/>
                <a:sym typeface="Krona One"/>
              </a:defRPr>
            </a:lvl6pPr>
            <a:lvl7pPr marL="3200400" marR="0" lvl="6" indent="-317500" algn="l" rtl="0">
              <a:lnSpc>
                <a:spcPct val="100000"/>
              </a:lnSpc>
              <a:spcBef>
                <a:spcPts val="0"/>
              </a:spcBef>
              <a:spcAft>
                <a:spcPts val="0"/>
              </a:spcAft>
              <a:buClr>
                <a:schemeClr val="dk2"/>
              </a:buClr>
              <a:buSzPts val="1400"/>
              <a:buFont typeface="Ubuntu"/>
              <a:buNone/>
              <a:defRPr sz="1867" b="0" i="0" u="none" strike="noStrike" cap="none">
                <a:solidFill>
                  <a:schemeClr val="dk1"/>
                </a:solidFill>
                <a:latin typeface="Krona One"/>
                <a:ea typeface="Krona One"/>
                <a:cs typeface="Krona One"/>
                <a:sym typeface="Krona One"/>
              </a:defRPr>
            </a:lvl7pPr>
            <a:lvl8pPr marL="3657600" marR="0" lvl="7" indent="-317500" algn="l" rtl="0">
              <a:lnSpc>
                <a:spcPct val="100000"/>
              </a:lnSpc>
              <a:spcBef>
                <a:spcPts val="0"/>
              </a:spcBef>
              <a:spcAft>
                <a:spcPts val="0"/>
              </a:spcAft>
              <a:buClr>
                <a:schemeClr val="dk2"/>
              </a:buClr>
              <a:buSzPts val="1400"/>
              <a:buFont typeface="Ubuntu"/>
              <a:buNone/>
              <a:defRPr sz="1867" b="0" i="0" u="none" strike="noStrike" cap="none">
                <a:solidFill>
                  <a:schemeClr val="dk1"/>
                </a:solidFill>
                <a:latin typeface="Krona One"/>
                <a:ea typeface="Krona One"/>
                <a:cs typeface="Krona One"/>
                <a:sym typeface="Krona One"/>
              </a:defRPr>
            </a:lvl8pPr>
            <a:lvl9pPr marL="4114800" marR="0" lvl="8" indent="-317500" algn="l" rtl="0">
              <a:lnSpc>
                <a:spcPct val="100000"/>
              </a:lnSpc>
              <a:spcBef>
                <a:spcPts val="0"/>
              </a:spcBef>
              <a:spcAft>
                <a:spcPts val="0"/>
              </a:spcAft>
              <a:buClr>
                <a:schemeClr val="dk2"/>
              </a:buClr>
              <a:buSzPts val="1400"/>
              <a:buFont typeface="Ubuntu"/>
              <a:buNone/>
              <a:defRPr sz="1867" b="0" i="0" u="none" strike="noStrike" cap="none">
                <a:solidFill>
                  <a:schemeClr val="dk1"/>
                </a:solidFill>
                <a:latin typeface="Krona One"/>
                <a:ea typeface="Krona One"/>
                <a:cs typeface="Krona One"/>
                <a:sym typeface="Krona One"/>
              </a:defRPr>
            </a:lvl9pPr>
          </a:lstStyle>
          <a:p>
            <a:pPr marL="342900" indent="-342900">
              <a:buSzPct val="100000"/>
              <a:buFont typeface="Wingdings" panose="05000000000000000000" pitchFamily="2" charset="2"/>
              <a:buChar char="Ø"/>
            </a:pPr>
            <a:r>
              <a:rPr lang="en" sz="3600" kern="0" dirty="0">
                <a:solidFill>
                  <a:schemeClr val="tx2"/>
                </a:solidFill>
              </a:rPr>
              <a:t>Atomic actions taken by driver under test</a:t>
            </a:r>
          </a:p>
          <a:p>
            <a:pPr marL="342900" indent="-342900">
              <a:buSzPct val="100000"/>
              <a:buFont typeface="Wingdings" panose="05000000000000000000" pitchFamily="2" charset="2"/>
              <a:buChar char="Ø"/>
            </a:pPr>
            <a:r>
              <a:rPr lang="en" sz="3600" kern="0" dirty="0">
                <a:solidFill>
                  <a:schemeClr val="tx2"/>
                </a:solidFill>
              </a:rPr>
              <a:t>A collection of atomic blocks create a scene.</a:t>
            </a:r>
          </a:p>
        </p:txBody>
      </p:sp>
    </p:spTree>
    <p:extLst>
      <p:ext uri="{BB962C8B-B14F-4D97-AF65-F5344CB8AC3E}">
        <p14:creationId xmlns:p14="http://schemas.microsoft.com/office/powerpoint/2010/main" val="27172021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Google Shape;679;p34">
            <a:extLst>
              <a:ext uri="{FF2B5EF4-FFF2-40B4-BE49-F238E27FC236}">
                <a16:creationId xmlns:a16="http://schemas.microsoft.com/office/drawing/2014/main" id="{D3637446-4C0A-4190-8657-33E672090A0B}"/>
              </a:ext>
            </a:extLst>
          </p:cNvPr>
          <p:cNvSpPr txBox="1">
            <a:spLocks noGrp="1"/>
          </p:cNvSpPr>
          <p:nvPr>
            <p:ph type="title"/>
          </p:nvPr>
        </p:nvSpPr>
        <p:spPr>
          <a:xfrm>
            <a:off x="856580" y="519113"/>
            <a:ext cx="10290175" cy="763587"/>
          </a:xfrm>
          <a:prstGeom prst="rect">
            <a:avLst/>
          </a:prstGeom>
        </p:spPr>
        <p:txBody>
          <a:bodyPr spcFirstLastPara="1" wrap="square" lIns="121900" tIns="121900" rIns="121900" bIns="121900" anchor="ctr" anchorCtr="0">
            <a:noAutofit/>
          </a:bodyPr>
          <a:lstStyle/>
          <a:p>
            <a:r>
              <a:rPr lang="en-US" sz="4000" b="1" dirty="0"/>
              <a:t>Scenic-Sumo Translator</a:t>
            </a:r>
            <a:endParaRPr sz="4000" b="1" dirty="0"/>
          </a:p>
        </p:txBody>
      </p:sp>
      <p:sp>
        <p:nvSpPr>
          <p:cNvPr id="8" name="Google Shape;682;p34">
            <a:extLst>
              <a:ext uri="{FF2B5EF4-FFF2-40B4-BE49-F238E27FC236}">
                <a16:creationId xmlns:a16="http://schemas.microsoft.com/office/drawing/2014/main" id="{F28C8B2D-5740-4D29-9266-F8DB3FE05883}"/>
              </a:ext>
            </a:extLst>
          </p:cNvPr>
          <p:cNvSpPr txBox="1">
            <a:spLocks/>
          </p:cNvSpPr>
          <p:nvPr/>
        </p:nvSpPr>
        <p:spPr>
          <a:xfrm>
            <a:off x="950967" y="1534333"/>
            <a:ext cx="5145034" cy="4686358"/>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1"/>
              </a:buClr>
              <a:buSzPts val="1400"/>
              <a:buFont typeface="Ubuntu"/>
              <a:buNone/>
              <a:defRPr sz="1867" b="0" i="0" u="none" strike="noStrike" cap="none">
                <a:solidFill>
                  <a:schemeClr val="dk1"/>
                </a:solidFill>
                <a:latin typeface="Krona One"/>
                <a:ea typeface="Krona One"/>
                <a:cs typeface="Krona One"/>
                <a:sym typeface="Krona One"/>
              </a:defRPr>
            </a:lvl1pPr>
            <a:lvl2pPr marL="914400" marR="0" lvl="1" indent="-317500" algn="l" rtl="0">
              <a:lnSpc>
                <a:spcPct val="100000"/>
              </a:lnSpc>
              <a:spcBef>
                <a:spcPts val="0"/>
              </a:spcBef>
              <a:spcAft>
                <a:spcPts val="0"/>
              </a:spcAft>
              <a:buClr>
                <a:schemeClr val="dk2"/>
              </a:buClr>
              <a:buSzPts val="1400"/>
              <a:buFont typeface="Ubuntu"/>
              <a:buNone/>
              <a:defRPr sz="1867" b="0" i="0" u="none" strike="noStrike" cap="none">
                <a:solidFill>
                  <a:schemeClr val="dk1"/>
                </a:solidFill>
                <a:latin typeface="Krona One"/>
                <a:ea typeface="Krona One"/>
                <a:cs typeface="Krona One"/>
                <a:sym typeface="Krona One"/>
              </a:defRPr>
            </a:lvl2pPr>
            <a:lvl3pPr marL="1371600" marR="0" lvl="2" indent="-317500" algn="l" rtl="0">
              <a:lnSpc>
                <a:spcPct val="100000"/>
              </a:lnSpc>
              <a:spcBef>
                <a:spcPts val="0"/>
              </a:spcBef>
              <a:spcAft>
                <a:spcPts val="0"/>
              </a:spcAft>
              <a:buClr>
                <a:schemeClr val="dk2"/>
              </a:buClr>
              <a:buSzPts val="1400"/>
              <a:buFont typeface="Ubuntu"/>
              <a:buNone/>
              <a:defRPr sz="1867" b="0" i="0" u="none" strike="noStrike" cap="none">
                <a:solidFill>
                  <a:schemeClr val="dk1"/>
                </a:solidFill>
                <a:latin typeface="Krona One"/>
                <a:ea typeface="Krona One"/>
                <a:cs typeface="Krona One"/>
                <a:sym typeface="Krona One"/>
              </a:defRPr>
            </a:lvl3pPr>
            <a:lvl4pPr marL="1828800" marR="0" lvl="3" indent="-317500" algn="l" rtl="0">
              <a:lnSpc>
                <a:spcPct val="100000"/>
              </a:lnSpc>
              <a:spcBef>
                <a:spcPts val="0"/>
              </a:spcBef>
              <a:spcAft>
                <a:spcPts val="0"/>
              </a:spcAft>
              <a:buClr>
                <a:schemeClr val="dk2"/>
              </a:buClr>
              <a:buSzPts val="1400"/>
              <a:buFont typeface="Ubuntu"/>
              <a:buNone/>
              <a:defRPr sz="1867" b="0" i="0" u="none" strike="noStrike" cap="none">
                <a:solidFill>
                  <a:schemeClr val="dk1"/>
                </a:solidFill>
                <a:latin typeface="Krona One"/>
                <a:ea typeface="Krona One"/>
                <a:cs typeface="Krona One"/>
                <a:sym typeface="Krona One"/>
              </a:defRPr>
            </a:lvl4pPr>
            <a:lvl5pPr marL="2286000" marR="0" lvl="4" indent="-317500" algn="l" rtl="0">
              <a:lnSpc>
                <a:spcPct val="100000"/>
              </a:lnSpc>
              <a:spcBef>
                <a:spcPts val="0"/>
              </a:spcBef>
              <a:spcAft>
                <a:spcPts val="0"/>
              </a:spcAft>
              <a:buClr>
                <a:schemeClr val="dk2"/>
              </a:buClr>
              <a:buSzPts val="1400"/>
              <a:buFont typeface="Ubuntu"/>
              <a:buNone/>
              <a:defRPr sz="1867" b="0" i="0" u="none" strike="noStrike" cap="none">
                <a:solidFill>
                  <a:schemeClr val="dk1"/>
                </a:solidFill>
                <a:latin typeface="Krona One"/>
                <a:ea typeface="Krona One"/>
                <a:cs typeface="Krona One"/>
                <a:sym typeface="Krona One"/>
              </a:defRPr>
            </a:lvl5pPr>
            <a:lvl6pPr marL="2743200" marR="0" lvl="5" indent="-317500" algn="l" rtl="0">
              <a:lnSpc>
                <a:spcPct val="100000"/>
              </a:lnSpc>
              <a:spcBef>
                <a:spcPts val="0"/>
              </a:spcBef>
              <a:spcAft>
                <a:spcPts val="0"/>
              </a:spcAft>
              <a:buClr>
                <a:schemeClr val="dk2"/>
              </a:buClr>
              <a:buSzPts val="1400"/>
              <a:buFont typeface="Ubuntu"/>
              <a:buNone/>
              <a:defRPr sz="1867" b="0" i="0" u="none" strike="noStrike" cap="none">
                <a:solidFill>
                  <a:schemeClr val="dk1"/>
                </a:solidFill>
                <a:latin typeface="Krona One"/>
                <a:ea typeface="Krona One"/>
                <a:cs typeface="Krona One"/>
                <a:sym typeface="Krona One"/>
              </a:defRPr>
            </a:lvl6pPr>
            <a:lvl7pPr marL="3200400" marR="0" lvl="6" indent="-317500" algn="l" rtl="0">
              <a:lnSpc>
                <a:spcPct val="100000"/>
              </a:lnSpc>
              <a:spcBef>
                <a:spcPts val="0"/>
              </a:spcBef>
              <a:spcAft>
                <a:spcPts val="0"/>
              </a:spcAft>
              <a:buClr>
                <a:schemeClr val="dk2"/>
              </a:buClr>
              <a:buSzPts val="1400"/>
              <a:buFont typeface="Ubuntu"/>
              <a:buNone/>
              <a:defRPr sz="1867" b="0" i="0" u="none" strike="noStrike" cap="none">
                <a:solidFill>
                  <a:schemeClr val="dk1"/>
                </a:solidFill>
                <a:latin typeface="Krona One"/>
                <a:ea typeface="Krona One"/>
                <a:cs typeface="Krona One"/>
                <a:sym typeface="Krona One"/>
              </a:defRPr>
            </a:lvl7pPr>
            <a:lvl8pPr marL="3657600" marR="0" lvl="7" indent="-317500" algn="l" rtl="0">
              <a:lnSpc>
                <a:spcPct val="100000"/>
              </a:lnSpc>
              <a:spcBef>
                <a:spcPts val="0"/>
              </a:spcBef>
              <a:spcAft>
                <a:spcPts val="0"/>
              </a:spcAft>
              <a:buClr>
                <a:schemeClr val="dk2"/>
              </a:buClr>
              <a:buSzPts val="1400"/>
              <a:buFont typeface="Ubuntu"/>
              <a:buNone/>
              <a:defRPr sz="1867" b="0" i="0" u="none" strike="noStrike" cap="none">
                <a:solidFill>
                  <a:schemeClr val="dk1"/>
                </a:solidFill>
                <a:latin typeface="Krona One"/>
                <a:ea typeface="Krona One"/>
                <a:cs typeface="Krona One"/>
                <a:sym typeface="Krona One"/>
              </a:defRPr>
            </a:lvl8pPr>
            <a:lvl9pPr marL="4114800" marR="0" lvl="8" indent="-317500" algn="l" rtl="0">
              <a:lnSpc>
                <a:spcPct val="100000"/>
              </a:lnSpc>
              <a:spcBef>
                <a:spcPts val="0"/>
              </a:spcBef>
              <a:spcAft>
                <a:spcPts val="0"/>
              </a:spcAft>
              <a:buClr>
                <a:schemeClr val="dk2"/>
              </a:buClr>
              <a:buSzPts val="1400"/>
              <a:buFont typeface="Ubuntu"/>
              <a:buNone/>
              <a:defRPr sz="1867" b="0" i="0" u="none" strike="noStrike" cap="none">
                <a:solidFill>
                  <a:schemeClr val="dk1"/>
                </a:solidFill>
                <a:latin typeface="Krona One"/>
                <a:ea typeface="Krona One"/>
                <a:cs typeface="Krona One"/>
                <a:sym typeface="Krona One"/>
              </a:defRPr>
            </a:lvl9pPr>
          </a:lstStyle>
          <a:p>
            <a:pPr marL="342900" indent="-342900">
              <a:buSzPct val="100000"/>
              <a:buFont typeface="Wingdings" panose="05000000000000000000" pitchFamily="2" charset="2"/>
              <a:buChar char="Ø"/>
            </a:pPr>
            <a:r>
              <a:rPr lang="en" sz="3600" kern="0" dirty="0">
                <a:solidFill>
                  <a:schemeClr val="tx2"/>
                </a:solidFill>
              </a:rPr>
              <a:t>The translator takes in the tuple from Scenic then places actors into SUMO</a:t>
            </a:r>
          </a:p>
        </p:txBody>
      </p:sp>
    </p:spTree>
    <p:extLst>
      <p:ext uri="{BB962C8B-B14F-4D97-AF65-F5344CB8AC3E}">
        <p14:creationId xmlns:p14="http://schemas.microsoft.com/office/powerpoint/2010/main" val="910147266"/>
      </p:ext>
    </p:extLst>
  </p:cSld>
  <p:clrMapOvr>
    <a:masterClrMapping/>
  </p:clrMapOvr>
</p:sld>
</file>

<file path=ppt/theme/theme1.xml><?xml version="1.0" encoding="utf-8"?>
<a:theme xmlns:a="http://schemas.openxmlformats.org/drawingml/2006/main" name="Driving Center Company Profile by Slidesgo">
  <a:themeElements>
    <a:clrScheme name="Simple Light">
      <a:dk1>
        <a:srgbClr val="1F424C"/>
      </a:dk1>
      <a:lt1>
        <a:srgbClr val="FFFFFF"/>
      </a:lt1>
      <a:dk2>
        <a:srgbClr val="FFFFFF"/>
      </a:dk2>
      <a:lt2>
        <a:srgbClr val="FFFFFF"/>
      </a:lt2>
      <a:accent1>
        <a:srgbClr val="F4D000"/>
      </a:accent1>
      <a:accent2>
        <a:srgbClr val="E83D3D"/>
      </a:accent2>
      <a:accent3>
        <a:srgbClr val="00ABBF"/>
      </a:accent3>
      <a:accent4>
        <a:srgbClr val="336574"/>
      </a:accent4>
      <a:accent5>
        <a:srgbClr val="CEB200"/>
      </a:accent5>
      <a:accent6>
        <a:srgbClr val="B2322E"/>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648</TotalTime>
  <Words>906</Words>
  <Application>Microsoft Office PowerPoint</Application>
  <PresentationFormat>Widescreen</PresentationFormat>
  <Paragraphs>55</Paragraphs>
  <Slides>12</Slides>
  <Notes>12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Arial</vt:lpstr>
      <vt:lpstr>Calibri</vt:lpstr>
      <vt:lpstr>Krona One</vt:lpstr>
      <vt:lpstr>Lato</vt:lpstr>
      <vt:lpstr>Muli</vt:lpstr>
      <vt:lpstr>Open Sans</vt:lpstr>
      <vt:lpstr>Ubuntu</vt:lpstr>
      <vt:lpstr>Wingdings</vt:lpstr>
      <vt:lpstr>Driving Center Company Profile by Slidesgo</vt:lpstr>
      <vt:lpstr>Scenic-SUMO </vt:lpstr>
      <vt:lpstr>Problem Statement</vt:lpstr>
      <vt:lpstr>Current Solutions</vt:lpstr>
      <vt:lpstr>Our Solution</vt:lpstr>
      <vt:lpstr>Scenic</vt:lpstr>
      <vt:lpstr>Simulation of Urban Mobility (SUMO)</vt:lpstr>
      <vt:lpstr>Interface</vt:lpstr>
      <vt:lpstr>Atomic Blocks</vt:lpstr>
      <vt:lpstr>Scenic-Sumo Translator</vt:lpstr>
      <vt:lpstr>PowerPoint Presentation</vt:lpstr>
      <vt:lpstr>PowerPoint Presentation</vt:lpstr>
      <vt:lpstr>Future Goals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Pratt &amp; Whitney Interview Presentation</dc:title>
  <dc:creator>Vivian Dang</dc:creator>
  <cp:lastModifiedBy>Crump, Luke R.</cp:lastModifiedBy>
  <cp:revision>23</cp:revision>
  <dcterms:created xsi:type="dcterms:W3CDTF">2021-11-10T03:13:07Z</dcterms:created>
  <dcterms:modified xsi:type="dcterms:W3CDTF">2022-04-25T01:44:05Z</dcterms:modified>
</cp:coreProperties>
</file>