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F7BD85-0765-4360-9C2E-3AB1550E9712}">
  <a:tblStyle styleId="{87F7BD85-0765-4360-9C2E-3AB1550E9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aven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f35788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1f35788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7bb43d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a7bb43d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1f35788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1f35788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1f35788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1f35788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f35788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f35788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1f35788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1f35788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1f357887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1f357887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a7bb43d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a7bb43d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7bb43d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7bb43d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7bb43d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a7bb43d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7c1443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7c1443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943ef676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943ef676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a7bb43d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a7bb43d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a7bb43d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a7bb43d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f357887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1f35788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a7bb43d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a7bb43d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a7bb43d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a7bb43d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a7bb43d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a7bb43d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7c1443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7c1443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943ef67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943ef6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43ef67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43ef67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a7bb43d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a7bb43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943ef676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943ef676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f35788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f35788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f35788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f35788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eb.stanford.edu/class/archive/cs/cs166/cs166.1166/lectures/17/Small17.pdf" TargetMode="External"/><Relationship Id="rId4" Type="http://schemas.openxmlformats.org/officeDocument/2006/relationships/hyperlink" Target="https://www.youtube.com/watch?v=L7ywsci9ujo&amp;t=1251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Graph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72000" y="3217375"/>
            <a:ext cx="4255500" cy="1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Akashdeep S (181IT203)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Ashok Bhobhiya (181IT154)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Harshvardhan R (181IT217)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Sujan Reddy (181IT147)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4879"/>
            <a:ext cx="9144001" cy="415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Given two trees T₁ and T₂, where u ∈ T₁ and v ∈ T₂, executing link(u, v) links the trees together by adding edge {u, v}.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To link T₁ and T₂ by adding {u, v}: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Let E₁ and E₂ be Euler tours of T₁ and T₂, respectively.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Rotate E₁ to root the tour at u.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Rotate E₂ to root the tour at v.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● Concatenate E₁, E₂, {u}.</a:t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Trees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" y="1550950"/>
            <a:ext cx="9144000" cy="35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Trees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3092"/>
            <a:ext cx="9143999" cy="377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Trees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Given a tree T, executing cut(u, v) cuts the edge {u, v} from the tree (assuming it exists).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To cut T into T₁ and T₂ by cutting {u, v}: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Let E be an Euler tour for T.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Split E at (u, v) and (v, u) to get J, K, L, in that order.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Delete the last entry of J.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Then E₁ = K.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 ● Then E₂ = J, L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211775" y="156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Trees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5" y="642380"/>
            <a:ext cx="9144000" cy="385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165775" y="110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Trees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275" y="640288"/>
            <a:ext cx="9144000" cy="37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of Graphs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Let G be an undirected graph and let be a F spanning forest for G.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Observation: Two nodes u and v are connected in G if they are connected in Forest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Idea: Try to maintain a spanning forest for G, represented as Euler tour trees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 </a:t>
            </a:r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48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of Graphs</a:t>
            </a:r>
            <a:endParaRPr/>
          </a:p>
        </p:txBody>
      </p:sp>
      <p:sp>
        <p:nvSpPr>
          <p:cNvPr id="392" name="Google Shape;392;p3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 delete a tree edge {u, v} with in level k: 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Let Tu and Tv be the resulting trees. 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Push all the tree edges of specificity k in Tu up to level k + 1.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● For all </a:t>
            </a:r>
            <a:r>
              <a:rPr b="1" lang="en" sz="1400"/>
              <a:t>auxiliary</a:t>
            </a:r>
            <a:r>
              <a:rPr b="1" lang="en" sz="1400"/>
              <a:t> edges incident to u in level k: – If that edge connects Tu to Tv , add it to the forest and stop.– Otherwise, it connects Tu to itself.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● If the previous iteration didn't reconnect Tu and Tv , repeat the above loop on level k – 1.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Dynamic Graph: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Throughout the Project by Dynamic Graph we define a graph that is subject to a sequence of updates. Edge can be added or deleted and </a:t>
            </a:r>
            <a:r>
              <a:rPr lang="en" sz="1400"/>
              <a:t>queries</a:t>
            </a:r>
            <a:r>
              <a:rPr lang="en" sz="1400"/>
              <a:t> are asked such that, weather the graph is connected or not.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Dynamic </a:t>
            </a:r>
            <a:r>
              <a:rPr b="1" lang="en" sz="1400"/>
              <a:t>Connectivity: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Maintain an undirected graph G so that edges may be inserted, deleted and connectivity queries may be answered efficiently.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48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11"/>
            <a:ext cx="9143999" cy="505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40" y="0"/>
            <a:ext cx="87303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0" name="Google Shape;420;p3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{87F7BD85-0765-4360-9C2E-3AB1550E9712}</a:tableStyleId>
              </a:tblPr>
              <a:tblGrid>
                <a:gridCol w="3619500"/>
                <a:gridCol w="361950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link(u,v)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cut(u,v)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O((log n)^2)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is_connected(u,v)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26" name="Google Shape;42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test the correctness and performance of the new data structure , we have compared the data structure with the solution obtained by DFS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input graph has 100 vertices and 300 edges. The time taken for execution of is_connected(u,v) queries is measured using the python module “time”.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is_connected(u,v) query is run 10000 times , i.e , between every pair of vertices u,v. with a few random edges deleted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3" name="Google Shape;433;p3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{87F7BD85-0765-4360-9C2E-3AB1550E9712}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Taken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Euler-tour-tree Data structure for Graphs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http://web.stanford.edu/class/archive/cs/cs166/cs166.1166/lectures/17/Small17.pdf</a:t>
            </a:r>
            <a:r>
              <a:rPr lang="en"/>
              <a:t> - A lecture ppt of Stanford 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https://www.youtube.com/watch?v=L7ywsci9ujo&amp;t=1251s</a:t>
            </a:r>
            <a:r>
              <a:rPr lang="en"/>
              <a:t> - Lecture video from Advanced Data Structures Course in MIT.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 Maintain Dynamic </a:t>
            </a:r>
            <a:r>
              <a:rPr b="1" lang="en" sz="1400"/>
              <a:t>Connectivity</a:t>
            </a:r>
            <a:r>
              <a:rPr b="1" lang="en" sz="1400"/>
              <a:t>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perform these operation on undirected graph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link(u, v):  Add in edge {u, v}. The assumption is that u and v are in separate trees.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cut(u, v):  Cut the edge {u, v}. The assumption is that the edge exists in the tree.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is_connected(u, v):  Return whether u and v are connected.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Structure developed using Euler Tour Tree can perform these operations efficiently. For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 did the same using DFS also.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with DFS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To compare the developed data structure we do the same thing using DFS.</a:t>
            </a:r>
            <a:endParaRPr b="1"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Char char="●"/>
            </a:pP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link(u,v)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: update the adjacency list. 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adList[u].append(v) and adList[v].append(u) for undirected graph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Char char="●"/>
            </a:pP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cut(u,v)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: update the adjacency list. 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adList[u].remove(v) and adList[v].remove(u) for the same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None/>
            </a:pPr>
            <a:r>
              <a:t/>
            </a:r>
            <a:endParaRPr b="1" sz="12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with DFS Contd...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500"/>
              <a:buChar char="●"/>
            </a:pP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is_connected(u,v): </a:t>
            </a:r>
            <a:endParaRPr b="1"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First, simply check the adList  entry (weather u is directly connected to v).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If not then,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run dfs(u,v)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We run the iterative dfs, start from u and whenever in the middle, if dfs find the v return true otherwise return false.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None/>
            </a:pPr>
            <a:r>
              <a:t/>
            </a:r>
            <a:endParaRPr b="1" sz="12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 a graph G, an Euler tour is a path through the graph that visits every edge exactly once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For a tree we can consider the undirected edges as 2 directed edges.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● Checking whether two nodes are connected can be done by checking if they're in the same Euler tour</a:t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928688"/>
            <a:ext cx="48291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 Tree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Algorithm for rerooting :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Pick any occurrence of the new root r.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Split the tour into A and B, where B is the part of the tour before r.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● Delete the first node of A and append r.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● Concatenate B and A.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476"/>
            <a:ext cx="9143999" cy="42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