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Lobste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D66A0E-579B-422A-B99E-C86540910CE4}">
  <a:tblStyle styleId="{7ED66A0E-579B-422A-B99E-C86540910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244618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244618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4244618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4244618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4244618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4244618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af63eeab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af63eeab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244618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244618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244618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244618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244618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4244618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42446183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42446183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42446183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42446183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244618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244618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244f51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244f51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244618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244618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244618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244618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244618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244618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24461834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2446183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2446183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2446183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42446183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42446183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eeexplore.ieee.org/document/4346954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82503" y="984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</a:t>
            </a:r>
            <a:r>
              <a:rPr lang="en" sz="4800"/>
              <a:t>ultidimensional Linked List</a:t>
            </a:r>
            <a:endParaRPr sz="4800"/>
          </a:p>
        </p:txBody>
      </p:sp>
      <p:sp>
        <p:nvSpPr>
          <p:cNvPr id="129" name="Google Shape;129;p13"/>
          <p:cNvSpPr txBox="1"/>
          <p:nvPr/>
        </p:nvSpPr>
        <p:spPr>
          <a:xfrm>
            <a:off x="4418275" y="2880625"/>
            <a:ext cx="38811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Group Members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1.T 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Shivaprasad Nayak(181IT149)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2.Ashok Bhobhiya(181IT154)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3.Channamallikarjuna(181IT212)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4.Samarth S H(181IT240)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765425" y="295450"/>
            <a:ext cx="75057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Dimensional linked list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590900" y="859450"/>
            <a:ext cx="80847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5" y="839725"/>
            <a:ext cx="8593925" cy="3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819150" y="845600"/>
            <a:ext cx="75057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Algorithm Steps for 3D linked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819150" y="1596625"/>
            <a:ext cx="75057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Insertion:   </a:t>
            </a:r>
            <a:r>
              <a:rPr lang="en" sz="2400"/>
              <a:t>Creating a new node,of type struct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Step-1: Make a Root Node;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newly inserted node will be linked to xlink of the previous node until the length in x direction equals to given size of m;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Step-2: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that any newly created node will be linked to its previous node by its ylink and again step 1 is performed until the length in y direction equals to given size of n;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Step-3: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that any newly created node will be linked by z-link of its corresponding node and again step 2 is performed and the size of z-length is not fixed and it will be varying Dynamically.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819150" y="525600"/>
            <a:ext cx="7505700" cy="4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Searching: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 1: A given element will be compared by one by one node in x-direction.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 2:A pointer will move to next line by the help of y-link of the first node in every line and Step 1 will be repeated.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 3:If it is not found in the nth level then with the help of z-link pointer will be moved to next level again Step 2 will be repeated.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 4:The Index of the value will be returned.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Deletion: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Searching function will be called,and the node will be updated by a blank space.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Display: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It’s almost like Searching and the data of the node will be printed in different-different directions.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19150" y="483450"/>
            <a:ext cx="7505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APPLICATIONS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84850" y="1235550"/>
            <a:ext cx="80040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linked lists have very important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scientific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computing, data structures,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and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on.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example,the computer can apply the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searching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characteristic of multi-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linked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to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 data in database.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19150" y="295450"/>
            <a:ext cx="7505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08875" y="813250"/>
            <a:ext cx="84741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speed of database searches is very quick.Also, the time complexity of getting the data of N dimension linked lists is O(n^1/N).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multi-dimensional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overcome the disadvantage of requiring multidimensional array EMS memory assignment is continuous.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Furthermore, multi-dimensional linked lists’ structure is simple,so we can apply this algorithm to realize complex data relation.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very helpful for making a not complete matrix without wasting memory.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819150" y="510325"/>
            <a:ext cx="7505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470025" y="1302650"/>
            <a:ext cx="82053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Complexity: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dimensional: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For insertion it will take constant time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Searching,traversing and delete all are in O(n)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3 dimensional:</a:t>
            </a:r>
            <a:endParaRPr sz="2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Same as 2 dimensional 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19150" y="44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429750" y="1189350"/>
            <a:ext cx="82053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At present,multi-dimension linked lists mostly are used in the application based on rectangular coordinate system,so the multi-dimension linked lists is not more than three dimension in practice.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With the development of computer science, multi-dimension linked lists may be applied in other rectangular coordinate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system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spatial expression.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[1].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https://ieeexplore.ieee.org/document/4346954/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[2]. Thomas H. Cormen,Charles E. Leiserson,Ronald L. 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    </a:t>
            </a:r>
            <a:r>
              <a:rPr lang="en" sz="2400"/>
              <a:t>Rivest, Clifford Stein “3rd Introduction to Algorithms”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2456850" y="1047500"/>
            <a:ext cx="42303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obster"/>
                <a:ea typeface="Lobster"/>
                <a:cs typeface="Lobster"/>
                <a:sym typeface="Lobster"/>
              </a:rPr>
              <a:t>                                                     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4800">
                <a:solidFill>
                  <a:srgbClr val="4A86E8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i="1" sz="4800">
              <a:solidFill>
                <a:srgbClr val="4A86E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6025"/>
            <a:ext cx="75057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23750" y="1034225"/>
            <a:ext cx="8124900" cy="3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Multi-dimension linked lists is a new data structure,which has powerful function and well visiting performance.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data structure is mainly based on one dimensional linked list.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this project we implementing 2D and 3D linked list, above order </a:t>
            </a: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imagination is very difficult.</a:t>
            </a: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LITERATURE SURVEY</a:t>
            </a:r>
            <a:endParaRPr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952500" y="17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752850"/>
                <a:gridCol w="3486150"/>
              </a:tblGrid>
              <a:tr h="2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Paper Title and </a:t>
                      </a:r>
                      <a:r>
                        <a:rPr lang="en"/>
                        <a:t>Authors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Work Done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Name-</a:t>
                      </a:r>
                      <a:r>
                        <a:rPr lang="en"/>
                        <a:t>Create Multi-dimension Linked Lists on Recursive Algorithm and the Applications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Authors-Chen Guangyi,He Zhaoyong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Paper presents the </a:t>
                      </a:r>
                      <a:r>
                        <a:rPr lang="en"/>
                        <a:t>Implementation</a:t>
                      </a:r>
                      <a:r>
                        <a:rPr lang="en"/>
                        <a:t> of a new type of Data Structure called as Multi-dimension Linked Lists and their Applications.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96725" y="429300"/>
            <a:ext cx="78429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</a:t>
            </a:r>
            <a:r>
              <a:rPr b="1" lang="en" sz="3600"/>
              <a:t>   Objective</a:t>
            </a:r>
            <a:endParaRPr b="1" sz="3600"/>
          </a:p>
        </p:txBody>
      </p:sp>
      <p:sp>
        <p:nvSpPr>
          <p:cNvPr id="147" name="Google Shape;147;p16"/>
          <p:cNvSpPr txBox="1"/>
          <p:nvPr/>
        </p:nvSpPr>
        <p:spPr>
          <a:xfrm>
            <a:off x="926625" y="1504100"/>
            <a:ext cx="74130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Our objective is to implement 2D, 3D linked list using dynamic memory allocation and singly linked list concept.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82025"/>
            <a:ext cx="7505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2 Dimensional linked list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993775"/>
            <a:ext cx="75057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86350" y="225025"/>
            <a:ext cx="7211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25" y="845725"/>
            <a:ext cx="7735400" cy="39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63250" y="1101225"/>
            <a:ext cx="80175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Insertion: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858500" y="17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418100"/>
                <a:gridCol w="745800"/>
                <a:gridCol w="66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18"/>
          <p:cNvSpPr txBox="1"/>
          <p:nvPr/>
        </p:nvSpPr>
        <p:spPr>
          <a:xfrm>
            <a:off x="1076650" y="2088750"/>
            <a:ext cx="1034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3007225" y="176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82850"/>
                <a:gridCol w="681350"/>
                <a:gridCol w="67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8"/>
          <p:cNvSpPr txBox="1"/>
          <p:nvPr/>
        </p:nvSpPr>
        <p:spPr>
          <a:xfrm>
            <a:off x="3305163" y="2088750"/>
            <a:ext cx="1141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689850" y="1762575"/>
            <a:ext cx="375900" cy="39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905488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71100"/>
                <a:gridCol w="745800"/>
                <a:gridCol w="620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18"/>
          <p:cNvGraphicFramePr/>
          <p:nvPr/>
        </p:nvGraphicFramePr>
        <p:xfrm>
          <a:off x="5169425" y="175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82850"/>
                <a:gridCol w="770900"/>
                <a:gridCol w="677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18"/>
          <p:cNvSpPr txBox="1"/>
          <p:nvPr/>
        </p:nvSpPr>
        <p:spPr>
          <a:xfrm>
            <a:off x="5641075" y="2088750"/>
            <a:ext cx="1356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769063" y="1760625"/>
            <a:ext cx="3759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276600" y="2941050"/>
            <a:ext cx="81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2091400" y="2192888"/>
            <a:ext cx="495000" cy="3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3007225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82850"/>
                <a:gridCol w="681350"/>
                <a:gridCol w="67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18"/>
          <p:cNvSpPr txBox="1"/>
          <p:nvPr/>
        </p:nvSpPr>
        <p:spPr>
          <a:xfrm>
            <a:off x="3390075" y="2941050"/>
            <a:ext cx="81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677300" y="2677600"/>
            <a:ext cx="295500" cy="39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204875" y="2195738"/>
            <a:ext cx="375900" cy="3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18"/>
          <p:cNvGraphicFramePr/>
          <p:nvPr/>
        </p:nvGraphicFramePr>
        <p:xfrm>
          <a:off x="5169425" y="26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82900"/>
                <a:gridCol w="745500"/>
                <a:gridCol w="7029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18"/>
          <p:cNvSpPr/>
          <p:nvPr/>
        </p:nvSpPr>
        <p:spPr>
          <a:xfrm>
            <a:off x="4769063" y="2677600"/>
            <a:ext cx="3759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6392450" y="2237038"/>
            <a:ext cx="4950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5709175" y="2941050"/>
            <a:ext cx="814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18"/>
          <p:cNvGraphicFramePr/>
          <p:nvPr/>
        </p:nvGraphicFramePr>
        <p:xfrm>
          <a:off x="905500" y="35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430375"/>
                <a:gridCol w="789675"/>
                <a:gridCol w="611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18"/>
          <p:cNvSpPr txBox="1"/>
          <p:nvPr/>
        </p:nvSpPr>
        <p:spPr>
          <a:xfrm>
            <a:off x="1366775" y="3773700"/>
            <a:ext cx="81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2196400" y="3068713"/>
            <a:ext cx="375900" cy="3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18"/>
          <p:cNvGraphicFramePr/>
          <p:nvPr/>
        </p:nvGraphicFramePr>
        <p:xfrm>
          <a:off x="3141525" y="35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82850"/>
                <a:gridCol w="775400"/>
                <a:gridCol w="579125"/>
              </a:tblGrid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18"/>
          <p:cNvSpPr txBox="1"/>
          <p:nvPr/>
        </p:nvSpPr>
        <p:spPr>
          <a:xfrm>
            <a:off x="3327375" y="3834375"/>
            <a:ext cx="94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797175" y="3495225"/>
            <a:ext cx="375900" cy="39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4093488" y="3105550"/>
            <a:ext cx="4950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18"/>
          <p:cNvGraphicFramePr/>
          <p:nvPr/>
        </p:nvGraphicFramePr>
        <p:xfrm>
          <a:off x="5260000" y="35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381075"/>
                <a:gridCol w="682100"/>
                <a:gridCol w="674200"/>
              </a:tblGrid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18"/>
          <p:cNvSpPr txBox="1"/>
          <p:nvPr/>
        </p:nvSpPr>
        <p:spPr>
          <a:xfrm>
            <a:off x="5721288" y="3793350"/>
            <a:ext cx="814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858100" y="3594575"/>
            <a:ext cx="375900" cy="33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6392450" y="3099975"/>
            <a:ext cx="495000" cy="396300"/>
          </a:xfrm>
          <a:prstGeom prst="downArrow">
            <a:avLst>
              <a:gd fmla="val 50000" name="adj1"/>
              <a:gd fmla="val 356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18"/>
          <p:cNvGraphicFramePr/>
          <p:nvPr/>
        </p:nvGraphicFramePr>
        <p:xfrm>
          <a:off x="4588500" y="5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{7ED66A0E-579B-422A-B99E-C86540910CE4}</a:tableStyleId>
              </a:tblPr>
              <a:tblGrid>
                <a:gridCol w="957375"/>
                <a:gridCol w="957375"/>
                <a:gridCol w="95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18"/>
          <p:cNvSpPr txBox="1"/>
          <p:nvPr/>
        </p:nvSpPr>
        <p:spPr>
          <a:xfrm>
            <a:off x="4539175" y="1302650"/>
            <a:ext cx="1047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5641075" y="1101225"/>
            <a:ext cx="1141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Horizontal pointer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647600" y="1125050"/>
            <a:ext cx="1047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Vertical pointer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8"/>
          <p:cNvCxnSpPr>
            <a:endCxn id="192" idx="2"/>
          </p:cNvCxnSpPr>
          <p:nvPr/>
        </p:nvCxnSpPr>
        <p:spPr>
          <a:xfrm>
            <a:off x="4901875" y="1007150"/>
            <a:ext cx="1611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/>
          <p:nvPr/>
        </p:nvCxnSpPr>
        <p:spPr>
          <a:xfrm flipH="1">
            <a:off x="5962625" y="953500"/>
            <a:ext cx="13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/>
          <p:nvPr/>
        </p:nvCxnSpPr>
        <p:spPr>
          <a:xfrm>
            <a:off x="6822200" y="980350"/>
            <a:ext cx="807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2900" y="322000"/>
            <a:ext cx="75057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Steps for 2D linked list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6600" y="886350"/>
            <a:ext cx="83529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Insert:   </a:t>
            </a:r>
            <a:r>
              <a:rPr lang="en" sz="2400"/>
              <a:t>Creating a new node, type of struct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Step-1: Make a root node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Step-2: Adding node in first row, put px=NULL for last node in a   row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Step-3: updating row to next row (when no. of node in row=total   no. of node in X direction)   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819150" y="752050"/>
            <a:ext cx="75057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Step-4: Inserting a node in 2nd row and onward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            4.1- adding node at first column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            similarly updating vertical pointer at above node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            4.2- adding node other than 4.1 part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 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                   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564050" y="819200"/>
            <a:ext cx="79638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Traverse and Search: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Step-1: pickup root node go through all the link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Step-2: for search return a node with same element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Delete A node: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Step-1: Search given element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Step-2: put a blank space at given node location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