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dc40fac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dc40fac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dc40fac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dc40fac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dc40facd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dc40facd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dc40facd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dc40facd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dc40fac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dc40fa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dc40fac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dc40fac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c40facdd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dc40facdd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dc9649c5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dc9649c5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dc40fac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dc40fac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c40facdd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dc40facdd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dc40facdd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dc40facdd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dc40fac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dc40fac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Variations of FFT and its Applications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470225" y="3347050"/>
            <a:ext cx="50487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Asis Kumar Rout(181IT108)  Ph : 8249247838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Ashok Bhobhiya(181IT154)  Ph : 7426949077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Jeeukrishnan Kayshyap(181IT220) Ph : 9101265983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Mukesh Siyak (181IT228) Ph : 9610034481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MOTIVATION(APPLICATION OF FWHT)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819150" y="1749175"/>
            <a:ext cx="75057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Given an array of N numbers,we can choose any subset of numbers and compute their binary and( &amp; operator).We need to find the number of distinct results we can get.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Brute-force Approach.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Can we do anything better? 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XOR Convolution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 ANALOGY WITH FFT</a:t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819150" y="1616800"/>
            <a:ext cx="7505700" cy="28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25" y="1567425"/>
            <a:ext cx="85153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Walsh-Hadamard Transform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819150" y="1645175"/>
            <a:ext cx="7505700" cy="27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Divide Conquer Algorithm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688" y="2076450"/>
            <a:ext cx="45243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8875" y="3207113"/>
            <a:ext cx="60579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19150" y="1389875"/>
            <a:ext cx="7505700" cy="30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Let P be a polynomial with its coefficient presentation C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{ C[i]=1 if i belongs to input else C[i]=0}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Apply transformation to this polynomial (P' = T. P )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Raise P' to the Power N (P' ^ N = P' * P' * P' ....)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Apply the inverse transformation(P' = T^-1 * P)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936050" y="538925"/>
            <a:ext cx="73887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SOLVING USING FAST WALSH-HADAMARD</a:t>
            </a:r>
            <a:endParaRPr sz="3000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Theoretic Transform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NTT = 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specialized version of the discrete Fourier transform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To multiply 2 polynomials such that the coefficient of the resultant polynomials are calculated under a particular modulo.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Naive algorithm for NTT has complexity O(N^2 ). (Complexity = number of ring operations in Fp.)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to improve ?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Improve?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can do better with the help of FFT.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FFT runs with N*log(N) so, it could be run with same.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FFT</a:t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250" y="1889200"/>
            <a:ext cx="5820500" cy="26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NTT Vs FFT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The main (or the only) difference between FFT and NTT is that the first operates over reals, while the second operates over a finite field. This way, FFT uses wN = exp(2j*pi/N) as a primitive root, while NTT is able to use a generator of the finite field.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The benefit of NTT is that there are no precision errors as all the calculations are done in integers.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The Number Theoretic Transform (NTT) provides efficient algorithms for cyclic and 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negacyclic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 convolutions, which have many applications in computer arithmetic, e.g., for multiplying large integers and large degree polynomials.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A major drawback of NTT is that generally we are only able to do NTT with a prime modulo of the form 2</a:t>
            </a: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</a:rPr>
              <a:t>k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·</a:t>
            </a:r>
            <a:r>
              <a:rPr i="1" lang="en" sz="1800">
                <a:solidFill>
                  <a:srgbClr val="222222"/>
                </a:solidFill>
                <a:highlight>
                  <a:srgbClr val="FFFFFF"/>
                </a:highlight>
              </a:rPr>
              <a:t>c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 + 1 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otherwise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 it 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increases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 time complexity. 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To do it for a random mod we need to use CRT (Chinese Remainder Theorem).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Other drawback for ntt is that it can only work with integers we can’t use floating point polynomials here.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1036600" y="177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Walsh-Hadamard</a:t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