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tr-TR" dirty="0" err="1"/>
              <a:t>DomainDrivenDesign</a:t>
            </a:r>
            <a:r>
              <a:rPr lang="tr-TR" dirty="0"/>
              <a:t>();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TackLıng</a:t>
            </a:r>
            <a:r>
              <a:rPr lang="tr-TR" dirty="0"/>
              <a:t> COMPLEXITY IN THE HEART OF SOFTWARE</a:t>
            </a:r>
          </a:p>
        </p:txBody>
      </p:sp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84" y="761507"/>
            <a:ext cx="2025758" cy="26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815" y="759507"/>
            <a:ext cx="3651937" cy="2680451"/>
          </a:xfrm>
          <a:prstGeom prst="rect">
            <a:avLst/>
          </a:prstGeom>
        </p:spPr>
      </p:pic>
      <p:pic>
        <p:nvPicPr>
          <p:cNvPr id="1030" name="Picture 6" descr="Image result for implementing domain-driven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25" y="760207"/>
            <a:ext cx="1955707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Problems</a:t>
            </a:r>
            <a:r>
              <a:rPr lang="tr-TR" dirty="0"/>
              <a:t> of Enterprise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549560" cy="3416300"/>
          </a:xfrm>
        </p:spPr>
        <p:txBody>
          <a:bodyPr/>
          <a:lstStyle/>
          <a:p>
            <a:r>
              <a:rPr lang="tr-TR" dirty="0" err="1"/>
              <a:t>Maintenance</a:t>
            </a:r>
            <a:r>
              <a:rPr lang="tr-TR" dirty="0"/>
              <a:t>, as software </a:t>
            </a:r>
            <a:r>
              <a:rPr lang="tr-TR" dirty="0" err="1"/>
              <a:t>grows</a:t>
            </a:r>
            <a:r>
              <a:rPr lang="tr-TR" dirty="0"/>
              <a:t>.</a:t>
            </a:r>
          </a:p>
          <a:p>
            <a:r>
              <a:rPr lang="tr-TR" dirty="0" err="1"/>
              <a:t>Mixing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,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domain </a:t>
            </a:r>
            <a:r>
              <a:rPr lang="tr-TR" dirty="0" err="1"/>
              <a:t>logics</a:t>
            </a:r>
            <a:r>
              <a:rPr lang="tr-TR" dirty="0"/>
              <a:t>.</a:t>
            </a:r>
          </a:p>
          <a:p>
            <a:r>
              <a:rPr lang="tr-TR" dirty="0" err="1"/>
              <a:t>Monolithic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.</a:t>
            </a:r>
          </a:p>
          <a:p>
            <a:r>
              <a:rPr lang="tr-TR" dirty="0" err="1"/>
              <a:t>Mixing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, </a:t>
            </a:r>
            <a:r>
              <a:rPr lang="tr-TR" dirty="0" err="1"/>
              <a:t>makes</a:t>
            </a:r>
            <a:r>
              <a:rPr lang="tr-TR" dirty="0"/>
              <a:t>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 </a:t>
            </a:r>
            <a:r>
              <a:rPr lang="tr-TR" dirty="0" err="1"/>
              <a:t>technology</a:t>
            </a:r>
            <a:r>
              <a:rPr lang="tr-TR" dirty="0"/>
              <a:t>.</a:t>
            </a:r>
          </a:p>
          <a:p>
            <a:r>
              <a:rPr lang="tr-TR" dirty="0" err="1"/>
              <a:t>Testability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5931016" y="2603500"/>
            <a:ext cx="512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«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Any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fool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can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write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code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computer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understand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Good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programmers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write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code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humans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 can </a:t>
            </a:r>
            <a:r>
              <a:rPr lang="tr-TR" i="1" dirty="0" err="1">
                <a:solidFill>
                  <a:schemeClr val="bg1">
                    <a:lumMod val="65000"/>
                  </a:schemeClr>
                </a:solidFill>
              </a:rPr>
              <a:t>understand</a:t>
            </a:r>
            <a:r>
              <a:rPr lang="tr-TR" i="1" dirty="0">
                <a:solidFill>
                  <a:schemeClr val="bg1">
                    <a:lumMod val="65000"/>
                  </a:schemeClr>
                </a:solidFill>
              </a:rPr>
              <a:t>.»</a:t>
            </a:r>
          </a:p>
          <a:p>
            <a:endParaRPr lang="tr-TR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Martin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Fowler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 </a:t>
            </a:r>
            <a:r>
              <a:rPr lang="tr-TR" dirty="0" err="1"/>
              <a:t>Approaches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Principles</a:t>
            </a:r>
            <a:endParaRPr lang="tr-TR" dirty="0"/>
          </a:p>
          <a:p>
            <a:pPr lvl="1"/>
            <a:r>
              <a:rPr lang="tr-TR" dirty="0"/>
              <a:t>SOLID</a:t>
            </a:r>
          </a:p>
          <a:p>
            <a:pPr lvl="1"/>
            <a:r>
              <a:rPr lang="tr-TR" dirty="0" err="1"/>
              <a:t>Seperation</a:t>
            </a:r>
            <a:r>
              <a:rPr lang="tr-TR" dirty="0"/>
              <a:t> of </a:t>
            </a:r>
            <a:r>
              <a:rPr lang="tr-TR" dirty="0" err="1"/>
              <a:t>Concerns</a:t>
            </a:r>
            <a:r>
              <a:rPr lang="tr-TR" dirty="0"/>
              <a:t> (</a:t>
            </a:r>
            <a:r>
              <a:rPr lang="tr-TR" dirty="0" err="1"/>
              <a:t>SoC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Repeat</a:t>
            </a:r>
            <a:r>
              <a:rPr lang="tr-TR" dirty="0"/>
              <a:t> Yourself (DRY)</a:t>
            </a:r>
          </a:p>
          <a:p>
            <a:r>
              <a:rPr lang="tr-TR" dirty="0" err="1"/>
              <a:t>Patterns</a:t>
            </a:r>
            <a:r>
              <a:rPr lang="tr-TR" dirty="0"/>
              <a:t> &amp; </a:t>
            </a:r>
            <a:r>
              <a:rPr lang="tr-TR" dirty="0" err="1"/>
              <a:t>Practices</a:t>
            </a:r>
            <a:endParaRPr lang="tr-TR" dirty="0"/>
          </a:p>
          <a:p>
            <a:pPr lvl="1"/>
            <a:r>
              <a:rPr lang="tr-TR" dirty="0" err="1"/>
              <a:t>Layering</a:t>
            </a:r>
            <a:endParaRPr lang="tr-TR" dirty="0"/>
          </a:p>
          <a:p>
            <a:pPr lvl="1"/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(DI)</a:t>
            </a:r>
          </a:p>
          <a:p>
            <a:pPr lvl="1"/>
            <a:r>
              <a:rPr lang="tr-TR" dirty="0"/>
              <a:t>Domain </a:t>
            </a:r>
            <a:r>
              <a:rPr lang="tr-TR" dirty="0" err="1"/>
              <a:t>Driven</a:t>
            </a:r>
            <a:r>
              <a:rPr lang="tr-TR" dirty="0"/>
              <a:t> Design (DDD)</a:t>
            </a:r>
          </a:p>
          <a:p>
            <a:pPr lvl="1"/>
            <a:r>
              <a:rPr lang="tr-TR" dirty="0"/>
              <a:t>Test </a:t>
            </a:r>
            <a:r>
              <a:rPr lang="tr-TR" dirty="0" err="1"/>
              <a:t>Driven</a:t>
            </a:r>
            <a:r>
              <a:rPr lang="tr-TR" dirty="0"/>
              <a:t> Development (TDD)</a:t>
            </a:r>
          </a:p>
        </p:txBody>
      </p:sp>
      <p:sp>
        <p:nvSpPr>
          <p:cNvPr id="4" name="AutoShape 2" descr="https://ict.ken.be/Data/Sites/1/images/articles/domain-driven-design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366" y="1510018"/>
            <a:ext cx="5829068" cy="51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Domain </a:t>
            </a:r>
            <a:r>
              <a:rPr lang="tr-TR" dirty="0" err="1"/>
              <a:t>Driven</a:t>
            </a:r>
            <a:r>
              <a:rPr lang="tr-TR" dirty="0"/>
              <a:t> Design / </a:t>
            </a:r>
            <a:r>
              <a:rPr lang="tr-TR" dirty="0" err="1"/>
              <a:t>Overall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Ubiquitous</a:t>
            </a:r>
            <a:r>
              <a:rPr lang="tr-TR" dirty="0"/>
              <a:t> Language</a:t>
            </a:r>
          </a:p>
          <a:p>
            <a:pPr lvl="1"/>
            <a:r>
              <a:rPr lang="tr-TR" dirty="0"/>
              <a:t>Knowledge </a:t>
            </a:r>
            <a:r>
              <a:rPr lang="tr-TR" dirty="0" err="1"/>
              <a:t>Crunching</a:t>
            </a:r>
            <a:r>
              <a:rPr lang="tr-TR" dirty="0"/>
              <a:t>, </a:t>
            </a:r>
            <a:r>
              <a:rPr lang="tr-TR" dirty="0" err="1"/>
              <a:t>Continuous</a:t>
            </a:r>
            <a:r>
              <a:rPr lang="tr-TR" dirty="0"/>
              <a:t> Learning, Knowledge-</a:t>
            </a:r>
            <a:r>
              <a:rPr lang="tr-TR" dirty="0" err="1"/>
              <a:t>Rich</a:t>
            </a:r>
            <a:r>
              <a:rPr lang="tr-TR" dirty="0"/>
              <a:t> Design,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,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  <a:p>
            <a:pPr lvl="1"/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  <a:p>
            <a:r>
              <a:rPr lang="tr-TR" dirty="0" err="1"/>
              <a:t>Bounded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 (</a:t>
            </a:r>
            <a:r>
              <a:rPr lang="tr-TR" dirty="0" err="1"/>
              <a:t>Microservices</a:t>
            </a:r>
            <a:r>
              <a:rPr lang="tr-TR" dirty="0"/>
              <a:t>?)</a:t>
            </a:r>
          </a:p>
          <a:p>
            <a:r>
              <a:rPr lang="tr-TR" dirty="0" err="1"/>
              <a:t>Layered</a:t>
            </a:r>
            <a:r>
              <a:rPr lang="tr-TR" dirty="0"/>
              <a:t> Architecture</a:t>
            </a:r>
          </a:p>
          <a:p>
            <a:pPr lvl="1"/>
            <a:r>
              <a:rPr lang="tr-TR" dirty="0"/>
              <a:t>Domain, Application, Presentation, </a:t>
            </a:r>
            <a:r>
              <a:rPr lang="tr-TR" dirty="0" err="1"/>
              <a:t>Infrastructure</a:t>
            </a:r>
            <a:r>
              <a:rPr lang="tr-TR" dirty="0"/>
              <a:t>, </a:t>
            </a:r>
            <a:r>
              <a:rPr lang="tr-TR" dirty="0" err="1"/>
              <a:t>Distributes</a:t>
            </a:r>
            <a:r>
              <a:rPr lang="tr-TR" dirty="0"/>
              <a:t> Services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55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Domain </a:t>
            </a:r>
            <a:r>
              <a:rPr lang="tr-TR" dirty="0" err="1"/>
              <a:t>Driven</a:t>
            </a:r>
            <a:r>
              <a:rPr lang="tr-TR" dirty="0"/>
              <a:t> Design / </a:t>
            </a:r>
            <a:r>
              <a:rPr lang="tr-TR" dirty="0" err="1"/>
              <a:t>Layers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Domain </a:t>
            </a:r>
            <a:r>
              <a:rPr lang="tr-TR" dirty="0" err="1"/>
              <a:t>Layer</a:t>
            </a:r>
            <a:endParaRPr lang="tr-TR" dirty="0"/>
          </a:p>
          <a:p>
            <a:pPr lvl="1"/>
            <a:r>
              <a:rPr lang="tr-TR" dirty="0" err="1"/>
              <a:t>Entities</a:t>
            </a:r>
            <a:r>
              <a:rPr lang="tr-TR" dirty="0"/>
              <a:t>, </a:t>
            </a:r>
            <a:r>
              <a:rPr lang="tr-TR" dirty="0" err="1"/>
              <a:t>Aggregates</a:t>
            </a:r>
            <a:r>
              <a:rPr lang="tr-TR" dirty="0"/>
              <a:t>, </a:t>
            </a:r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Roots</a:t>
            </a:r>
            <a:r>
              <a:rPr lang="tr-TR" dirty="0"/>
              <a:t>, Value Objects, </a:t>
            </a:r>
            <a:r>
              <a:rPr lang="tr-TR" dirty="0" err="1"/>
              <a:t>Repositories</a:t>
            </a:r>
            <a:r>
              <a:rPr lang="tr-TR" dirty="0"/>
              <a:t>, Domain Services, Domain </a:t>
            </a:r>
            <a:r>
              <a:rPr lang="tr-TR" dirty="0" err="1"/>
              <a:t>Events</a:t>
            </a:r>
            <a:r>
              <a:rPr lang="tr-TR" dirty="0"/>
              <a:t>, </a:t>
            </a:r>
            <a:r>
              <a:rPr lang="tr-TR" dirty="0" err="1"/>
              <a:t>Policies</a:t>
            </a:r>
            <a:endParaRPr lang="tr-TR" dirty="0"/>
          </a:p>
          <a:p>
            <a:r>
              <a:rPr lang="tr-TR" dirty="0"/>
              <a:t>Application </a:t>
            </a:r>
            <a:r>
              <a:rPr lang="tr-TR" dirty="0" err="1"/>
              <a:t>Layer</a:t>
            </a:r>
            <a:endParaRPr lang="tr-TR" dirty="0"/>
          </a:p>
          <a:p>
            <a:pPr lvl="1"/>
            <a:r>
              <a:rPr lang="tr-TR" dirty="0"/>
              <a:t>Application Services, Data Transfer Objects (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), </a:t>
            </a:r>
            <a:r>
              <a:rPr lang="tr-TR" dirty="0" err="1"/>
              <a:t>Unit</a:t>
            </a:r>
            <a:r>
              <a:rPr lang="tr-TR" dirty="0"/>
              <a:t> Of </a:t>
            </a:r>
            <a:r>
              <a:rPr lang="tr-TR" dirty="0" err="1"/>
              <a:t>Work</a:t>
            </a:r>
            <a:r>
              <a:rPr lang="tr-TR" dirty="0"/>
              <a:t>, </a:t>
            </a:r>
            <a:r>
              <a:rPr lang="tr-TR" dirty="0" err="1"/>
              <a:t>Authorization</a:t>
            </a:r>
            <a:r>
              <a:rPr lang="tr-TR" dirty="0"/>
              <a:t>, Auditing…</a:t>
            </a:r>
          </a:p>
          <a:p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pPr lvl="1"/>
            <a:r>
              <a:rPr lang="tr-TR" dirty="0" err="1"/>
              <a:t>Persistence</a:t>
            </a:r>
            <a:r>
              <a:rPr lang="tr-TR" dirty="0"/>
              <a:t>, </a:t>
            </a:r>
            <a:r>
              <a:rPr lang="tr-TR" dirty="0" err="1"/>
              <a:t>Sending</a:t>
            </a:r>
            <a:r>
              <a:rPr lang="tr-TR" dirty="0"/>
              <a:t> </a:t>
            </a:r>
            <a:r>
              <a:rPr lang="tr-TR" dirty="0" err="1"/>
              <a:t>Emails</a:t>
            </a:r>
            <a:r>
              <a:rPr lang="tr-TR" dirty="0"/>
              <a:t>,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, </a:t>
            </a:r>
            <a:r>
              <a:rPr lang="tr-TR" dirty="0" err="1"/>
              <a:t>Logging</a:t>
            </a:r>
            <a:r>
              <a:rPr lang="tr-TR" dirty="0"/>
              <a:t>, </a:t>
            </a:r>
            <a:r>
              <a:rPr lang="tr-TR" dirty="0" err="1"/>
              <a:t>Caching</a:t>
            </a:r>
            <a:r>
              <a:rPr lang="tr-TR" dirty="0"/>
              <a:t> </a:t>
            </a:r>
            <a:r>
              <a:rPr lang="tr-TR" dirty="0" err="1"/>
              <a:t>implementations</a:t>
            </a:r>
            <a:r>
              <a:rPr lang="tr-TR" dirty="0"/>
              <a:t>…</a:t>
            </a:r>
          </a:p>
          <a:p>
            <a:r>
              <a:rPr lang="tr-TR" dirty="0"/>
              <a:t>Presentation </a:t>
            </a:r>
            <a:r>
              <a:rPr lang="tr-TR" dirty="0" err="1"/>
              <a:t>Layer</a:t>
            </a:r>
            <a:endParaRPr lang="tr-TR" dirty="0"/>
          </a:p>
          <a:p>
            <a:pPr lvl="1"/>
            <a:r>
              <a:rPr lang="tr-TR" dirty="0"/>
              <a:t>Web, Mobile…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tools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3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163505" cy="706964"/>
          </a:xfrm>
        </p:spPr>
        <p:txBody>
          <a:bodyPr/>
          <a:lstStyle/>
          <a:p>
            <a:r>
              <a:rPr lang="tr-TR" dirty="0"/>
              <a:t>Domain </a:t>
            </a:r>
            <a:r>
              <a:rPr lang="tr-TR" dirty="0" err="1"/>
              <a:t>Driven</a:t>
            </a:r>
            <a:r>
              <a:rPr lang="tr-TR" dirty="0"/>
              <a:t> Design / An </a:t>
            </a:r>
            <a:r>
              <a:rPr lang="tr-TR" dirty="0" err="1"/>
              <a:t>Antipattern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Smart UI «Anti-</a:t>
            </a:r>
            <a:r>
              <a:rPr lang="tr-TR" dirty="0" err="1"/>
              <a:t>Pattern</a:t>
            </a:r>
            <a:r>
              <a:rPr lang="tr-TR" dirty="0"/>
              <a:t>»</a:t>
            </a:r>
          </a:p>
          <a:p>
            <a:pPr lvl="1"/>
            <a:r>
              <a:rPr lang="en-US" dirty="0"/>
              <a:t>Put all the business logic into the user interface. Chop the application into small</a:t>
            </a:r>
            <a:r>
              <a:rPr lang="tr-TR" dirty="0"/>
              <a:t> </a:t>
            </a:r>
            <a:r>
              <a:rPr lang="en-US" dirty="0"/>
              <a:t>functions and implement them as separate user interfaces, embedding the business</a:t>
            </a:r>
            <a:r>
              <a:rPr lang="tr-TR" dirty="0"/>
              <a:t> </a:t>
            </a:r>
            <a:r>
              <a:rPr lang="en-US" dirty="0"/>
              <a:t>rules into them. Use a relational database as a shared repository of the data. Use the</a:t>
            </a:r>
            <a:r>
              <a:rPr lang="tr-TR" dirty="0"/>
              <a:t> </a:t>
            </a:r>
            <a:r>
              <a:rPr lang="en-US" dirty="0"/>
              <a:t>most automated UI building and visual programming tools available.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660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Discussions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/>
              <a:t>Persistence</a:t>
            </a:r>
            <a:r>
              <a:rPr lang="tr-TR" dirty="0"/>
              <a:t> </a:t>
            </a:r>
            <a:r>
              <a:rPr lang="tr-TR" dirty="0" err="1"/>
              <a:t>Ignorance</a:t>
            </a:r>
            <a:endParaRPr lang="tr-TR" dirty="0"/>
          </a:p>
          <a:p>
            <a:pPr lvl="1"/>
            <a:r>
              <a:rPr lang="tr-TR" dirty="0"/>
              <a:t>Not Database/ORM </a:t>
            </a:r>
            <a:r>
              <a:rPr lang="tr-TR" dirty="0" err="1"/>
              <a:t>Driven</a:t>
            </a:r>
            <a:r>
              <a:rPr lang="tr-TR" dirty="0"/>
              <a:t> Design, but Domain </a:t>
            </a:r>
            <a:r>
              <a:rPr lang="tr-TR" dirty="0" err="1"/>
              <a:t>Driven</a:t>
            </a:r>
            <a:r>
              <a:rPr lang="tr-TR" dirty="0"/>
              <a:t> Design!</a:t>
            </a:r>
          </a:p>
          <a:p>
            <a:r>
              <a:rPr lang="tr-TR" dirty="0" err="1"/>
              <a:t>Bounded</a:t>
            </a:r>
            <a:r>
              <a:rPr lang="tr-TR" dirty="0"/>
              <a:t> </a:t>
            </a:r>
            <a:r>
              <a:rPr lang="tr-TR" dirty="0" err="1"/>
              <a:t>Contextes</a:t>
            </a:r>
            <a:endParaRPr lang="tr-TR" dirty="0"/>
          </a:p>
          <a:p>
            <a:pPr lvl="1"/>
            <a:r>
              <a:rPr lang="tr-TR" dirty="0" err="1"/>
              <a:t>Entities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not be re-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contextes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  <a:p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Roots</a:t>
            </a:r>
            <a:endParaRPr lang="tr-TR" dirty="0"/>
          </a:p>
          <a:p>
            <a:pPr lvl="1"/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validity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Can </a:t>
            </a:r>
            <a:r>
              <a:rPr lang="tr-TR" dirty="0" err="1"/>
              <a:t>refer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Aggregates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reference</a:t>
            </a:r>
            <a:r>
              <a:rPr lang="tr-TR" dirty="0"/>
              <a:t> (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).</a:t>
            </a:r>
          </a:p>
          <a:p>
            <a:pPr lvl="1"/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access</a:t>
            </a:r>
            <a:r>
              <a:rPr lang="tr-TR" dirty="0"/>
              <a:t> an </a:t>
            </a:r>
            <a:r>
              <a:rPr lang="tr-TR" dirty="0" err="1"/>
              <a:t>aggregate</a:t>
            </a:r>
            <a:r>
              <a:rPr lang="tr-TR" dirty="0"/>
              <a:t> </a:t>
            </a:r>
            <a:r>
              <a:rPr lang="tr-TR" dirty="0" err="1"/>
              <a:t>member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retrieved</a:t>
            </a:r>
            <a:r>
              <a:rPr lang="tr-TR" dirty="0"/>
              <a:t> as a </a:t>
            </a:r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(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collections</a:t>
            </a:r>
            <a:r>
              <a:rPr lang="tr-TR" dirty="0"/>
              <a:t>)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).</a:t>
            </a:r>
          </a:p>
          <a:p>
            <a:r>
              <a:rPr lang="tr-TR" dirty="0"/>
              <a:t>Applications</a:t>
            </a:r>
          </a:p>
          <a:p>
            <a:pPr lvl="1"/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(UI).</a:t>
            </a:r>
          </a:p>
        </p:txBody>
      </p:sp>
    </p:spTree>
    <p:extLst>
      <p:ext uri="{BB962C8B-B14F-4D97-AF65-F5344CB8AC3E}">
        <p14:creationId xmlns:p14="http://schemas.microsoft.com/office/powerpoint/2010/main" val="27228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Discussions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72801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exceptions</a:t>
            </a:r>
            <a:r>
              <a:rPr lang="tr-TR" dirty="0"/>
              <a:t>?</a:t>
            </a:r>
          </a:p>
          <a:p>
            <a:pPr lvl="1"/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/>
              <a:t>Exceptions</a:t>
            </a:r>
            <a:r>
              <a:rPr lang="tr-TR" dirty="0"/>
              <a:t> (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… </a:t>
            </a:r>
            <a:r>
              <a:rPr lang="tr-TR" dirty="0" err="1"/>
              <a:t>etc</a:t>
            </a:r>
            <a:r>
              <a:rPr lang="tr-TR" dirty="0"/>
              <a:t>.)</a:t>
            </a:r>
          </a:p>
          <a:p>
            <a:pPr lvl="1"/>
            <a:r>
              <a:rPr lang="tr-TR" dirty="0"/>
              <a:t>Application </a:t>
            </a:r>
            <a:r>
              <a:rPr lang="tr-TR" dirty="0" err="1"/>
              <a:t>Exceptions</a:t>
            </a:r>
            <a:r>
              <a:rPr lang="tr-TR" dirty="0"/>
              <a:t> (</a:t>
            </a:r>
            <a:r>
              <a:rPr lang="tr-TR" dirty="0" err="1"/>
              <a:t>like</a:t>
            </a:r>
            <a:r>
              <a:rPr lang="tr-TR" dirty="0"/>
              <a:t> a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sent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method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Authorization</a:t>
            </a:r>
            <a:r>
              <a:rPr lang="tr-TR" dirty="0"/>
              <a:t> &amp; </a:t>
            </a:r>
            <a:r>
              <a:rPr lang="tr-TR" dirty="0" err="1"/>
              <a:t>Validation</a:t>
            </a:r>
            <a:r>
              <a:rPr lang="tr-TR" dirty="0"/>
              <a:t> </a:t>
            </a:r>
            <a:r>
              <a:rPr lang="tr-TR" dirty="0" err="1"/>
              <a:t>Exceptions</a:t>
            </a:r>
            <a:endParaRPr lang="tr-TR" dirty="0"/>
          </a:p>
          <a:p>
            <a:pPr lvl="1"/>
            <a:r>
              <a:rPr lang="tr-TR" dirty="0"/>
              <a:t>Domain </a:t>
            </a:r>
            <a:r>
              <a:rPr lang="tr-TR" dirty="0" err="1"/>
              <a:t>Exceptions</a:t>
            </a:r>
            <a:r>
              <a:rPr lang="tr-TR" dirty="0"/>
              <a:t> (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validations</a:t>
            </a:r>
            <a:r>
              <a:rPr lang="tr-TR" dirty="0"/>
              <a:t>)</a:t>
            </a:r>
          </a:p>
          <a:p>
            <a:r>
              <a:rPr lang="tr-TR" dirty="0"/>
              <a:t>Presentation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domain </a:t>
            </a:r>
            <a:r>
              <a:rPr lang="tr-TR" dirty="0" err="1"/>
              <a:t>logic</a:t>
            </a:r>
            <a:r>
              <a:rPr lang="tr-TR" dirty="0"/>
              <a:t>.</a:t>
            </a:r>
          </a:p>
          <a:p>
            <a:r>
              <a:rPr lang="tr-TR" dirty="0" err="1"/>
              <a:t>Validation</a:t>
            </a:r>
            <a:endParaRPr lang="tr-TR" dirty="0"/>
          </a:p>
          <a:p>
            <a:pPr lvl="1"/>
            <a:r>
              <a:rPr lang="tr-TR" dirty="0"/>
              <a:t>UI </a:t>
            </a:r>
            <a:r>
              <a:rPr lang="tr-TR" dirty="0" err="1"/>
              <a:t>validation</a:t>
            </a:r>
            <a:endParaRPr lang="tr-TR" dirty="0"/>
          </a:p>
          <a:p>
            <a:pPr lvl="1"/>
            <a:r>
              <a:rPr lang="tr-TR" dirty="0"/>
              <a:t>DTO </a:t>
            </a:r>
            <a:r>
              <a:rPr lang="tr-TR" dirty="0" err="1"/>
              <a:t>validation</a:t>
            </a:r>
            <a:endParaRPr lang="tr-TR" dirty="0"/>
          </a:p>
          <a:p>
            <a:pPr lvl="1"/>
            <a:r>
              <a:rPr lang="tr-TR" dirty="0"/>
              <a:t>Business </a:t>
            </a:r>
            <a:r>
              <a:rPr lang="tr-TR" dirty="0" err="1"/>
              <a:t>validation</a:t>
            </a:r>
            <a:endParaRPr lang="tr-TR" dirty="0"/>
          </a:p>
          <a:p>
            <a:r>
              <a:rPr lang="tr-TR" dirty="0"/>
              <a:t>Application Service </a:t>
            </a:r>
            <a:r>
              <a:rPr lang="tr-TR" dirty="0" err="1"/>
              <a:t>vs</a:t>
            </a:r>
            <a:r>
              <a:rPr lang="tr-TR" dirty="0"/>
              <a:t> Domain Service</a:t>
            </a:r>
          </a:p>
          <a:p>
            <a:r>
              <a:rPr lang="tr-TR" dirty="0"/>
              <a:t>Write Model - Read Model / </a:t>
            </a:r>
            <a:r>
              <a:rPr lang="tr-TR" dirty="0" err="1"/>
              <a:t>Reporting</a:t>
            </a:r>
            <a:endParaRPr lang="tr-TR" dirty="0"/>
          </a:p>
          <a:p>
            <a:pPr lvl="1"/>
            <a:r>
              <a:rPr lang="tr-TR" dirty="0"/>
              <a:t>DDD is </a:t>
            </a:r>
            <a:r>
              <a:rPr lang="tr-TR" dirty="0" err="1"/>
              <a:t>mostly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, not </a:t>
            </a:r>
            <a:r>
              <a:rPr lang="tr-TR" dirty="0" err="1"/>
              <a:t>reporting</a:t>
            </a:r>
            <a:r>
              <a:rPr lang="tr-T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99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460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DomainDrivenDesign();</vt:lpstr>
      <vt:lpstr>Problems of Enterprise Software</vt:lpstr>
      <vt:lpstr>Solution Approaches</vt:lpstr>
      <vt:lpstr>Domain Driven Design / Overall</vt:lpstr>
      <vt:lpstr>Domain Driven Design / Layers</vt:lpstr>
      <vt:lpstr>Domain Driven Design / An Antipattern</vt:lpstr>
      <vt:lpstr>Discussions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DomainDrivenDesign();</dc:title>
  <dc:creator>Halil Kalkan</dc:creator>
  <cp:lastModifiedBy>Halil Kalkan</cp:lastModifiedBy>
  <cp:revision>16</cp:revision>
  <dcterms:created xsi:type="dcterms:W3CDTF">2017-01-01T13:25:17Z</dcterms:created>
  <dcterms:modified xsi:type="dcterms:W3CDTF">2017-01-01T19:52:56Z</dcterms:modified>
</cp:coreProperties>
</file>