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lilibrahimkalka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tr-TR" dirty="0" err="1"/>
              <a:t>DomainDrivenDesign</a:t>
            </a:r>
            <a:r>
              <a:rPr lang="tr-TR" dirty="0"/>
              <a:t>();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TackLıng</a:t>
            </a:r>
            <a:r>
              <a:rPr lang="tr-TR" dirty="0"/>
              <a:t> COMPLEXITY IN THE HEART OF SOFTWARE</a:t>
            </a:r>
          </a:p>
        </p:txBody>
      </p:sp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84" y="761507"/>
            <a:ext cx="2025758" cy="26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815" y="759507"/>
            <a:ext cx="3651937" cy="2680451"/>
          </a:xfrm>
          <a:prstGeom prst="rect">
            <a:avLst/>
          </a:prstGeom>
        </p:spPr>
      </p:pic>
      <p:pic>
        <p:nvPicPr>
          <p:cNvPr id="1030" name="Picture 6" descr="Image result for implementing domain-driven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25" y="760207"/>
            <a:ext cx="1955707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Problems</a:t>
            </a:r>
            <a:r>
              <a:rPr lang="tr-TR" dirty="0"/>
              <a:t> of Enterprise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549560" cy="3416300"/>
          </a:xfrm>
        </p:spPr>
        <p:txBody>
          <a:bodyPr/>
          <a:lstStyle/>
          <a:p>
            <a:r>
              <a:rPr lang="tr-TR" dirty="0" err="1"/>
              <a:t>Maintenance</a:t>
            </a:r>
            <a:r>
              <a:rPr lang="tr-TR" dirty="0"/>
              <a:t>, as software </a:t>
            </a:r>
            <a:r>
              <a:rPr lang="tr-TR" dirty="0" err="1"/>
              <a:t>grows</a:t>
            </a:r>
            <a:r>
              <a:rPr lang="tr-TR" dirty="0"/>
              <a:t>.</a:t>
            </a:r>
          </a:p>
          <a:p>
            <a:r>
              <a:rPr lang="tr-TR" dirty="0" err="1"/>
              <a:t>Mixing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domain </a:t>
            </a:r>
            <a:r>
              <a:rPr lang="tr-TR" dirty="0" err="1"/>
              <a:t>logic</a:t>
            </a:r>
            <a:r>
              <a:rPr lang="tr-TR" dirty="0"/>
              <a:t>.</a:t>
            </a:r>
          </a:p>
          <a:p>
            <a:r>
              <a:rPr lang="tr-TR" dirty="0" err="1"/>
              <a:t>Monolithic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.</a:t>
            </a:r>
          </a:p>
          <a:p>
            <a:r>
              <a:rPr lang="tr-TR" dirty="0" err="1"/>
              <a:t>Mixing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makes</a:t>
            </a:r>
            <a:r>
              <a:rPr lang="tr-TR" dirty="0"/>
              <a:t> hard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 </a:t>
            </a:r>
            <a:r>
              <a:rPr lang="tr-TR" dirty="0" err="1"/>
              <a:t>technology</a:t>
            </a:r>
            <a:r>
              <a:rPr lang="tr-TR" dirty="0"/>
              <a:t>.</a:t>
            </a:r>
          </a:p>
          <a:p>
            <a:r>
              <a:rPr lang="tr-TR" dirty="0" err="1"/>
              <a:t>Testability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5931016" y="2603500"/>
            <a:ext cx="5125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«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Any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fool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can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write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code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computer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understand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Good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programmers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write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code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humans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can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understand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.»</a:t>
            </a:r>
          </a:p>
          <a:p>
            <a:endParaRPr lang="tr-TR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Martin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Fowler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 </a:t>
            </a:r>
            <a:r>
              <a:rPr lang="tr-TR" dirty="0" err="1"/>
              <a:t>Approaches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Principles</a:t>
            </a:r>
            <a:endParaRPr lang="tr-TR" dirty="0"/>
          </a:p>
          <a:p>
            <a:pPr lvl="1"/>
            <a:r>
              <a:rPr lang="tr-TR" dirty="0"/>
              <a:t>SOLID</a:t>
            </a:r>
          </a:p>
          <a:p>
            <a:pPr lvl="1"/>
            <a:r>
              <a:rPr lang="tr-TR" dirty="0" err="1"/>
              <a:t>Seperation</a:t>
            </a:r>
            <a:r>
              <a:rPr lang="tr-TR" dirty="0"/>
              <a:t> of </a:t>
            </a:r>
            <a:r>
              <a:rPr lang="tr-TR" dirty="0" err="1"/>
              <a:t>Concerns</a:t>
            </a:r>
            <a:r>
              <a:rPr lang="tr-TR" dirty="0"/>
              <a:t> (</a:t>
            </a:r>
            <a:r>
              <a:rPr lang="tr-TR" dirty="0" err="1"/>
              <a:t>SoC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Repeat</a:t>
            </a:r>
            <a:r>
              <a:rPr lang="tr-TR" dirty="0"/>
              <a:t> Yourself (DRY)</a:t>
            </a:r>
          </a:p>
          <a:p>
            <a:r>
              <a:rPr lang="tr-TR" dirty="0" err="1"/>
              <a:t>Patterns</a:t>
            </a:r>
            <a:r>
              <a:rPr lang="tr-TR" dirty="0"/>
              <a:t> &amp; </a:t>
            </a:r>
            <a:r>
              <a:rPr lang="tr-TR" dirty="0" err="1"/>
              <a:t>Practices</a:t>
            </a:r>
            <a:endParaRPr lang="tr-TR" dirty="0"/>
          </a:p>
          <a:p>
            <a:pPr lvl="1"/>
            <a:r>
              <a:rPr lang="tr-TR" dirty="0" err="1"/>
              <a:t>Layering</a:t>
            </a:r>
            <a:endParaRPr lang="tr-TR" dirty="0"/>
          </a:p>
          <a:p>
            <a:pPr lvl="1"/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(DI)</a:t>
            </a:r>
          </a:p>
          <a:p>
            <a:pPr lvl="1"/>
            <a:r>
              <a:rPr lang="tr-TR" dirty="0"/>
              <a:t>Domain </a:t>
            </a:r>
            <a:r>
              <a:rPr lang="tr-TR" dirty="0" err="1"/>
              <a:t>Driven</a:t>
            </a:r>
            <a:r>
              <a:rPr lang="tr-TR" dirty="0"/>
              <a:t> Design (DDD)</a:t>
            </a:r>
          </a:p>
          <a:p>
            <a:pPr lvl="1"/>
            <a:r>
              <a:rPr lang="tr-TR" dirty="0"/>
              <a:t>Test </a:t>
            </a:r>
            <a:r>
              <a:rPr lang="tr-TR" dirty="0" err="1"/>
              <a:t>Driven</a:t>
            </a:r>
            <a:r>
              <a:rPr lang="tr-TR" dirty="0"/>
              <a:t> Development (TDD)</a:t>
            </a:r>
            <a:endParaRPr lang="tr-TR" dirty="0"/>
          </a:p>
        </p:txBody>
      </p:sp>
      <p:sp>
        <p:nvSpPr>
          <p:cNvPr id="4" name="AutoShape 2" descr="https://ict.ken.be/Data/Sites/1/images/articles/domain-driven-design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603500"/>
            <a:ext cx="4573464" cy="40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Domain </a:t>
            </a:r>
            <a:r>
              <a:rPr lang="tr-TR" dirty="0" err="1"/>
              <a:t>Driven</a:t>
            </a:r>
            <a:r>
              <a:rPr lang="tr-TR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Overall</a:t>
            </a:r>
            <a:endParaRPr lang="tr-TR" dirty="0"/>
          </a:p>
          <a:p>
            <a:pPr lvl="1"/>
            <a:r>
              <a:rPr lang="tr-TR" dirty="0" err="1"/>
              <a:t>Ubiquitous</a:t>
            </a:r>
            <a:r>
              <a:rPr lang="tr-TR" dirty="0"/>
              <a:t> Language: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!</a:t>
            </a:r>
          </a:p>
          <a:p>
            <a:pPr lvl="1"/>
            <a:r>
              <a:rPr lang="tr-TR" dirty="0" err="1"/>
              <a:t>Bounded</a:t>
            </a:r>
            <a:r>
              <a:rPr lang="tr-TR" dirty="0"/>
              <a:t> </a:t>
            </a:r>
            <a:r>
              <a:rPr lang="tr-TR" dirty="0" err="1"/>
              <a:t>Context</a:t>
            </a:r>
            <a:r>
              <a:rPr lang="tr-TR" dirty="0"/>
              <a:t> / </a:t>
            </a:r>
            <a:r>
              <a:rPr lang="tr-TR" dirty="0" err="1"/>
              <a:t>Microservices</a:t>
            </a:r>
            <a:endParaRPr lang="tr-TR" dirty="0"/>
          </a:p>
          <a:p>
            <a:r>
              <a:rPr lang="tr-TR" dirty="0" err="1"/>
              <a:t>Building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(</a:t>
            </a:r>
            <a:r>
              <a:rPr lang="tr-TR" dirty="0" err="1"/>
              <a:t>Patterns</a:t>
            </a:r>
            <a:r>
              <a:rPr lang="tr-TR" dirty="0"/>
              <a:t>, </a:t>
            </a:r>
            <a:r>
              <a:rPr lang="tr-TR" dirty="0" err="1"/>
              <a:t>Elements</a:t>
            </a:r>
            <a:r>
              <a:rPr lang="tr-TR" dirty="0"/>
              <a:t>) of DDD</a:t>
            </a:r>
          </a:p>
          <a:p>
            <a:pPr lvl="1"/>
            <a:r>
              <a:rPr lang="tr-TR" dirty="0"/>
              <a:t>Domain: </a:t>
            </a:r>
            <a:r>
              <a:rPr lang="tr-TR" dirty="0" err="1"/>
              <a:t>Entity</a:t>
            </a:r>
            <a:r>
              <a:rPr lang="tr-TR" dirty="0"/>
              <a:t>, </a:t>
            </a:r>
            <a:r>
              <a:rPr lang="tr-TR" dirty="0" err="1"/>
              <a:t>Aggregate</a:t>
            </a:r>
            <a:r>
              <a:rPr lang="tr-TR" dirty="0"/>
              <a:t>, Value Object, </a:t>
            </a:r>
            <a:r>
              <a:rPr lang="tr-TR" dirty="0" err="1"/>
              <a:t>Repository</a:t>
            </a:r>
            <a:r>
              <a:rPr lang="tr-TR" dirty="0"/>
              <a:t>, Domain Service, Domain </a:t>
            </a:r>
            <a:r>
              <a:rPr lang="tr-TR" dirty="0" err="1"/>
              <a:t>Event</a:t>
            </a:r>
            <a:r>
              <a:rPr lang="tr-TR" dirty="0"/>
              <a:t>, </a:t>
            </a:r>
            <a:r>
              <a:rPr lang="tr-TR" dirty="0" err="1"/>
              <a:t>Policy</a:t>
            </a:r>
            <a:endParaRPr lang="tr-TR" dirty="0"/>
          </a:p>
          <a:p>
            <a:pPr lvl="1"/>
            <a:r>
              <a:rPr lang="tr-TR" dirty="0"/>
              <a:t>Application: Application Service, Data Transfer Object, </a:t>
            </a:r>
            <a:r>
              <a:rPr lang="tr-TR" dirty="0" err="1"/>
              <a:t>Unit</a:t>
            </a:r>
            <a:r>
              <a:rPr lang="tr-TR" dirty="0"/>
              <a:t> Of </a:t>
            </a:r>
            <a:r>
              <a:rPr lang="tr-TR" dirty="0" err="1"/>
              <a:t>Work</a:t>
            </a:r>
            <a:endParaRPr lang="tr-TR" dirty="0"/>
          </a:p>
          <a:p>
            <a:pPr lvl="1"/>
            <a:r>
              <a:rPr lang="tr-TR" dirty="0" err="1"/>
              <a:t>Infrastructure</a:t>
            </a:r>
            <a:r>
              <a:rPr lang="tr-TR" dirty="0"/>
              <a:t>: </a:t>
            </a:r>
            <a:r>
              <a:rPr lang="tr-TR" dirty="0" err="1"/>
              <a:t>Persistence</a:t>
            </a:r>
            <a:endParaRPr lang="tr-TR" dirty="0"/>
          </a:p>
          <a:p>
            <a:pPr lvl="1"/>
            <a:r>
              <a:rPr lang="tr-TR" dirty="0"/>
              <a:t>Presentation: MVC…</a:t>
            </a:r>
          </a:p>
          <a:p>
            <a:r>
              <a:rPr lang="tr-TR" dirty="0" err="1"/>
              <a:t>Supporting</a:t>
            </a:r>
            <a:endParaRPr lang="tr-TR" dirty="0"/>
          </a:p>
          <a:p>
            <a:pPr lvl="1"/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endParaRPr lang="tr-TR" dirty="0"/>
          </a:p>
          <a:p>
            <a:pPr lvl="1"/>
            <a:r>
              <a:rPr lang="tr-TR" dirty="0" err="1"/>
              <a:t>Validation</a:t>
            </a:r>
            <a:r>
              <a:rPr lang="tr-TR" dirty="0"/>
              <a:t>, </a:t>
            </a:r>
            <a:r>
              <a:rPr lang="tr-TR" dirty="0" err="1"/>
              <a:t>Authorization</a:t>
            </a:r>
            <a:r>
              <a:rPr lang="tr-TR" dirty="0"/>
              <a:t>, Auditing</a:t>
            </a:r>
          </a:p>
        </p:txBody>
      </p:sp>
    </p:spTree>
    <p:extLst>
      <p:ext uri="{BB962C8B-B14F-4D97-AF65-F5344CB8AC3E}">
        <p14:creationId xmlns:p14="http://schemas.microsoft.com/office/powerpoint/2010/main" val="5055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Discussions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Persistence</a:t>
            </a:r>
            <a:r>
              <a:rPr lang="tr-TR" dirty="0"/>
              <a:t> </a:t>
            </a:r>
            <a:r>
              <a:rPr lang="tr-TR" dirty="0" err="1"/>
              <a:t>Ignorance</a:t>
            </a:r>
            <a:endParaRPr lang="tr-TR" dirty="0"/>
          </a:p>
          <a:p>
            <a:pPr lvl="1"/>
            <a:r>
              <a:rPr lang="tr-TR" dirty="0"/>
              <a:t>Not Database </a:t>
            </a:r>
            <a:r>
              <a:rPr lang="tr-TR" dirty="0" err="1"/>
              <a:t>Driven</a:t>
            </a:r>
            <a:r>
              <a:rPr lang="tr-TR" dirty="0"/>
              <a:t> Design, but Domain </a:t>
            </a:r>
            <a:r>
              <a:rPr lang="tr-TR" dirty="0" err="1"/>
              <a:t>Driven</a:t>
            </a:r>
            <a:r>
              <a:rPr lang="tr-TR" dirty="0"/>
              <a:t> Design!</a:t>
            </a:r>
          </a:p>
          <a:p>
            <a:r>
              <a:rPr lang="tr-TR" dirty="0" err="1"/>
              <a:t>Bounded</a:t>
            </a:r>
            <a:r>
              <a:rPr lang="tr-TR" dirty="0"/>
              <a:t> </a:t>
            </a:r>
            <a:r>
              <a:rPr lang="tr-TR" dirty="0" err="1"/>
              <a:t>Contextes</a:t>
            </a:r>
            <a:endParaRPr lang="tr-TR" dirty="0"/>
          </a:p>
          <a:p>
            <a:pPr lvl="1"/>
            <a:r>
              <a:rPr lang="tr-TR" dirty="0" err="1"/>
              <a:t>Entities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not be re-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contextes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  <a:p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Roots</a:t>
            </a:r>
            <a:endParaRPr lang="tr-TR" dirty="0"/>
          </a:p>
          <a:p>
            <a:pPr lvl="1"/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it’s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validity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integrity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Can </a:t>
            </a:r>
            <a:r>
              <a:rPr lang="tr-TR" dirty="0" err="1"/>
              <a:t>refer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Aggregates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reference</a:t>
            </a:r>
            <a:r>
              <a:rPr lang="tr-TR" dirty="0"/>
              <a:t> (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).</a:t>
            </a:r>
          </a:p>
          <a:p>
            <a:pPr lvl="1"/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access</a:t>
            </a:r>
            <a:r>
              <a:rPr lang="tr-TR" dirty="0"/>
              <a:t> an </a:t>
            </a:r>
            <a:r>
              <a:rPr lang="tr-TR" dirty="0" err="1"/>
              <a:t>aggregate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retrieved</a:t>
            </a:r>
            <a:r>
              <a:rPr lang="tr-TR" dirty="0"/>
              <a:t> as a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(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collections</a:t>
            </a:r>
            <a:r>
              <a:rPr lang="tr-TR" dirty="0"/>
              <a:t>)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).</a:t>
            </a:r>
          </a:p>
          <a:p>
            <a:r>
              <a:rPr lang="tr-TR" dirty="0"/>
              <a:t>Applications</a:t>
            </a:r>
          </a:p>
          <a:p>
            <a:pPr lvl="1"/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(UI).</a:t>
            </a:r>
          </a:p>
        </p:txBody>
      </p:sp>
    </p:spTree>
    <p:extLst>
      <p:ext uri="{BB962C8B-B14F-4D97-AF65-F5344CB8AC3E}">
        <p14:creationId xmlns:p14="http://schemas.microsoft.com/office/powerpoint/2010/main" val="2722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Discussions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manage</a:t>
            </a:r>
            <a:r>
              <a:rPr lang="tr-TR" dirty="0"/>
              <a:t> domain </a:t>
            </a:r>
            <a:r>
              <a:rPr lang="tr-TR" dirty="0" err="1"/>
              <a:t>exceptions</a:t>
            </a:r>
            <a:r>
              <a:rPr lang="tr-TR" dirty="0"/>
              <a:t>?</a:t>
            </a:r>
          </a:p>
          <a:p>
            <a:r>
              <a:rPr lang="tr-TR" dirty="0" err="1"/>
              <a:t>Don’t</a:t>
            </a:r>
            <a:r>
              <a:rPr lang="tr-TR" dirty="0"/>
              <a:t> mix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,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domain </a:t>
            </a:r>
            <a:r>
              <a:rPr lang="tr-TR" dirty="0" err="1"/>
              <a:t>logic</a:t>
            </a:r>
            <a:r>
              <a:rPr lang="tr-TR" dirty="0"/>
              <a:t>.</a:t>
            </a:r>
          </a:p>
          <a:p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: UI </a:t>
            </a:r>
            <a:r>
              <a:rPr lang="tr-TR" dirty="0" err="1"/>
              <a:t>validation</a:t>
            </a:r>
            <a:r>
              <a:rPr lang="tr-TR" dirty="0"/>
              <a:t>, DTO </a:t>
            </a:r>
            <a:r>
              <a:rPr lang="tr-TR" dirty="0" err="1"/>
              <a:t>validation</a:t>
            </a:r>
            <a:r>
              <a:rPr lang="tr-TR" dirty="0"/>
              <a:t>,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.</a:t>
            </a:r>
          </a:p>
          <a:p>
            <a:r>
              <a:rPr lang="tr-TR" dirty="0"/>
              <a:t>Application Service </a:t>
            </a:r>
            <a:r>
              <a:rPr lang="tr-TR" dirty="0" err="1"/>
              <a:t>vs</a:t>
            </a:r>
            <a:r>
              <a:rPr lang="tr-TR" dirty="0"/>
              <a:t> Domain Service</a:t>
            </a:r>
          </a:p>
          <a:p>
            <a:r>
              <a:rPr lang="tr-TR" dirty="0"/>
              <a:t>Write Model - Read Model / </a:t>
            </a:r>
            <a:r>
              <a:rPr lang="tr-TR" dirty="0" err="1"/>
              <a:t>Reporting</a:t>
            </a:r>
            <a:endParaRPr lang="tr-TR" dirty="0"/>
          </a:p>
          <a:p>
            <a:pPr lvl="1"/>
            <a:r>
              <a:rPr lang="tr-TR" dirty="0"/>
              <a:t>DDD is </a:t>
            </a:r>
            <a:r>
              <a:rPr lang="tr-TR" dirty="0" err="1"/>
              <a:t>mostly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, not </a:t>
            </a:r>
            <a:r>
              <a:rPr lang="tr-TR" dirty="0" err="1"/>
              <a:t>reporting</a:t>
            </a:r>
            <a:r>
              <a:rPr lang="tr-T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99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Contact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http://volosoft.com</a:t>
            </a:r>
          </a:p>
          <a:p>
            <a:r>
              <a:rPr lang="tr-TR" dirty="0">
                <a:hlinkClick r:id="rId2"/>
              </a:rPr>
              <a:t>http://halilibrahimkalkan.com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337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331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DomainDrivenDesign();</vt:lpstr>
      <vt:lpstr>Problems of Enterprise Software</vt:lpstr>
      <vt:lpstr>Solution Approaches</vt:lpstr>
      <vt:lpstr>Domain Driven Design</vt:lpstr>
      <vt:lpstr>Discussions</vt:lpstr>
      <vt:lpstr>Discussions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DomainDrivenDesign();</dc:title>
  <dc:creator>Halil Kalkan</dc:creator>
  <cp:lastModifiedBy>Halil Kalkan</cp:lastModifiedBy>
  <cp:revision>9</cp:revision>
  <dcterms:created xsi:type="dcterms:W3CDTF">2017-01-01T13:25:17Z</dcterms:created>
  <dcterms:modified xsi:type="dcterms:W3CDTF">2017-01-01T14:18:12Z</dcterms:modified>
</cp:coreProperties>
</file>