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59" r:id="rId5"/>
    <p:sldId id="267" r:id="rId6"/>
    <p:sldId id="260" r:id="rId7"/>
    <p:sldId id="263" r:id="rId8"/>
    <p:sldId id="264" r:id="rId9"/>
    <p:sldId id="265" r:id="rId10"/>
    <p:sldId id="266" r:id="rId11"/>
    <p:sldId id="268" r:id="rId12"/>
    <p:sldId id="25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5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60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92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8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5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1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1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3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1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0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DDA8-F6CC-4683-9C90-EB0C350D6266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40AC9-488E-474C-9A6D-E28913DDF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77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643"/>
          </a:xfrm>
        </p:spPr>
      </p:pic>
    </p:spTree>
    <p:extLst>
      <p:ext uri="{BB962C8B-B14F-4D97-AF65-F5344CB8AC3E}">
        <p14:creationId xmlns:p14="http://schemas.microsoft.com/office/powerpoint/2010/main" val="343288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9023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AutoShape 2" descr="https://user-favorites.prezi.com/user/favorites/uymjmw_fwrtv/ipRM-6XdTv6kwexYgkjCRA_31227133_1200.png?X-Amz-Algorithm=AWS4-HMAC-SHA256&amp;X-Amz-Date=20230405T115354Z&amp;X-Amz-SignedHeaders=host&amp;X-Amz-Expires=43200&amp;X-Amz-Credential=AKIA3M6LRY3FYG5EX5D4%2F20230405%2Fus-east-1%2Fs3%2Faws4_request&amp;X-Amz-Signature=2bbb9030c3d35adc03ba235e9e0f701d3aa4cf13d478e80ae8f883bef676af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https://user-favorites.prezi.com/user/favorites/uymjmw_fwrtv/ipRM-6XdTv6kwexYgkjCRA_31227133_1200.png?X-Amz-Algorithm=AWS4-HMAC-SHA256&amp;X-Amz-Date=20230405T115354Z&amp;X-Amz-SignedHeaders=host&amp;X-Amz-Expires=43200&amp;X-Amz-Credential=AKIA3M6LRY3FYG5EX5D4%2F20230405%2Fus-east-1%2Fs3%2Faws4_request&amp;X-Amz-Signature=2bbb9030c3d35adc03ba235e9e0f701d3aa4cf13d478e80ae8f883bef676af2c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5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9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536" y="0"/>
            <a:ext cx="12287535" cy="6828847"/>
          </a:xfrm>
        </p:spPr>
      </p:pic>
    </p:spTree>
    <p:extLst>
      <p:ext uri="{BB962C8B-B14F-4D97-AF65-F5344CB8AC3E}">
        <p14:creationId xmlns:p14="http://schemas.microsoft.com/office/powerpoint/2010/main" val="273435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-1"/>
            <a:ext cx="12205648" cy="68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1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0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040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0287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92650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</dc:creator>
  <cp:lastModifiedBy>suresh kumar</cp:lastModifiedBy>
  <cp:revision>7</cp:revision>
  <dcterms:created xsi:type="dcterms:W3CDTF">2023-04-05T11:11:19Z</dcterms:created>
  <dcterms:modified xsi:type="dcterms:W3CDTF">2023-04-05T13:34:13Z</dcterms:modified>
</cp:coreProperties>
</file>