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41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7359A-CAFC-4622-BF37-64274D8F6CD0}" v="3" dt="2025-03-25T12:32:43.987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6" d="100"/>
          <a:sy n="66" d="100"/>
        </p:scale>
        <p:origin x="708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used, and normally most useful, fact-finding technique. Enables collection of information from individuals face-to-face.</a:t>
            </a:r>
          </a:p>
          <a:p>
            <a:r>
              <a:rPr lang="en-US" dirty="0"/>
              <a:t>Objectives include finding out facts, verifying facts, clarifying facts, generating enthusiasm, getting the end-user involved, identifying requirements, and gathering ideas and opinions.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1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interviewing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 descr="C10NT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214"/>
          <a:stretch>
            <a:fillRect/>
          </a:stretch>
        </p:blipFill>
        <p:spPr bwMode="auto">
          <a:xfrm>
            <a:off x="333772" y="1597055"/>
            <a:ext cx="11191849" cy="485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55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interviews unstructured and structured.</a:t>
            </a:r>
          </a:p>
          <a:p>
            <a:r>
              <a:rPr lang="en-US" dirty="0"/>
              <a:t>Open-ended questions allow the interviewee to respond in any way that seems appropriate.</a:t>
            </a:r>
          </a:p>
          <a:p>
            <a:r>
              <a:rPr lang="en-US" dirty="0"/>
              <a:t>Closed-ended questions restrict answers to either specific choices or short, direct responses.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Observing the Organization 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effective technique for understanding a system. </a:t>
            </a:r>
          </a:p>
          <a:p>
            <a:r>
              <a:rPr lang="en-US" dirty="0"/>
              <a:t>Possible to either participate in, or watch, a person perform activities to learn about the system. </a:t>
            </a:r>
          </a:p>
          <a:p>
            <a:r>
              <a:rPr lang="en-US" dirty="0"/>
              <a:t>Useful when validity of data collected is in question or when the complexity of certain aspects of the system prevents a clear explanation by the end-users.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4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observation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 descr="C10NT0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0695"/>
          <a:stretch>
            <a:fillRect/>
          </a:stretch>
        </p:blipFill>
        <p:spPr bwMode="auto">
          <a:xfrm>
            <a:off x="10114" y="1600200"/>
            <a:ext cx="11936714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79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research the application and problem. </a:t>
            </a:r>
          </a:p>
          <a:p>
            <a:r>
              <a:rPr lang="en-US" dirty="0"/>
              <a:t>Use computer trade journals, reference books, and the Internet (including user groups and bulletin boards).</a:t>
            </a:r>
          </a:p>
          <a:p>
            <a:r>
              <a:rPr lang="en-US" dirty="0"/>
              <a:t>Provide information on how others have solved similar problems, plus whether or not software packages exist to solve or even partially solve the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 descr="C10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" t="16409"/>
          <a:stretch>
            <a:fillRect/>
          </a:stretch>
        </p:blipFill>
        <p:spPr bwMode="auto">
          <a:xfrm>
            <a:off x="-68874" y="1916832"/>
            <a:ext cx="12028720" cy="350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89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r>
              <a:rPr lang="en-US" dirty="0"/>
              <a:t>There are two types of questions, namely free-format and fixed-format.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using questionnaires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 descr="C10NT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1964"/>
          <a:stretch>
            <a:fillRect/>
          </a:stretch>
        </p:blipFill>
        <p:spPr bwMode="auto">
          <a:xfrm>
            <a:off x="102599" y="1600200"/>
            <a:ext cx="11968477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86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8" y="1628800"/>
            <a:ext cx="6276169" cy="461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22" y="1628800"/>
            <a:ext cx="5970370" cy="459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concepts is for the understanding nothing more than what the magnifying glass is for sight.</a:t>
            </a:r>
          </a:p>
          <a:p>
            <a:pPr lvl="1"/>
            <a:r>
              <a:rPr lang="en-US" dirty="0"/>
              <a:t>Moses Mendelssohn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" y="1620755"/>
            <a:ext cx="5121275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490" y="1555651"/>
            <a:ext cx="70485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73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" y="1600200"/>
            <a:ext cx="540347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1457327"/>
            <a:ext cx="6172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51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Fact-Finding Techniques – </a:t>
            </a:r>
            <a:br>
              <a:rPr lang="en-US" dirty="0"/>
            </a:br>
            <a:r>
              <a:rPr lang="en-US" dirty="0"/>
              <a:t>A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1568449"/>
            <a:ext cx="6912768" cy="514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62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4" y="1844824"/>
            <a:ext cx="12175082" cy="23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20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1600199"/>
            <a:ext cx="6480720" cy="52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34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40" y="1600200"/>
            <a:ext cx="9868295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646097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Major User Views for </a:t>
            </a:r>
            <a:r>
              <a:rPr lang="en-US" i="1" dirty="0" err="1"/>
              <a:t>DreamHome</a:t>
            </a:r>
            <a:r>
              <a:rPr lang="en-US" dirty="0"/>
              <a:t> Database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5" name="Content Placeholder 4" descr="C10NF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8" r="15392"/>
          <a:stretch>
            <a:fillRect/>
          </a:stretch>
        </p:blipFill>
        <p:spPr bwMode="auto">
          <a:xfrm>
            <a:off x="7678588" y="24608"/>
            <a:ext cx="4392488" cy="671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16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Cross-reference of user views with main types of data used by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pic>
        <p:nvPicPr>
          <p:cNvPr id="5" name="Content Placeholder 4" descr="C10NT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10690"/>
          <a:stretch>
            <a:fillRect/>
          </a:stretch>
        </p:blipFill>
        <p:spPr bwMode="auto">
          <a:xfrm>
            <a:off x="290986" y="1672209"/>
            <a:ext cx="11564066" cy="470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4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fact-finding techniques are used in the database application lifecycle.</a:t>
            </a:r>
          </a:p>
          <a:p>
            <a:r>
              <a:rPr lang="en-US" dirty="0"/>
              <a:t>The types of facts collected in each stage of  the database application lifecycle.</a:t>
            </a:r>
          </a:p>
          <a:p>
            <a:r>
              <a:rPr lang="en-US" dirty="0"/>
              <a:t>The types of documentation produced in each stage of the database application lifecycle.</a:t>
            </a:r>
          </a:p>
          <a:p>
            <a:r>
              <a:rPr lang="en-US" dirty="0"/>
              <a:t>The most commonly used fact-finding techniques. </a:t>
            </a:r>
          </a:p>
          <a:p>
            <a:r>
              <a:rPr lang="en-US" dirty="0"/>
              <a:t>How to use each fact-finding technique and the advantages and disadvantages of each. </a:t>
            </a:r>
          </a:p>
          <a:p>
            <a:r>
              <a:rPr lang="en-US" dirty="0"/>
              <a:t>About a property rental company called </a:t>
            </a:r>
            <a:r>
              <a:rPr lang="en-US" dirty="0" err="1"/>
              <a:t>DreamHome</a:t>
            </a:r>
            <a:r>
              <a:rPr lang="en-US" dirty="0"/>
              <a:t>. </a:t>
            </a:r>
          </a:p>
          <a:p>
            <a:r>
              <a:rPr lang="en-US" dirty="0"/>
              <a:t>How to apply fact-finding techniques to the early stages of the database application lifecycle.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critical to capture the necessary facts to build the required database application.</a:t>
            </a:r>
          </a:p>
          <a:p>
            <a:r>
              <a:rPr lang="en-US" dirty="0"/>
              <a:t>These facts are captured using fact-finding techniques.</a:t>
            </a:r>
          </a:p>
          <a:p>
            <a:r>
              <a:rPr lang="en-US" dirty="0"/>
              <a:t>The formal process of using techniques such as interviews and questionnaires to collect facts about systems, requirements, and preferences.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Fact-Finding Techniques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Fact-finding used throughout the database application lifecycle. Crucial to the early stages including database planning, system definition, and requirements collection and analysis stages.  </a:t>
            </a:r>
          </a:p>
          <a:p>
            <a:r>
              <a:rPr lang="en-US" dirty="0"/>
              <a:t>Enables developer to learn about the terminology, problems, opportunities, constraints, requirements, and priorities of the organization and the users of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3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218" y="2348880"/>
            <a:ext cx="5164834" cy="1325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data captured and documentation produced during the database application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 descr="C10NT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3" t="5826"/>
          <a:stretch>
            <a:fillRect/>
          </a:stretch>
        </p:blipFill>
        <p:spPr bwMode="auto">
          <a:xfrm>
            <a:off x="-98276" y="39178"/>
            <a:ext cx="5904656" cy="685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2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Fact-Finding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developer normally uses several fact-finding techniques during a single database project including: </a:t>
            </a:r>
          </a:p>
          <a:p>
            <a:pPr lvl="1"/>
            <a:r>
              <a:rPr lang="en-US" dirty="0"/>
              <a:t>examining documentation</a:t>
            </a:r>
          </a:p>
          <a:p>
            <a:pPr lvl="1"/>
            <a:r>
              <a:rPr lang="en-US" dirty="0"/>
              <a:t>interviewing</a:t>
            </a:r>
          </a:p>
          <a:p>
            <a:pPr lvl="1"/>
            <a:r>
              <a:rPr lang="en-US" dirty="0"/>
              <a:t>observing the organization in operation</a:t>
            </a:r>
          </a:p>
          <a:p>
            <a:pPr lvl="1"/>
            <a:r>
              <a:rPr lang="en-US" dirty="0"/>
              <a:t>research</a:t>
            </a:r>
          </a:p>
          <a:p>
            <a:pPr lvl="1"/>
            <a:r>
              <a:rPr lang="en-US" dirty="0"/>
              <a:t>questionnaires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</a:t>
            </a:r>
          </a:p>
          <a:p>
            <a:pPr lvl="1"/>
            <a:r>
              <a:rPr lang="en-US" dirty="0"/>
              <a:t>to gain some insight as to how the need for a database arose. </a:t>
            </a:r>
          </a:p>
          <a:p>
            <a:pPr lvl="1"/>
            <a:r>
              <a:rPr lang="en-US" dirty="0"/>
              <a:t>to identify the part of the organization associated with the problem. </a:t>
            </a:r>
          </a:p>
          <a:p>
            <a:pPr lvl="1"/>
            <a:r>
              <a:rPr lang="en-US" dirty="0"/>
              <a:t>To understand the current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types of documentation that should be examined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 descr="C10NT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" t="9337"/>
          <a:stretch>
            <a:fillRect/>
          </a:stretch>
        </p:blipFill>
        <p:spPr bwMode="auto">
          <a:xfrm>
            <a:off x="1125860" y="1598660"/>
            <a:ext cx="9428025" cy="514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773416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679B0E-14EE-41C2-AE2D-3FCDF331FC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64684-f907-437c-a0ba-1e3b6f42b4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FC6AF3-C43E-4080-A237-FE6D87EFFC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0AE5B8-1FB7-4F3A-86D8-5A648A4C4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691</Words>
  <Application>Microsoft Office PowerPoint</Application>
  <PresentationFormat>Custom</PresentationFormat>
  <Paragraphs>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Century Gothic</vt:lpstr>
      <vt:lpstr>Continental World 16x9</vt:lpstr>
      <vt:lpstr>CSE 204 - INTRO TO Database Systems Database Analysis</vt:lpstr>
      <vt:lpstr>Quote of the day</vt:lpstr>
      <vt:lpstr>Outline</vt:lpstr>
      <vt:lpstr>Fact-finding techniques</vt:lpstr>
      <vt:lpstr>When Are Fact-Finding Techniques Used?</vt:lpstr>
      <vt:lpstr>Examples of data captured and documentation produced during the database application lifecycle</vt:lpstr>
      <vt:lpstr>Fact-Finding Techniques </vt:lpstr>
      <vt:lpstr>Examining documentation</vt:lpstr>
      <vt:lpstr>Examples of types of documentation that should be examined</vt:lpstr>
      <vt:lpstr>Interviewing </vt:lpstr>
      <vt:lpstr>Advantages and disadvantages of interviewing</vt:lpstr>
      <vt:lpstr>Interviewing </vt:lpstr>
      <vt:lpstr>Observing the Organization in Operation</vt:lpstr>
      <vt:lpstr>Advantages and disadvantages of using observation</vt:lpstr>
      <vt:lpstr>Research </vt:lpstr>
      <vt:lpstr>Advantages and disadvantages of using research</vt:lpstr>
      <vt:lpstr>Questionnaires</vt:lpstr>
      <vt:lpstr>Advantages and disadvantages of using questionnaires</vt:lpstr>
      <vt:lpstr>Using Fact-Finding Techniques –  A Worked Example</vt:lpstr>
      <vt:lpstr>Using Fact-Finding Techniques –  A Worked Example</vt:lpstr>
      <vt:lpstr>Using Fact-Finding Techniques –  A Worked Example</vt:lpstr>
      <vt:lpstr>Using Fact-Finding Techniques –  A Worked Example</vt:lpstr>
      <vt:lpstr>Mission Statement for DreamHome Database System</vt:lpstr>
      <vt:lpstr>Mission Objectives for DreamHome Database System</vt:lpstr>
      <vt:lpstr>System Boundary for DreamHome Database System</vt:lpstr>
      <vt:lpstr>Major User Views for DreamHome Database System</vt:lpstr>
      <vt:lpstr>Cross-reference of user views with main types of data used by each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2025-03-25T13:45:37Z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