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402" r:id="rId6"/>
    <p:sldId id="257" r:id="rId7"/>
    <p:sldId id="258" r:id="rId8"/>
    <p:sldId id="259" r:id="rId9"/>
    <p:sldId id="260" r:id="rId10"/>
    <p:sldId id="40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10C1A-FD44-4B90-8FDE-11FA130E5A94}" v="1" dt="2025-03-13T11:27:40.40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5274" autoAdjust="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Project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“Once you eliminate the impossible, whatever remains, no matter how improbable, must be the truth.”</a:t>
            </a:r>
          </a:p>
          <a:p>
            <a:pPr lvl="1"/>
            <a:r>
              <a:rPr lang="en-US" dirty="0"/>
              <a:t>Sherlock Holmes in “The Adventure of the Beryl Coronet”</a:t>
            </a:r>
            <a:endParaRPr lang="tr-TR" dirty="0"/>
          </a:p>
          <a:p>
            <a:pPr lvl="1"/>
            <a:r>
              <a:rPr lang="en-US" dirty="0"/>
              <a:t>Written by Sir Arthur Conan Doyle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93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an understanding of designing and implementing a database system</a:t>
            </a:r>
          </a:p>
          <a:p>
            <a:r>
              <a:rPr lang="en-US" dirty="0"/>
              <a:t>Learn to work together as a team to achieve a goal</a:t>
            </a:r>
          </a:p>
          <a:p>
            <a:r>
              <a:rPr lang="en-US" dirty="0"/>
              <a:t>Develop ability to manage time and roles effectively within a group</a:t>
            </a:r>
          </a:p>
          <a:p>
            <a:r>
              <a:rPr lang="en-US" dirty="0"/>
              <a:t>Discover limitations of chosen technology/systems</a:t>
            </a:r>
          </a:p>
          <a:p>
            <a:pPr lvl="3"/>
            <a:r>
              <a:rPr lang="en-US" dirty="0"/>
              <a:t>Get a good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fully realized database system complete with structures (tables, views, etc.) and data</a:t>
            </a:r>
          </a:p>
          <a:p>
            <a:pPr lvl="1"/>
            <a:r>
              <a:rPr lang="en-US" dirty="0"/>
              <a:t>Database should be normalized at least to 3NF</a:t>
            </a:r>
          </a:p>
          <a:p>
            <a:r>
              <a:rPr lang="en-US" dirty="0"/>
              <a:t>A well-designed (or even working prototype) of a user interface for the database</a:t>
            </a:r>
          </a:p>
          <a:p>
            <a:pPr lvl="1"/>
            <a:r>
              <a:rPr lang="en-US" dirty="0"/>
              <a:t>Access Forms and Reports</a:t>
            </a:r>
          </a:p>
          <a:p>
            <a:pPr lvl="1"/>
            <a:r>
              <a:rPr lang="en-US" dirty="0"/>
              <a:t>PHP code for MySQL database</a:t>
            </a:r>
          </a:p>
          <a:p>
            <a:r>
              <a:rPr lang="en-US" dirty="0"/>
              <a:t>A report on how these things were done</a:t>
            </a:r>
          </a:p>
          <a:p>
            <a:pPr lvl="1"/>
            <a:r>
              <a:rPr lang="en-US" dirty="0"/>
              <a:t>E-R diagram</a:t>
            </a:r>
          </a:p>
          <a:p>
            <a:pPr lvl="1"/>
            <a:r>
              <a:rPr lang="en-US" dirty="0"/>
              <a:t>Example data viewing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Each member should prepare a portion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Form a group</a:t>
            </a:r>
          </a:p>
          <a:p>
            <a:pPr lvl="1"/>
            <a:r>
              <a:rPr lang="en-US" dirty="0"/>
              <a:t>Groups should consist of 5-6 members</a:t>
            </a:r>
          </a:p>
          <a:p>
            <a:pPr lvl="1"/>
            <a:r>
              <a:rPr lang="en-US" dirty="0"/>
              <a:t>No single person groups will be allowed.</a:t>
            </a:r>
          </a:p>
          <a:p>
            <a:pPr lvl="1"/>
            <a:r>
              <a:rPr lang="en-US" dirty="0"/>
              <a:t>Groups of 4 or 7 members must be approved with special permission.</a:t>
            </a:r>
          </a:p>
          <a:p>
            <a:pPr lvl="1"/>
            <a:r>
              <a:rPr lang="en-US" dirty="0"/>
              <a:t>Email me (josephledet@akdeniz.edu.tr) and CC other group members</a:t>
            </a:r>
          </a:p>
          <a:p>
            <a:r>
              <a:rPr lang="en-US" dirty="0"/>
              <a:t>Choose a project idea (next slide)</a:t>
            </a:r>
          </a:p>
          <a:p>
            <a:pPr lvl="1"/>
            <a:r>
              <a:rPr lang="en-US" dirty="0"/>
              <a:t>A project topic will only be able to be duplicated once</a:t>
            </a:r>
          </a:p>
          <a:p>
            <a:r>
              <a:rPr lang="en-US" dirty="0"/>
              <a:t>You will have 2 submissions and a presentation</a:t>
            </a:r>
          </a:p>
          <a:p>
            <a:pPr lvl="1"/>
            <a:r>
              <a:rPr lang="en-US" dirty="0"/>
              <a:t>Near the date of the midterm, you will need to submit the current version of your database design (a report will suffice)</a:t>
            </a:r>
          </a:p>
          <a:p>
            <a:pPr lvl="1"/>
            <a:r>
              <a:rPr lang="en-US" dirty="0"/>
              <a:t>The “customer” will review your database and will make additional requests</a:t>
            </a:r>
          </a:p>
          <a:p>
            <a:pPr lvl="1"/>
            <a:r>
              <a:rPr lang="en-US" dirty="0"/>
              <a:t>Your final submission and presentation will reflect these requests</a:t>
            </a:r>
          </a:p>
          <a:p>
            <a:r>
              <a:rPr lang="en-US" dirty="0"/>
              <a:t>As stated before, if you wish to reuse a previous group project grade, you must email me by this Friday 28-Feb-2025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5736"/>
            <a:ext cx="5806380" cy="4781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Inventory of products for a shopping website (amazon, </a:t>
            </a:r>
            <a:r>
              <a:rPr lang="en-US" dirty="0" err="1">
                <a:solidFill>
                  <a:srgbClr val="FF0000"/>
                </a:solidFill>
              </a:rPr>
              <a:t>ebay</a:t>
            </a:r>
            <a:r>
              <a:rPr lang="en-US" dirty="0">
                <a:solidFill>
                  <a:srgbClr val="FF0000"/>
                </a:solidFill>
              </a:rPr>
              <a:t>, etc.)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Student records for a school or university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Employment records for a company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Library management system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Hospital management system</a:t>
            </a:r>
          </a:p>
          <a:p>
            <a:pPr>
              <a:buClrTx/>
            </a:pPr>
            <a:r>
              <a:rPr lang="en-US" dirty="0">
                <a:solidFill>
                  <a:srgbClr val="FF0000"/>
                </a:solidFill>
              </a:rPr>
              <a:t>Restaurant management system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Online classroom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8348" y="1761306"/>
            <a:ext cx="6480720" cy="5096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Hotel management system</a:t>
            </a:r>
          </a:p>
          <a:p>
            <a:pPr>
              <a:buClrTx/>
            </a:pPr>
            <a:r>
              <a:rPr lang="en-US" dirty="0">
                <a:solidFill>
                  <a:srgbClr val="FF0000"/>
                </a:solidFill>
              </a:rPr>
              <a:t>Bank records database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Inventory of equipment for a company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App store information for smartphone/tablet apps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Social media website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Music library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Apartment management system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Budget application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Blog Website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2E1B9B-D256-874B-D203-8761E449D080}"/>
              </a:ext>
            </a:extLst>
          </p:cNvPr>
          <p:cNvCxnSpPr>
            <a:cxnSpLocks/>
          </p:cNvCxnSpPr>
          <p:nvPr/>
        </p:nvCxnSpPr>
        <p:spPr>
          <a:xfrm>
            <a:off x="333772" y="2024352"/>
            <a:ext cx="38884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4ECCE2-6B07-0864-D608-F7631206B9F1}"/>
              </a:ext>
            </a:extLst>
          </p:cNvPr>
          <p:cNvCxnSpPr/>
          <p:nvPr/>
        </p:nvCxnSpPr>
        <p:spPr>
          <a:xfrm>
            <a:off x="333772" y="2366636"/>
            <a:ext cx="49685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B8DED-0A0E-D552-495B-A9E9994DFE4B}"/>
              </a:ext>
            </a:extLst>
          </p:cNvPr>
          <p:cNvCxnSpPr>
            <a:cxnSpLocks/>
          </p:cNvCxnSpPr>
          <p:nvPr/>
        </p:nvCxnSpPr>
        <p:spPr>
          <a:xfrm>
            <a:off x="333772" y="2708920"/>
            <a:ext cx="6480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621FD-3AD7-DE1E-7540-FA544E9F4AFE}"/>
              </a:ext>
            </a:extLst>
          </p:cNvPr>
          <p:cNvCxnSpPr>
            <a:cxnSpLocks/>
          </p:cNvCxnSpPr>
          <p:nvPr/>
        </p:nvCxnSpPr>
        <p:spPr>
          <a:xfrm flipV="1">
            <a:off x="5806019" y="2464102"/>
            <a:ext cx="3490857" cy="209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7B3A78-6206-9F1B-22D3-A834BDC7F688}"/>
              </a:ext>
            </a:extLst>
          </p:cNvPr>
          <p:cNvCxnSpPr>
            <a:cxnSpLocks/>
          </p:cNvCxnSpPr>
          <p:nvPr/>
        </p:nvCxnSpPr>
        <p:spPr>
          <a:xfrm>
            <a:off x="5792599" y="4818092"/>
            <a:ext cx="17588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E795-D21A-F30C-90D3-F64EF869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139-127E-65ED-C0E0-3B0A9AE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5625-B3E2-47C5-BD67-458AF9E0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5736"/>
            <a:ext cx="5806380" cy="4781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Film rating and communication system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Travel Ticket Reservation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8AEC-0CB1-6639-D2DF-9940732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69898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9D5059-420F-4151-AF5D-EB71327BF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D252EB-1A63-4F84-9C41-9C821D6B6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D203A-40BE-46EF-9365-BE5E57332E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418</Words>
  <Application>Microsoft Office PowerPoint</Application>
  <PresentationFormat>Custom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Continental World 16x9</vt:lpstr>
      <vt:lpstr>CSE 204 - INTRO TO Database Systems Project Information</vt:lpstr>
      <vt:lpstr>Quote of the day</vt:lpstr>
      <vt:lpstr>Purposes</vt:lpstr>
      <vt:lpstr>Deliverables</vt:lpstr>
      <vt:lpstr>Logistics</vt:lpstr>
      <vt:lpstr>Potential Projects</vt:lpstr>
      <vt:lpstr>Potential Projects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31</cp:revision>
  <dcterms:created xsi:type="dcterms:W3CDTF">2015-09-11T13:16:30Z</dcterms:created>
  <dcterms:modified xsi:type="dcterms:W3CDTF">2025-03-13T11:28:42Z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