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6" r:id="rId6"/>
    <p:sldId id="263" r:id="rId7"/>
    <p:sldId id="258" r:id="rId8"/>
    <p:sldId id="264" r:id="rId9"/>
    <p:sldId id="260" r:id="rId10"/>
    <p:sldId id="27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50601-2540-4990-3821-37D99EAE27BF}" v="39" dt="2025-04-09T10:57:19.45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190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627" y="735286"/>
            <a:ext cx="4150197" cy="1325562"/>
          </a:xfrm>
        </p:spPr>
        <p:txBody>
          <a:bodyPr>
            <a:normAutofit/>
          </a:bodyPr>
          <a:lstStyle/>
          <a:p>
            <a:r>
              <a:rPr lang="en-US" sz="3200" dirty="0"/>
              <a:t>Comic of the day</a:t>
            </a:r>
            <a:br>
              <a:rPr lang="en-US" sz="3200" dirty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</a:t>
            </a:fld>
            <a:endParaRPr lang="tr-TR"/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Midterm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/>
              <a:t>Friday</a:t>
            </a:r>
            <a:r>
              <a:rPr lang="en-US" dirty="0">
                <a:uFillTx/>
              </a:rPr>
              <a:t> </a:t>
            </a:r>
            <a:r>
              <a:rPr lang="en-US" dirty="0"/>
              <a:t>18-April-2025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/>
              <a:t>14:30</a:t>
            </a:r>
            <a:r>
              <a:rPr lang="en-US" dirty="0">
                <a:uFillTx/>
              </a:rPr>
              <a:t> - </a:t>
            </a:r>
            <a:r>
              <a:rPr lang="en-US" dirty="0"/>
              <a:t>16:00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 err="1"/>
              <a:t>YazLab</a:t>
            </a:r>
            <a:r>
              <a:rPr lang="en-US" dirty="0"/>
              <a:t> 1, </a:t>
            </a:r>
            <a:r>
              <a:rPr lang="en-US" dirty="0" err="1"/>
              <a:t>YazLab</a:t>
            </a:r>
            <a:r>
              <a:rPr lang="en-US" dirty="0"/>
              <a:t> 2, </a:t>
            </a:r>
            <a:r>
              <a:rPr lang="en-US" dirty="0" err="1"/>
              <a:t>YazLab</a:t>
            </a:r>
            <a:r>
              <a:rPr lang="en-US" dirty="0"/>
              <a:t> 3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625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points</a:t>
            </a:r>
          </a:p>
          <a:p>
            <a:r>
              <a:rPr lang="en-US" dirty="0"/>
              <a:t>Represents 20%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All topics discussed in class up to Week 7</a:t>
            </a:r>
          </a:p>
          <a:p>
            <a:pPr lvl="1"/>
            <a:r>
              <a:rPr lang="en-US" dirty="0">
                <a:uFillTx/>
              </a:rPr>
              <a:t>Relational Model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>
                <a:uFillTx/>
              </a:rPr>
              <a:t>DB System Development</a:t>
            </a:r>
          </a:p>
          <a:p>
            <a:pPr lvl="1"/>
            <a:r>
              <a:rPr lang="en-US" dirty="0"/>
              <a:t>DB Analysis</a:t>
            </a:r>
          </a:p>
          <a:p>
            <a:pPr lvl="1"/>
            <a:r>
              <a:rPr lang="en-US" dirty="0">
                <a:uFillTx/>
              </a:rPr>
              <a:t>E-R Modeling</a:t>
            </a:r>
          </a:p>
          <a:p>
            <a:pPr lvl="1"/>
            <a:r>
              <a:rPr lang="en-US" dirty="0"/>
              <a:t>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20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answer questions</a:t>
            </a:r>
          </a:p>
          <a:p>
            <a:pPr lvl="1"/>
            <a:r>
              <a:rPr lang="en-US" dirty="0"/>
              <a:t>Define important terms</a:t>
            </a:r>
          </a:p>
          <a:p>
            <a:pPr lvl="1"/>
            <a:r>
              <a:rPr lang="en-US" dirty="0"/>
              <a:t>Give Examples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Write SQL statements</a:t>
            </a:r>
          </a:p>
          <a:p>
            <a:pPr lvl="1"/>
            <a:r>
              <a:rPr lang="en-US" dirty="0"/>
              <a:t>Analyze an E-R diagram</a:t>
            </a:r>
          </a:p>
          <a:p>
            <a:pPr lvl="1"/>
            <a:r>
              <a:rPr lang="en-US" dirty="0"/>
              <a:t>Understand traps</a:t>
            </a:r>
          </a:p>
          <a:p>
            <a:pPr lvl="1"/>
            <a:r>
              <a:rPr lang="en-US" dirty="0"/>
              <a:t>Know how to normalize a dataset</a:t>
            </a:r>
          </a:p>
          <a:p>
            <a:r>
              <a:rPr lang="en-US" dirty="0"/>
              <a:t>Long answer questions</a:t>
            </a:r>
          </a:p>
          <a:p>
            <a:pPr lvl="1"/>
            <a:r>
              <a:rPr lang="en-US" dirty="0"/>
              <a:t>Explain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Closed</a:t>
            </a:r>
          </a:p>
          <a:p>
            <a:pPr lvl="1"/>
            <a:r>
              <a:rPr lang="en-US" dirty="0">
                <a:uFillTx/>
              </a:rPr>
              <a:t>Book</a:t>
            </a:r>
          </a:p>
          <a:p>
            <a:pPr lvl="1"/>
            <a:r>
              <a:rPr lang="en-US" dirty="0">
                <a:uFillTx/>
              </a:rPr>
              <a:t>Notes</a:t>
            </a:r>
          </a:p>
          <a:p>
            <a:pPr lvl="1"/>
            <a:r>
              <a:rPr lang="en-US" dirty="0">
                <a:uFillTx/>
              </a:rPr>
              <a:t>Phone</a:t>
            </a:r>
          </a:p>
          <a:p>
            <a:pPr lvl="1"/>
            <a:r>
              <a:rPr lang="en-US" dirty="0">
                <a:uFillTx/>
              </a:rPr>
              <a:t>Computer</a:t>
            </a:r>
          </a:p>
          <a:p>
            <a:pPr lvl="1"/>
            <a:r>
              <a:rPr lang="en-US" dirty="0">
                <a:uFillTx/>
              </a:rPr>
              <a:t>Electrical Devices</a:t>
            </a:r>
          </a:p>
          <a:p>
            <a:pPr lvl="1"/>
            <a:r>
              <a:rPr lang="en-US" dirty="0">
                <a:uFillTx/>
              </a:rPr>
              <a:t>Mouth</a:t>
            </a:r>
          </a:p>
          <a:p>
            <a:r>
              <a:rPr lang="en-US" dirty="0">
                <a:uFillTx/>
              </a:rPr>
              <a:t>Open</a:t>
            </a:r>
          </a:p>
          <a:p>
            <a:pPr lvl="1"/>
            <a:r>
              <a:rPr lang="en-US" dirty="0">
                <a:uFillTx/>
              </a:rPr>
              <a:t>Mind</a:t>
            </a:r>
          </a:p>
          <a:p>
            <a:pPr lvl="1"/>
            <a:r>
              <a:rPr lang="en-US" dirty="0">
                <a:uFillTx/>
              </a:rPr>
              <a:t>1 “Cheat Sheet” is allowed</a:t>
            </a:r>
          </a:p>
          <a:p>
            <a:pPr lvl="2"/>
            <a:r>
              <a:rPr lang="en-US" dirty="0">
                <a:uFillTx/>
              </a:rPr>
              <a:t>Size A-4 paper (1)</a:t>
            </a:r>
          </a:p>
          <a:p>
            <a:pPr lvl="2"/>
            <a:r>
              <a:rPr lang="en-US" dirty="0">
                <a:uFillTx/>
              </a:rPr>
              <a:t>Must be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handwritten</a:t>
            </a:r>
          </a:p>
          <a:p>
            <a:pPr lvl="2"/>
            <a:r>
              <a:rPr lang="en-US" dirty="0">
                <a:uFillTx/>
              </a:rPr>
              <a:t>Anything printed/photocopied will be taken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590B2-960E-4F8A-82C0-74950C4EF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554E4D-88FE-451A-A005-2B7F3E20DD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61473E-8417-4AB5-AFFA-D63B27A8C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154</Words>
  <Application>Microsoft Office PowerPoint</Application>
  <PresentationFormat>Custom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Continental World 16x9</vt:lpstr>
      <vt:lpstr>Comic of the day </vt:lpstr>
      <vt:lpstr>CSE 204 - INTRO TO Database Systems Midterm Information</vt:lpstr>
      <vt:lpstr>DATE/TIME/LOCATION</vt:lpstr>
      <vt:lpstr>GRADING INFORMATION</vt:lpstr>
      <vt:lpstr>Topics Covered</vt:lpstr>
      <vt:lpstr>Format</vt:lpstr>
      <vt:lpstr>FINAL NOTE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8</cp:revision>
  <dcterms:created xsi:type="dcterms:W3CDTF">2015-09-11T13:16:30Z</dcterms:created>
  <dcterms:modified xsi:type="dcterms:W3CDTF">2025-04-09T10:57:20Z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