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2" r:id="rId3"/>
    <p:sldId id="256" r:id="rId4"/>
    <p:sldId id="263" r:id="rId5"/>
    <p:sldId id="258" r:id="rId6"/>
    <p:sldId id="264" r:id="rId7"/>
    <p:sldId id="260" r:id="rId8"/>
    <p:sldId id="26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190" autoAdjust="0"/>
  </p:normalViewPr>
  <p:slideViewPr>
    <p:cSldViewPr>
      <p:cViewPr varScale="1">
        <p:scale>
          <a:sx n="74" d="100"/>
          <a:sy n="74" d="100"/>
        </p:scale>
        <p:origin x="-582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627" y="735286"/>
            <a:ext cx="4150197" cy="1325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Comic of the day</a:t>
            </a:r>
            <a:br>
              <a:rPr lang="en-US" sz="3200" dirty="0" smtClean="0"/>
            </a:b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</a:t>
            </a:fld>
            <a:endParaRPr lang="tr-TR"/>
          </a:p>
        </p:txBody>
      </p:sp>
      <p:pic>
        <p:nvPicPr>
          <p:cNvPr id="6" name="Picture 2" descr="http://www.phdcomics.com/comics/archive/phd041816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" y="-27384"/>
            <a:ext cx="8032613" cy="34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hdcomics.com/comics/archive/phd042216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3140093"/>
            <a:ext cx="864096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Midterm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en-US" dirty="0" err="1"/>
              <a:t>Akdeniz</a:t>
            </a:r>
            <a:r>
              <a:rPr lang="en-US" dirty="0"/>
              <a:t> University</a:t>
            </a:r>
          </a:p>
          <a:p>
            <a:r>
              <a:rPr lang="en-US" dirty="0"/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DATE/TIME/LOCATION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</a:t>
            </a:r>
          </a:p>
          <a:p>
            <a:pPr lvl="1"/>
            <a:r>
              <a:rPr lang="en-US" dirty="0" smtClean="0"/>
              <a:t>Tuesday</a:t>
            </a:r>
            <a:r>
              <a:rPr lang="en-US" dirty="0" smtClean="0">
                <a:uFillTx/>
              </a:rPr>
              <a:t> </a:t>
            </a:r>
            <a:r>
              <a:rPr lang="en-US" dirty="0" smtClean="0"/>
              <a:t>20</a:t>
            </a:r>
            <a:r>
              <a:rPr lang="en-US" dirty="0" smtClean="0">
                <a:uFillTx/>
              </a:rPr>
              <a:t>-April-2022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Time</a:t>
            </a:r>
          </a:p>
          <a:p>
            <a:pPr lvl="1"/>
            <a:r>
              <a:rPr lang="en-US" dirty="0" smtClean="0"/>
              <a:t>13</a:t>
            </a:r>
            <a:r>
              <a:rPr lang="en-US" dirty="0" smtClean="0">
                <a:uFillTx/>
              </a:rPr>
              <a:t>:30 </a:t>
            </a:r>
            <a:r>
              <a:rPr lang="en-US" dirty="0">
                <a:uFillTx/>
              </a:rPr>
              <a:t>- </a:t>
            </a:r>
            <a:r>
              <a:rPr lang="en-US" dirty="0" smtClean="0">
                <a:uFillTx/>
              </a:rPr>
              <a:t>15:00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Location</a:t>
            </a:r>
          </a:p>
          <a:p>
            <a:pPr lvl="1"/>
            <a:r>
              <a:rPr lang="en-US" dirty="0" smtClean="0"/>
              <a:t>Amfi3, BB04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62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points</a:t>
            </a:r>
          </a:p>
          <a:p>
            <a:r>
              <a:rPr lang="en-US" dirty="0"/>
              <a:t>Represents 2</a:t>
            </a:r>
            <a:r>
              <a:rPr lang="en-US" dirty="0" smtClean="0"/>
              <a:t>0</a:t>
            </a:r>
            <a:r>
              <a:rPr lang="en-US" dirty="0"/>
              <a:t>% of Final </a:t>
            </a:r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Topics </a:t>
            </a:r>
            <a:r>
              <a:rPr lang="en-US" dirty="0" smtClean="0">
                <a:uFillTx/>
              </a:rPr>
              <a:t>Covered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All topics discussed </a:t>
            </a:r>
            <a:r>
              <a:rPr lang="en-US" dirty="0" smtClean="0">
                <a:uFillTx/>
              </a:rPr>
              <a:t>in class up to Week 7</a:t>
            </a:r>
          </a:p>
          <a:p>
            <a:pPr lvl="1"/>
            <a:r>
              <a:rPr lang="en-US" dirty="0" smtClean="0">
                <a:uFillTx/>
              </a:rPr>
              <a:t>Relational Model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>
                <a:uFillTx/>
              </a:rPr>
              <a:t>DB System Development</a:t>
            </a:r>
          </a:p>
          <a:p>
            <a:pPr lvl="1"/>
            <a:r>
              <a:rPr lang="en-US" dirty="0" smtClean="0"/>
              <a:t>DB Analysis</a:t>
            </a:r>
          </a:p>
          <a:p>
            <a:pPr lvl="1"/>
            <a:r>
              <a:rPr lang="en-US" dirty="0" smtClean="0">
                <a:uFillTx/>
              </a:rPr>
              <a:t>E-R Modeling</a:t>
            </a:r>
          </a:p>
          <a:p>
            <a:pPr lvl="1"/>
            <a:r>
              <a:rPr lang="en-US" dirty="0" smtClean="0"/>
              <a:t>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20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answer questions</a:t>
            </a:r>
            <a:endParaRPr lang="en-US" dirty="0"/>
          </a:p>
          <a:p>
            <a:pPr lvl="1"/>
            <a:r>
              <a:rPr lang="en-US" dirty="0"/>
              <a:t>Define important terms</a:t>
            </a:r>
          </a:p>
          <a:p>
            <a:pPr lvl="1"/>
            <a:r>
              <a:rPr lang="en-US" dirty="0"/>
              <a:t>Give Examples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Write SQL statements</a:t>
            </a:r>
          </a:p>
          <a:p>
            <a:pPr lvl="1"/>
            <a:r>
              <a:rPr lang="en-US" dirty="0" smtClean="0"/>
              <a:t>Draw an E-R diagram</a:t>
            </a:r>
          </a:p>
          <a:p>
            <a:pPr lvl="1"/>
            <a:r>
              <a:rPr lang="en-US" dirty="0" smtClean="0"/>
              <a:t>Understand traps</a:t>
            </a:r>
          </a:p>
          <a:p>
            <a:pPr lvl="1"/>
            <a:r>
              <a:rPr lang="en-US" dirty="0" smtClean="0"/>
              <a:t>Know how to normalize a dataset</a:t>
            </a:r>
          </a:p>
          <a:p>
            <a:r>
              <a:rPr lang="en-US" dirty="0" smtClean="0"/>
              <a:t>Long answer questions</a:t>
            </a:r>
          </a:p>
          <a:p>
            <a:pPr lvl="1"/>
            <a:r>
              <a:rPr lang="en-US" dirty="0" smtClean="0"/>
              <a:t>Explain important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FINAL </a:t>
            </a:r>
            <a:r>
              <a:rPr lang="en-US" dirty="0" smtClean="0">
                <a:uFillTx/>
              </a:rPr>
              <a:t>NOTE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uFillTx/>
              </a:rPr>
              <a:t>Closed</a:t>
            </a:r>
          </a:p>
          <a:p>
            <a:pPr lvl="1"/>
            <a:r>
              <a:rPr lang="en-US" dirty="0" smtClean="0">
                <a:uFillTx/>
              </a:rPr>
              <a:t>Book</a:t>
            </a:r>
          </a:p>
          <a:p>
            <a:pPr lvl="1"/>
            <a:r>
              <a:rPr lang="en-US" dirty="0" smtClean="0">
                <a:uFillTx/>
              </a:rPr>
              <a:t>Notes</a:t>
            </a:r>
          </a:p>
          <a:p>
            <a:pPr lvl="1"/>
            <a:r>
              <a:rPr lang="en-US" dirty="0" smtClean="0">
                <a:uFillTx/>
              </a:rPr>
              <a:t>Phone</a:t>
            </a:r>
          </a:p>
          <a:p>
            <a:pPr lvl="1"/>
            <a:r>
              <a:rPr lang="en-US" dirty="0" smtClean="0">
                <a:uFillTx/>
              </a:rPr>
              <a:t>Computer</a:t>
            </a:r>
          </a:p>
          <a:p>
            <a:pPr lvl="1"/>
            <a:r>
              <a:rPr lang="en-US" dirty="0" smtClean="0">
                <a:uFillTx/>
              </a:rPr>
              <a:t>Electrical Devices</a:t>
            </a:r>
          </a:p>
          <a:p>
            <a:pPr lvl="1"/>
            <a:r>
              <a:rPr lang="en-US" dirty="0" smtClean="0">
                <a:uFillTx/>
              </a:rPr>
              <a:t>Mouth</a:t>
            </a:r>
          </a:p>
          <a:p>
            <a:r>
              <a:rPr lang="en-US" dirty="0" smtClean="0">
                <a:uFillTx/>
              </a:rPr>
              <a:t>Open</a:t>
            </a:r>
          </a:p>
          <a:p>
            <a:pPr lvl="1"/>
            <a:r>
              <a:rPr lang="en-US" dirty="0" smtClean="0">
                <a:uFillTx/>
              </a:rPr>
              <a:t>Mind</a:t>
            </a:r>
          </a:p>
          <a:p>
            <a:pPr lvl="1"/>
            <a:r>
              <a:rPr lang="en-US" dirty="0" smtClean="0">
                <a:uFillTx/>
              </a:rPr>
              <a:t>1 </a:t>
            </a:r>
            <a:r>
              <a:rPr lang="en-US" dirty="0">
                <a:uFillTx/>
              </a:rPr>
              <a:t>“Cheat Sheet” is allowed</a:t>
            </a:r>
          </a:p>
          <a:p>
            <a:pPr lvl="2"/>
            <a:r>
              <a:rPr lang="en-US" dirty="0">
                <a:uFillTx/>
              </a:rPr>
              <a:t>Size A-4 paper (1)</a:t>
            </a:r>
          </a:p>
          <a:p>
            <a:pPr lvl="2"/>
            <a:r>
              <a:rPr lang="en-US" dirty="0">
                <a:uFillTx/>
              </a:rPr>
              <a:t>Must be </a:t>
            </a:r>
            <a:r>
              <a:rPr lang="en-US" b="1" u="sng" dirty="0">
                <a:solidFill>
                  <a:srgbClr val="FF0000"/>
                </a:solidFill>
                <a:uFillTx/>
              </a:rPr>
              <a:t>handwritten</a:t>
            </a:r>
          </a:p>
          <a:p>
            <a:pPr lvl="2"/>
            <a:r>
              <a:rPr lang="en-US" dirty="0">
                <a:uFillTx/>
              </a:rPr>
              <a:t>Anything printed/photocopied will be </a:t>
            </a:r>
            <a:r>
              <a:rPr lang="en-US" dirty="0" smtClean="0">
                <a:uFillTx/>
              </a:rPr>
              <a:t>taken</a:t>
            </a:r>
            <a:endParaRPr lang="en-US" dirty="0">
              <a:uFillTx/>
            </a:endParaRPr>
          </a:p>
          <a:p>
            <a:endParaRPr lang="en-US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48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4E1BCE-6B8F-4E3B-A9C3-ADDC17A107B4}"/>
</file>

<file path=customXml/itemProps2.xml><?xml version="1.0" encoding="utf-8"?>
<ds:datastoreItem xmlns:ds="http://schemas.openxmlformats.org/officeDocument/2006/customXml" ds:itemID="{DC7C68D6-D48D-48EA-9F0E-E75458F674D8}"/>
</file>

<file path=customXml/itemProps3.xml><?xml version="1.0" encoding="utf-8"?>
<ds:datastoreItem xmlns:ds="http://schemas.openxmlformats.org/officeDocument/2006/customXml" ds:itemID="{2321BE06-0E6E-45E7-A4C5-7F03E7D711C8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136</Words>
  <Application>Microsoft Office PowerPoint</Application>
  <PresentationFormat>Custom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Continental World 16x9</vt:lpstr>
      <vt:lpstr>Comic of the day </vt:lpstr>
      <vt:lpstr>CSE 204 - INTRO TO Database Systems Midterm Information</vt:lpstr>
      <vt:lpstr>DATE/TIME/LOCATION</vt:lpstr>
      <vt:lpstr>GRADING INFORMATION</vt:lpstr>
      <vt:lpstr>Topics Covered</vt:lpstr>
      <vt:lpstr>Format</vt:lpstr>
      <vt:lpstr>FINAL NOTE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2022-04-13T10:08:30Z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