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59" r:id="rId7"/>
    <p:sldId id="260" r:id="rId8"/>
    <p:sldId id="261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8" autoAdjust="0"/>
    <p:restoredTop sz="95274" autoAdjust="0"/>
  </p:normalViewPr>
  <p:slideViewPr>
    <p:cSldViewPr>
      <p:cViewPr varScale="1">
        <p:scale>
          <a:sx n="74" d="100"/>
          <a:sy n="74" d="100"/>
        </p:scale>
        <p:origin x="-390" y="-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3/15/2022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3/15/2022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9A1CABC-466D-0C45-AC1E-3D9A8261A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033" y="4753522"/>
            <a:ext cx="1556792" cy="1556792"/>
          </a:xfrm>
          <a:prstGeom prst="rect">
            <a:avLst/>
          </a:prstGeom>
          <a:effectLst>
            <a:reflection stA="52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637440" cy="3048001"/>
          </a:xfrm>
        </p:spPr>
        <p:txBody>
          <a:bodyPr/>
          <a:lstStyle/>
          <a:p>
            <a:r>
              <a:rPr lang="en-US" dirty="0"/>
              <a:t>CS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tr-TR" dirty="0"/>
              <a:t>204 -</a:t>
            </a:r>
            <a:r>
              <a:rPr lang="en-US" dirty="0"/>
              <a:t> INTRO TO Database Systems</a:t>
            </a:r>
            <a:br>
              <a:rPr lang="en-US" dirty="0"/>
            </a:br>
            <a:r>
              <a:rPr lang="en-US" dirty="0" smtClean="0"/>
              <a:t>Quiz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tr-TR" dirty="0"/>
              <a:t>Akdeniz</a:t>
            </a:r>
            <a:r>
              <a:rPr lang="en-US" dirty="0"/>
              <a:t> University</a:t>
            </a:r>
          </a:p>
          <a:p>
            <a:r>
              <a:rPr lang="en-US" dirty="0" err="1"/>
              <a:t>josephledet</a:t>
            </a:r>
            <a:r>
              <a:rPr lang="en-US" dirty="0"/>
              <a:t>@</a:t>
            </a:r>
            <a:r>
              <a:rPr lang="tr-TR" dirty="0" err="1"/>
              <a:t>akdeniz</a:t>
            </a:r>
            <a:r>
              <a:rPr lang="en-US" dirty="0"/>
              <a:t>.</a:t>
            </a:r>
            <a:r>
              <a:rPr lang="en-US" dirty="0" err="1"/>
              <a:t>edu.tr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FB1F16D-1D93-4D42-9521-71FAA39A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5"/>
            <a:ext cx="3498913" cy="34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405963"/>
              </p:ext>
            </p:extLst>
          </p:nvPr>
        </p:nvGraphicFramePr>
        <p:xfrm>
          <a:off x="1217613" y="1828800"/>
          <a:ext cx="1082770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743"/>
                <a:gridCol w="2807018"/>
                <a:gridCol w="63979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SELECT</a:t>
                      </a:r>
                      <a:r>
                        <a:rPr lang="en-US" baseline="0" dirty="0" smtClean="0">
                          <a:latin typeface="Lucida Console" panose="020B0609040504020204" pitchFamily="49" charset="0"/>
                        </a:rPr>
                        <a:t> *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WHERE </a:t>
                      </a:r>
                      <a:r>
                        <a:rPr lang="en-US" dirty="0" err="1" smtClean="0">
                          <a:latin typeface="Lucida Console" panose="020B0609040504020204" pitchFamily="49" charset="0"/>
                        </a:rPr>
                        <a:t>hotelNo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 = 42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WHERE </a:t>
                      </a:r>
                      <a:r>
                        <a:rPr lang="en-US" dirty="0" err="1" smtClean="0">
                          <a:latin typeface="Lucida Console" panose="020B0609040504020204" pitchFamily="49" charset="0"/>
                        </a:rPr>
                        <a:t>guestAddress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 LIKE "%Istanbul%"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FROM Hotel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DELETE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SET </a:t>
                      </a:r>
                      <a:r>
                        <a:rPr lang="en-US" dirty="0" err="1" smtClean="0">
                          <a:latin typeface="Lucida Console" panose="020B0609040504020204" pitchFamily="49" charset="0"/>
                        </a:rPr>
                        <a:t>hotelName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 = "</a:t>
                      </a:r>
                      <a:r>
                        <a:rPr lang="en-US" dirty="0" err="1" smtClean="0">
                          <a:latin typeface="Lucida Console" panose="020B0609040504020204" pitchFamily="49" charset="0"/>
                        </a:rPr>
                        <a:t>Akdeniz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Lucida Console" panose="020B0609040504020204" pitchFamily="49" charset="0"/>
                        </a:rPr>
                        <a:t>Universitesi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 Hotel"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FROM Guest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UPDATE Hotel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WHERE city = "Antalya"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16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368710"/>
              </p:ext>
            </p:extLst>
          </p:nvPr>
        </p:nvGraphicFramePr>
        <p:xfrm>
          <a:off x="1217613" y="1828800"/>
          <a:ext cx="1082770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743"/>
                <a:gridCol w="2807018"/>
                <a:gridCol w="63979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SELECT</a:t>
                      </a:r>
                      <a:r>
                        <a:rPr lang="en-US" baseline="0" dirty="0" smtClean="0">
                          <a:latin typeface="Lucida Console" panose="020B0609040504020204" pitchFamily="49" charset="0"/>
                        </a:rPr>
                        <a:t> *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WHERE </a:t>
                      </a:r>
                      <a:r>
                        <a:rPr lang="en-US" dirty="0" err="1" smtClean="0">
                          <a:latin typeface="Lucida Console" panose="020B0609040504020204" pitchFamily="49" charset="0"/>
                        </a:rPr>
                        <a:t>hotelNo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 = 42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WHERE </a:t>
                      </a:r>
                      <a:r>
                        <a:rPr lang="en-US" dirty="0" err="1" smtClean="0">
                          <a:latin typeface="Lucida Console" panose="020B0609040504020204" pitchFamily="49" charset="0"/>
                        </a:rPr>
                        <a:t>guestAddress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 LIKE "%Istanbul%"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FROM Hotel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DELETE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SET </a:t>
                      </a:r>
                      <a:r>
                        <a:rPr lang="en-US" dirty="0" err="1" smtClean="0">
                          <a:latin typeface="Lucida Console" panose="020B0609040504020204" pitchFamily="49" charset="0"/>
                        </a:rPr>
                        <a:t>hotelName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 = "</a:t>
                      </a:r>
                      <a:r>
                        <a:rPr lang="en-US" dirty="0" err="1" smtClean="0">
                          <a:latin typeface="Lucida Console" panose="020B0609040504020204" pitchFamily="49" charset="0"/>
                        </a:rPr>
                        <a:t>Akdeniz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Lucida Console" panose="020B0609040504020204" pitchFamily="49" charset="0"/>
                        </a:rPr>
                        <a:t>Universitesi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 Hotel"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FROM Guest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UPDATE Hotel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WHERE city = "Antalya"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440524"/>
              </p:ext>
            </p:extLst>
          </p:nvPr>
        </p:nvGraphicFramePr>
        <p:xfrm>
          <a:off x="1197868" y="3212976"/>
          <a:ext cx="9543451" cy="311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880"/>
                <a:gridCol w="6397943"/>
                <a:gridCol w="270862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 necessary connections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UPDATE Hotel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SET </a:t>
                      </a:r>
                      <a:r>
                        <a:rPr lang="en-US" dirty="0" err="1" smtClean="0">
                          <a:latin typeface="Lucida Console" panose="020B0609040504020204" pitchFamily="49" charset="0"/>
                        </a:rPr>
                        <a:t>hotelName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 = "</a:t>
                      </a:r>
                      <a:r>
                        <a:rPr lang="en-US" dirty="0" err="1" smtClean="0">
                          <a:latin typeface="Lucida Console" panose="020B0609040504020204" pitchFamily="49" charset="0"/>
                        </a:rPr>
                        <a:t>Akdeniz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Lucida Console" panose="020B0609040504020204" pitchFamily="49" charset="0"/>
                        </a:rPr>
                        <a:t>Universitesi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 Hotel"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Hotel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WHERE city = "Antalya"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Hotel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WHERE </a:t>
                      </a:r>
                      <a:r>
                        <a:rPr lang="en-US" dirty="0" err="1" smtClean="0">
                          <a:latin typeface="Lucida Console" panose="020B0609040504020204" pitchFamily="49" charset="0"/>
                        </a:rPr>
                        <a:t>hotelNo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 = 42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FROM Guest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WHERE </a:t>
                      </a:r>
                      <a:r>
                        <a:rPr lang="en-US" dirty="0" err="1" smtClean="0">
                          <a:latin typeface="Lucida Console" panose="020B0609040504020204" pitchFamily="49" charset="0"/>
                        </a:rPr>
                        <a:t>guestAddress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 LIKE "%Istanbul%"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85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591103"/>
              </p:ext>
            </p:extLst>
          </p:nvPr>
        </p:nvGraphicFramePr>
        <p:xfrm>
          <a:off x="1217613" y="1828800"/>
          <a:ext cx="1082770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743"/>
                <a:gridCol w="2807018"/>
                <a:gridCol w="63979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SELECT</a:t>
                      </a:r>
                      <a:r>
                        <a:rPr lang="en-US" baseline="0" dirty="0" smtClean="0">
                          <a:latin typeface="Lucida Console" panose="020B0609040504020204" pitchFamily="49" charset="0"/>
                        </a:rPr>
                        <a:t> *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WHERE </a:t>
                      </a:r>
                      <a:r>
                        <a:rPr lang="en-US" dirty="0" err="1" smtClean="0">
                          <a:latin typeface="Lucida Console" panose="020B0609040504020204" pitchFamily="49" charset="0"/>
                        </a:rPr>
                        <a:t>hotelNo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 = 42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WHERE </a:t>
                      </a:r>
                      <a:r>
                        <a:rPr lang="en-US" dirty="0" err="1" smtClean="0">
                          <a:latin typeface="Lucida Console" panose="020B0609040504020204" pitchFamily="49" charset="0"/>
                        </a:rPr>
                        <a:t>guestAddress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 LIKE "%Istanbul%"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FROM Hotel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DELETE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SET </a:t>
                      </a:r>
                      <a:r>
                        <a:rPr lang="en-US" dirty="0" err="1" smtClean="0">
                          <a:latin typeface="Lucida Console" panose="020B0609040504020204" pitchFamily="49" charset="0"/>
                        </a:rPr>
                        <a:t>hotelName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 = "</a:t>
                      </a:r>
                      <a:r>
                        <a:rPr lang="en-US" dirty="0" err="1" smtClean="0">
                          <a:latin typeface="Lucida Console" panose="020B0609040504020204" pitchFamily="49" charset="0"/>
                        </a:rPr>
                        <a:t>Akdeniz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Lucida Console" panose="020B0609040504020204" pitchFamily="49" charset="0"/>
                        </a:rPr>
                        <a:t>Universitesi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 Hotel"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FROM Guest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UPDATE Hotel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WHERE city = "Antalya"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520044"/>
              </p:ext>
            </p:extLst>
          </p:nvPr>
        </p:nvGraphicFramePr>
        <p:xfrm>
          <a:off x="1197868" y="3212976"/>
          <a:ext cx="9543451" cy="311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880"/>
                <a:gridCol w="6397943"/>
                <a:gridCol w="270862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possibility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UPDATE Hotel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SET </a:t>
                      </a:r>
                      <a:r>
                        <a:rPr lang="en-US" dirty="0" err="1" smtClean="0">
                          <a:latin typeface="Lucida Console" panose="020B0609040504020204" pitchFamily="49" charset="0"/>
                        </a:rPr>
                        <a:t>hotelName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 = "</a:t>
                      </a:r>
                      <a:r>
                        <a:rPr lang="en-US" dirty="0" err="1" smtClean="0">
                          <a:latin typeface="Lucida Console" panose="020B0609040504020204" pitchFamily="49" charset="0"/>
                        </a:rPr>
                        <a:t>Akdeniz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Lucida Console" panose="020B0609040504020204" pitchFamily="49" charset="0"/>
                        </a:rPr>
                        <a:t>Universitesi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 Hotel"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WHERE city = "Antalya"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Changes all hotels in Antalya to have the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SELECT</a:t>
                      </a:r>
                      <a:r>
                        <a:rPr lang="en-US" baseline="0" dirty="0" smtClean="0">
                          <a:latin typeface="Lucida Console" panose="020B0609040504020204" pitchFamily="49" charset="0"/>
                        </a:rPr>
                        <a:t> *</a:t>
                      </a:r>
                      <a:endParaRPr lang="en-US" dirty="0" smtClean="0">
                        <a:latin typeface="Lucida Console" panose="020B0609040504020204" pitchFamily="49" charset="0"/>
                      </a:endParaRPr>
                    </a:p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FROM</a:t>
                      </a:r>
                      <a:r>
                        <a:rPr lang="en-US" baseline="0" dirty="0" smtClean="0"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Hotel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WHERE </a:t>
                      </a:r>
                      <a:r>
                        <a:rPr lang="en-US" dirty="0" err="1" smtClean="0">
                          <a:latin typeface="Lucida Console" panose="020B0609040504020204" pitchFamily="49" charset="0"/>
                        </a:rPr>
                        <a:t>hotelNo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View all</a:t>
                      </a:r>
                      <a:r>
                        <a:rPr lang="en-US" baseline="0" dirty="0" smtClean="0">
                          <a:latin typeface="Lucida Console" panose="020B0609040504020204" pitchFamily="49" charset="0"/>
                        </a:rPr>
                        <a:t> details of hotel number 42</a:t>
                      </a:r>
                      <a:endParaRPr lang="en-US" dirty="0" smtClean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DELETE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FROM Guest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WHERE </a:t>
                      </a:r>
                      <a:r>
                        <a:rPr lang="en-US" dirty="0" err="1" smtClean="0">
                          <a:latin typeface="Lucida Console" panose="020B0609040504020204" pitchFamily="49" charset="0"/>
                        </a:rPr>
                        <a:t>guestAddress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 LIKE "%Istanbul%"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 all guests from Istanbul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37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832468"/>
              </p:ext>
            </p:extLst>
          </p:nvPr>
        </p:nvGraphicFramePr>
        <p:xfrm>
          <a:off x="1217613" y="1828800"/>
          <a:ext cx="1082770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743"/>
                <a:gridCol w="2807018"/>
                <a:gridCol w="63979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SELECT</a:t>
                      </a:r>
                      <a:r>
                        <a:rPr lang="en-US" baseline="0" dirty="0" smtClean="0">
                          <a:latin typeface="Lucida Console" panose="020B0609040504020204" pitchFamily="49" charset="0"/>
                        </a:rPr>
                        <a:t> *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WHERE </a:t>
                      </a:r>
                      <a:r>
                        <a:rPr lang="en-US" dirty="0" err="1" smtClean="0">
                          <a:latin typeface="Lucida Console" panose="020B0609040504020204" pitchFamily="49" charset="0"/>
                        </a:rPr>
                        <a:t>hotelNo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 = 42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WHERE </a:t>
                      </a:r>
                      <a:r>
                        <a:rPr lang="en-US" dirty="0" err="1" smtClean="0">
                          <a:latin typeface="Lucida Console" panose="020B0609040504020204" pitchFamily="49" charset="0"/>
                        </a:rPr>
                        <a:t>guestAddress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 LIKE "%Istanbul%"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FROM Hotel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DELETE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SET </a:t>
                      </a:r>
                      <a:r>
                        <a:rPr lang="en-US" dirty="0" err="1" smtClean="0">
                          <a:latin typeface="Lucida Console" panose="020B0609040504020204" pitchFamily="49" charset="0"/>
                        </a:rPr>
                        <a:t>hotelName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 = "</a:t>
                      </a:r>
                      <a:r>
                        <a:rPr lang="en-US" dirty="0" err="1" smtClean="0">
                          <a:latin typeface="Lucida Console" panose="020B0609040504020204" pitchFamily="49" charset="0"/>
                        </a:rPr>
                        <a:t>Akdeniz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Lucida Console" panose="020B0609040504020204" pitchFamily="49" charset="0"/>
                        </a:rPr>
                        <a:t>Universitesi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 Hotel"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FROM Guest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UPDATE Hotel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WHERE city = "Antalya"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232175"/>
              </p:ext>
            </p:extLst>
          </p:nvPr>
        </p:nvGraphicFramePr>
        <p:xfrm>
          <a:off x="1197868" y="3212976"/>
          <a:ext cx="9543451" cy="311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880"/>
                <a:gridCol w="6397943"/>
                <a:gridCol w="270862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Another possibility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UPDATE Hotel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SET </a:t>
                      </a:r>
                      <a:r>
                        <a:rPr lang="en-US" dirty="0" err="1" smtClean="0">
                          <a:latin typeface="Lucida Console" panose="020B0609040504020204" pitchFamily="49" charset="0"/>
                        </a:rPr>
                        <a:t>hotelName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 = "</a:t>
                      </a:r>
                      <a:r>
                        <a:rPr lang="en-US" dirty="0" err="1" smtClean="0">
                          <a:latin typeface="Lucida Console" panose="020B0609040504020204" pitchFamily="49" charset="0"/>
                        </a:rPr>
                        <a:t>Akdeniz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Lucida Console" panose="020B0609040504020204" pitchFamily="49" charset="0"/>
                        </a:rPr>
                        <a:t>Universitesi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 Hotel"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WHERE </a:t>
                      </a:r>
                      <a:r>
                        <a:rPr lang="en-US" dirty="0" err="1" smtClean="0">
                          <a:latin typeface="Lucida Console" panose="020B0609040504020204" pitchFamily="49" charset="0"/>
                        </a:rPr>
                        <a:t>hotelNo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 hotel number 42 to this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DELETE</a:t>
                      </a:r>
                    </a:p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FROM</a:t>
                      </a:r>
                      <a:r>
                        <a:rPr lang="en-US" baseline="0" dirty="0" smtClean="0"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Hotel</a:t>
                      </a:r>
                    </a:p>
                    <a:p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WHERE city = "Antalya"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Remove all hotels in Antalya.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SELECT</a:t>
                      </a:r>
                      <a:r>
                        <a:rPr lang="en-US" baseline="0" dirty="0" smtClean="0">
                          <a:latin typeface="Lucida Console" panose="020B0609040504020204" pitchFamily="49" charset="0"/>
                        </a:rPr>
                        <a:t> *</a:t>
                      </a:r>
                      <a:endParaRPr lang="en-US" dirty="0" smtClean="0">
                        <a:latin typeface="Lucida Console" panose="020B060904050402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FROM Guest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WHERE </a:t>
                      </a:r>
                      <a:r>
                        <a:rPr lang="en-US" dirty="0" err="1" smtClean="0">
                          <a:latin typeface="Lucida Console" panose="020B0609040504020204" pitchFamily="49" charset="0"/>
                        </a:rPr>
                        <a:t>guestAddress</a:t>
                      </a:r>
                      <a:r>
                        <a:rPr lang="en-US" dirty="0" smtClean="0">
                          <a:latin typeface="Lucida Console" panose="020B0609040504020204" pitchFamily="49" charset="0"/>
                        </a:rPr>
                        <a:t> LIKE "%Istanbul%"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 all details</a:t>
                      </a:r>
                      <a:r>
                        <a:rPr lang="en-US" baseline="0" dirty="0" smtClean="0"/>
                        <a:t> of guests who live in Istanbul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9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08F0FFE9AE4B4A92A9A0DDC3BB8057" ma:contentTypeVersion="2" ma:contentTypeDescription="Create a new document." ma:contentTypeScope="" ma:versionID="3a30e29ccd112bb53202c20662ece566">
  <xsd:schema xmlns:xsd="http://www.w3.org/2001/XMLSchema" xmlns:xs="http://www.w3.org/2001/XMLSchema" xmlns:p="http://schemas.microsoft.com/office/2006/metadata/properties" xmlns:ns2="426ecf08-e426-43fe-9f5c-4b4c24de70dd" targetNamespace="http://schemas.microsoft.com/office/2006/metadata/properties" ma:root="true" ma:fieldsID="c791804b585eea21741add535ae16155" ns2:_="">
    <xsd:import namespace="426ecf08-e426-43fe-9f5c-4b4c24de70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6ecf08-e426-43fe-9f5c-4b4c24de70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37AF1F-7F2C-4EF5-B31D-56562DE9501A}">
  <ds:schemaRefs>
    <ds:schemaRef ds:uri="http://schemas.microsoft.com/office/2006/metadata/properties"/>
    <ds:schemaRef ds:uri="http://purl.org/dc/terms/"/>
    <ds:schemaRef ds:uri="426ecf08-e426-43fe-9f5c-4b4c24de70dd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E6EC087-94C7-43AC-A2DA-69FFDFE8B1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1E2AA1-B325-42A4-B6DD-671BEE30DD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6ecf08-e426-43fe-9f5c-4b4c24de70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324</Words>
  <Application>Microsoft Office PowerPoint</Application>
  <PresentationFormat>Custom</PresentationFormat>
  <Paragraphs>94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Continental World 16x9</vt:lpstr>
      <vt:lpstr>CSE 204 - INTRO TO Database Systems Quiz 1</vt:lpstr>
      <vt:lpstr>Options</vt:lpstr>
      <vt:lpstr>Options</vt:lpstr>
      <vt:lpstr>Options</vt:lpstr>
      <vt:lpstr>Options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2015-09-11T13:16:30Z</dcterms:created>
  <dcterms:modified xsi:type="dcterms:W3CDTF">2022-03-15T12:24:13Z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0x010100F908F0FFE9AE4B4A92A9A0DDC3BB8057</vt:lpwstr>
  </property>
</Properties>
</file>