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62" r:id="rId7"/>
    <p:sldId id="259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8" autoAdjust="0"/>
    <p:restoredTop sz="95274" autoAdjust="0"/>
  </p:normalViewPr>
  <p:slideViewPr>
    <p:cSldViewPr>
      <p:cViewPr varScale="1">
        <p:scale>
          <a:sx n="74" d="100"/>
          <a:sy n="74" d="100"/>
        </p:scale>
        <p:origin x="-390" y="-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 smtClean="0"/>
              <a:t>Quiz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Mission Statement</a:t>
            </a:r>
            <a:r>
              <a:rPr lang="en-US" dirty="0"/>
              <a:t>: Our University wants to maintain a database for keeping </a:t>
            </a:r>
            <a:r>
              <a:rPr lang="en-US" dirty="0" smtClean="0"/>
              <a:t>track of </a:t>
            </a:r>
            <a:r>
              <a:rPr lang="en-US" dirty="0"/>
              <a:t>our Teachers and Rooms and which Devices will be given to Teachers or placed </a:t>
            </a:r>
            <a:r>
              <a:rPr lang="en-US" dirty="0" smtClean="0"/>
              <a:t>in Rooms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Teacher must be assigned to one Room as an office</a:t>
            </a:r>
          </a:p>
          <a:p>
            <a:pPr lvl="1"/>
            <a:r>
              <a:rPr lang="en-US" dirty="0" smtClean="0"/>
              <a:t>Teachers </a:t>
            </a:r>
            <a:r>
              <a:rPr lang="en-US" dirty="0"/>
              <a:t>may share offices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Teacher will be given at least two Devices, a computer and a phone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Room that is considered a classroom will need at least a projector </a:t>
            </a:r>
            <a:r>
              <a:rPr lang="en-US" dirty="0" smtClean="0"/>
              <a:t>and computer</a:t>
            </a:r>
            <a:endParaRPr lang="en-US" dirty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Room types may remain empty (unused Office) or have other </a:t>
            </a:r>
            <a:r>
              <a:rPr lang="en-US" dirty="0" smtClean="0"/>
              <a:t>Devices (Storage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Devices may be given to Teachers or Rooms based on need</a:t>
            </a:r>
          </a:p>
        </p:txBody>
      </p:sp>
    </p:spTree>
    <p:extLst>
      <p:ext uri="{BB962C8B-B14F-4D97-AF65-F5344CB8AC3E}">
        <p14:creationId xmlns:p14="http://schemas.microsoft.com/office/powerpoint/2010/main" val="33461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Mission Statement</a:t>
            </a:r>
            <a:r>
              <a:rPr lang="en-US" dirty="0"/>
              <a:t>: Our Company wants to maintain a database for keeping track </a:t>
            </a:r>
            <a:r>
              <a:rPr lang="en-US" dirty="0" smtClean="0"/>
              <a:t>of our </a:t>
            </a:r>
            <a:r>
              <a:rPr lang="en-US" dirty="0"/>
              <a:t>Employees and Rooms and which Equipment will be given to Employees or </a:t>
            </a:r>
            <a:r>
              <a:rPr lang="en-US" dirty="0" smtClean="0"/>
              <a:t>placed in </a:t>
            </a:r>
            <a:r>
              <a:rPr lang="en-US" dirty="0"/>
              <a:t>Rooms.</a:t>
            </a:r>
          </a:p>
          <a:p>
            <a:pPr lvl="1"/>
            <a:r>
              <a:rPr lang="en-US" dirty="0"/>
              <a:t>Every Employee must be assigned to one Room as an office</a:t>
            </a:r>
          </a:p>
          <a:p>
            <a:pPr lvl="1"/>
            <a:r>
              <a:rPr lang="en-US" dirty="0" smtClean="0"/>
              <a:t>Employees </a:t>
            </a:r>
            <a:r>
              <a:rPr lang="en-US" dirty="0"/>
              <a:t>will not share offices (Each Employee will have his/her own office)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Employee will be given at least two pieces of Equipment, a computer and </a:t>
            </a:r>
            <a:r>
              <a:rPr lang="en-US" dirty="0" smtClean="0"/>
              <a:t>a phone</a:t>
            </a:r>
            <a:endParaRPr lang="en-US" dirty="0"/>
          </a:p>
          <a:p>
            <a:pPr lvl="1"/>
            <a:r>
              <a:rPr lang="en-US" dirty="0" smtClean="0"/>
              <a:t>Each </a:t>
            </a:r>
            <a:r>
              <a:rPr lang="en-US" dirty="0"/>
              <a:t>Room that is considered a Conference Room will need at least a projector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Room types may remain empty (unused Office) or have other </a:t>
            </a:r>
            <a:r>
              <a:rPr lang="en-US" dirty="0" smtClean="0"/>
              <a:t>Equipment (Storage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Other </a:t>
            </a:r>
            <a:r>
              <a:rPr lang="en-US" dirty="0"/>
              <a:t>Equipment may be given to Employees or Rooms based on need</a:t>
            </a:r>
          </a:p>
        </p:txBody>
      </p:sp>
    </p:spTree>
    <p:extLst>
      <p:ext uri="{BB962C8B-B14F-4D97-AF65-F5344CB8AC3E}">
        <p14:creationId xmlns:p14="http://schemas.microsoft.com/office/powerpoint/2010/main" val="4469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or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Teacher must be assigned to one Room as an office</a:t>
            </a:r>
          </a:p>
          <a:p>
            <a:r>
              <a:rPr lang="en-US" dirty="0"/>
              <a:t>Each Employee will be given at least two pieces of Equipment, a computer and a phone</a:t>
            </a:r>
          </a:p>
          <a:p>
            <a:r>
              <a:rPr lang="en-US" dirty="0" smtClean="0"/>
              <a:t>Other </a:t>
            </a:r>
            <a:r>
              <a:rPr lang="en-US" dirty="0"/>
              <a:t>Room types may remain empty (unused Office) or have other Devices (Storage)</a:t>
            </a:r>
          </a:p>
          <a:p>
            <a:r>
              <a:rPr lang="en-US" dirty="0"/>
              <a:t>Other Devices may be given to Teachers or Rooms based on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5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Teachers </a:t>
            </a:r>
            <a:r>
              <a:rPr lang="en-US" dirty="0"/>
              <a:t>may share offices</a:t>
            </a:r>
          </a:p>
          <a:p>
            <a:r>
              <a:rPr lang="en-US" dirty="0" smtClean="0"/>
              <a:t>Each </a:t>
            </a:r>
            <a:r>
              <a:rPr lang="en-US" dirty="0"/>
              <a:t>Room that is considered a classroom will need at least a projector and computer</a:t>
            </a:r>
          </a:p>
          <a:p>
            <a:r>
              <a:rPr lang="en-US" dirty="0" smtClean="0"/>
              <a:t>Employees </a:t>
            </a:r>
            <a:r>
              <a:rPr lang="en-US" dirty="0"/>
              <a:t>will not share offices (Each Employee will have his/her own office)</a:t>
            </a:r>
          </a:p>
          <a:p>
            <a:r>
              <a:rPr lang="en-US" dirty="0" smtClean="0"/>
              <a:t>Each </a:t>
            </a:r>
            <a:r>
              <a:rPr lang="en-US" dirty="0"/>
              <a:t>Room that is considered a Conference Room will need at least a projector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3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37AF1F-7F2C-4EF5-B31D-56562DE9501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26ecf08-e426-43fe-9f5c-4b4c24de70d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6EC087-94C7-43AC-A2DA-69FFDFE8B1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1E2AA1-B325-42A4-B6DD-671BEE30DD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6ecf08-e426-43fe-9f5c-4b4c24de70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357</Words>
  <Application>Microsoft Office PowerPoint</Application>
  <PresentationFormat>Custom</PresentationFormat>
  <Paragraphs>36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Continental World 16x9</vt:lpstr>
      <vt:lpstr>CSE 204 - INTRO TO Database Systems Quiz 2</vt:lpstr>
      <vt:lpstr>Version 1</vt:lpstr>
      <vt:lpstr>version 2</vt:lpstr>
      <vt:lpstr>Same or Similar</vt:lpstr>
      <vt:lpstr>Differing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2015-09-11T13:16:30Z</dcterms:created>
  <dcterms:modified xsi:type="dcterms:W3CDTF">2022-04-16T11:27:45Z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