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2" r:id="rId3"/>
    <p:sldId id="256" r:id="rId4"/>
    <p:sldId id="263" r:id="rId5"/>
    <p:sldId id="258" r:id="rId6"/>
    <p:sldId id="264" r:id="rId7"/>
    <p:sldId id="260" r:id="rId8"/>
    <p:sldId id="265" r:id="rId9"/>
    <p:sldId id="26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190" autoAdjust="0"/>
  </p:normalViewPr>
  <p:slideViewPr>
    <p:cSldViewPr>
      <p:cViewPr varScale="1">
        <p:scale>
          <a:sx n="74" d="100"/>
          <a:sy n="74" d="100"/>
        </p:scale>
        <p:origin x="-582" y="19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8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10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57192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5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627" y="735286"/>
            <a:ext cx="4150197" cy="13255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Comic of the day</a:t>
            </a:r>
            <a:br>
              <a:rPr lang="en-US" sz="3200" dirty="0" smtClean="0"/>
            </a:b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</a:t>
            </a:fld>
            <a:endParaRPr lang="tr-TR"/>
          </a:p>
        </p:txBody>
      </p:sp>
      <p:pic>
        <p:nvPicPr>
          <p:cNvPr id="6" name="Picture 2" descr="http://www.phdcomics.com/comics/archive/phd041816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" y="-27384"/>
            <a:ext cx="8032613" cy="348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hdcomics.com/comics/archive/phd042216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3140093"/>
            <a:ext cx="864096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6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828799"/>
            <a:ext cx="111612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 smtClean="0"/>
              <a:t>Final Exam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684" y="5013176"/>
            <a:ext cx="78486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en-US" dirty="0" err="1"/>
              <a:t>Akdeniz</a:t>
            </a:r>
            <a:r>
              <a:rPr lang="en-US" dirty="0"/>
              <a:t> University</a:t>
            </a:r>
          </a:p>
          <a:p>
            <a:r>
              <a:rPr lang="en-US" dirty="0"/>
              <a:t>josephledet@akdeniz.edu.tr </a:t>
            </a:r>
          </a:p>
        </p:txBody>
      </p:sp>
      <p:pic>
        <p:nvPicPr>
          <p:cNvPr id="102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89756" y="188640"/>
            <a:ext cx="1584177" cy="1584176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DATE/TIME/LOCATION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</a:t>
            </a:r>
          </a:p>
          <a:p>
            <a:pPr lvl="1"/>
            <a:r>
              <a:rPr lang="en-US" dirty="0" smtClean="0"/>
              <a:t>09-June-2022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Time</a:t>
            </a:r>
          </a:p>
          <a:p>
            <a:pPr lvl="1"/>
            <a:r>
              <a:rPr lang="en-US" dirty="0" smtClean="0"/>
              <a:t>10:30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Location</a:t>
            </a:r>
          </a:p>
          <a:p>
            <a:pPr lvl="1"/>
            <a:r>
              <a:rPr lang="en-US" dirty="0" smtClean="0">
                <a:uFillTx/>
              </a:rPr>
              <a:t>D205, D206, C201</a:t>
            </a:r>
            <a:endParaRPr lang="en-US" dirty="0">
              <a:uFillTx/>
            </a:endParaRPr>
          </a:p>
          <a:p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62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points</a:t>
            </a:r>
          </a:p>
          <a:p>
            <a:r>
              <a:rPr lang="en-US" dirty="0"/>
              <a:t>Represents </a:t>
            </a:r>
            <a:r>
              <a:rPr lang="en-US" dirty="0" smtClean="0"/>
              <a:t>40</a:t>
            </a:r>
            <a:r>
              <a:rPr lang="en-US" dirty="0"/>
              <a:t>% of Final </a:t>
            </a:r>
            <a:r>
              <a:rPr lang="en-US" dirty="0" smtClean="0"/>
              <a:t>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Topics </a:t>
            </a:r>
            <a:r>
              <a:rPr lang="en-US" dirty="0" smtClean="0">
                <a:uFillTx/>
              </a:rPr>
              <a:t>Covered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topics discussed in class</a:t>
            </a:r>
          </a:p>
          <a:p>
            <a:pPr lvl="1"/>
            <a:r>
              <a:rPr lang="en-US" dirty="0"/>
              <a:t>Everything from beginning of semester to Midterm Exam</a:t>
            </a:r>
          </a:p>
          <a:p>
            <a:pPr lvl="1"/>
            <a:r>
              <a:rPr lang="en-US" dirty="0" smtClean="0"/>
              <a:t>Normalization (including advanced normalization)</a:t>
            </a:r>
          </a:p>
          <a:p>
            <a:pPr lvl="1"/>
            <a:r>
              <a:rPr lang="en-US" dirty="0" smtClean="0"/>
              <a:t>Conceptual Database Design</a:t>
            </a:r>
          </a:p>
          <a:p>
            <a:pPr lvl="1"/>
            <a:r>
              <a:rPr lang="en-US" dirty="0"/>
              <a:t>Logical Database </a:t>
            </a:r>
            <a:r>
              <a:rPr lang="en-US" dirty="0" smtClean="0"/>
              <a:t>Design</a:t>
            </a:r>
          </a:p>
          <a:p>
            <a:pPr lvl="1"/>
            <a:r>
              <a:rPr lang="en-US" dirty="0"/>
              <a:t>Physical Database Design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20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answer questions</a:t>
            </a:r>
            <a:endParaRPr lang="en-US" dirty="0"/>
          </a:p>
          <a:p>
            <a:pPr lvl="1"/>
            <a:r>
              <a:rPr lang="en-US" dirty="0"/>
              <a:t>Define important terms</a:t>
            </a:r>
          </a:p>
          <a:p>
            <a:pPr lvl="1"/>
            <a:r>
              <a:rPr lang="en-US" dirty="0"/>
              <a:t>Give Examples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Write SQL statements</a:t>
            </a:r>
          </a:p>
          <a:p>
            <a:pPr lvl="1"/>
            <a:r>
              <a:rPr lang="en-US" dirty="0" smtClean="0"/>
              <a:t>Draw an E-R diagram</a:t>
            </a:r>
          </a:p>
          <a:p>
            <a:pPr lvl="1"/>
            <a:r>
              <a:rPr lang="en-US" dirty="0" smtClean="0"/>
              <a:t>Understand traps</a:t>
            </a:r>
          </a:p>
          <a:p>
            <a:pPr lvl="1"/>
            <a:r>
              <a:rPr lang="en-US" dirty="0" smtClean="0"/>
              <a:t>Know how to normalize a dataset</a:t>
            </a:r>
          </a:p>
          <a:p>
            <a:r>
              <a:rPr lang="en-US" dirty="0" smtClean="0"/>
              <a:t>Long answer questions</a:t>
            </a:r>
          </a:p>
          <a:p>
            <a:pPr lvl="1"/>
            <a:r>
              <a:rPr lang="en-US" dirty="0" smtClean="0"/>
              <a:t>Explain important concepts</a:t>
            </a:r>
          </a:p>
          <a:p>
            <a:pPr lvl="1"/>
            <a:r>
              <a:rPr lang="en-US" dirty="0" smtClean="0"/>
              <a:t>Understand how to merge two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FINAL </a:t>
            </a:r>
            <a:r>
              <a:rPr lang="en-US" dirty="0" smtClean="0">
                <a:uFillTx/>
              </a:rPr>
              <a:t>NOTE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uFillTx/>
              </a:rPr>
              <a:t>Closed</a:t>
            </a:r>
          </a:p>
          <a:p>
            <a:pPr lvl="1"/>
            <a:r>
              <a:rPr lang="en-US" dirty="0" smtClean="0">
                <a:uFillTx/>
              </a:rPr>
              <a:t>Phone</a:t>
            </a:r>
          </a:p>
          <a:p>
            <a:pPr lvl="1"/>
            <a:r>
              <a:rPr lang="en-US" dirty="0" smtClean="0">
                <a:uFillTx/>
              </a:rPr>
              <a:t>Computer</a:t>
            </a:r>
          </a:p>
          <a:p>
            <a:pPr lvl="1"/>
            <a:r>
              <a:rPr lang="en-US" dirty="0" smtClean="0">
                <a:uFillTx/>
              </a:rPr>
              <a:t>Electrical Devices</a:t>
            </a:r>
          </a:p>
          <a:p>
            <a:pPr lvl="1"/>
            <a:r>
              <a:rPr lang="en-US" dirty="0" smtClean="0">
                <a:uFillTx/>
              </a:rPr>
              <a:t>Mouth</a:t>
            </a:r>
          </a:p>
          <a:p>
            <a:r>
              <a:rPr lang="en-US" dirty="0" smtClean="0">
                <a:uFillTx/>
              </a:rPr>
              <a:t>Open</a:t>
            </a:r>
          </a:p>
          <a:p>
            <a:pPr lvl="1"/>
            <a:r>
              <a:rPr lang="en-US" dirty="0" smtClean="0">
                <a:uFillTx/>
              </a:rPr>
              <a:t>Mind</a:t>
            </a:r>
          </a:p>
          <a:p>
            <a:pPr lvl="1"/>
            <a:r>
              <a:rPr lang="en-US" dirty="0" smtClean="0">
                <a:uFillTx/>
              </a:rPr>
              <a:t>1 “Notes </a:t>
            </a:r>
            <a:r>
              <a:rPr lang="en-US" dirty="0">
                <a:uFillTx/>
              </a:rPr>
              <a:t>Sheet” is allowed</a:t>
            </a:r>
          </a:p>
          <a:p>
            <a:pPr lvl="1"/>
            <a:r>
              <a:rPr lang="en-US" dirty="0" smtClean="0">
                <a:uFillTx/>
              </a:rPr>
              <a:t>All notes, printed material, textbook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845940" y="4725144"/>
            <a:ext cx="3384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uFillTx/>
              </a:rPr>
              <a:t>Questions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3" y="1900808"/>
            <a:ext cx="9753599" cy="160020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0000" dirty="0" smtClean="0">
                <a:uFillTx/>
                <a:latin typeface="Lucida Console" panose="020B0609040504020204" pitchFamily="49" charset="0"/>
              </a:rPr>
              <a:t>[?]</a:t>
            </a:r>
            <a:endParaRPr lang="en-US" sz="30000" dirty="0">
              <a:uFillTx/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2481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116E41-EA60-42F3-A1C8-2B8E0FE11A1E}"/>
</file>

<file path=customXml/itemProps2.xml><?xml version="1.0" encoding="utf-8"?>
<ds:datastoreItem xmlns:ds="http://schemas.openxmlformats.org/officeDocument/2006/customXml" ds:itemID="{30171A8E-884E-457B-B9DC-20CFD2C9A761}"/>
</file>

<file path=customXml/itemProps3.xml><?xml version="1.0" encoding="utf-8"?>
<ds:datastoreItem xmlns:ds="http://schemas.openxmlformats.org/officeDocument/2006/customXml" ds:itemID="{59BF470A-F54B-44E9-A129-05E42DD03C96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143</Words>
  <Application>Microsoft Office PowerPoint</Application>
  <PresentationFormat>Custom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Continental World 16x9</vt:lpstr>
      <vt:lpstr>Comic of the day </vt:lpstr>
      <vt:lpstr>CSE 204 - INTRO TO Database Systems Final Exam Information</vt:lpstr>
      <vt:lpstr>DATE/TIME/LOCATION</vt:lpstr>
      <vt:lpstr>GRADING INFORMATION</vt:lpstr>
      <vt:lpstr>Topics Covered</vt:lpstr>
      <vt:lpstr>Format</vt:lpstr>
      <vt:lpstr>FINAL NOTE</vt:lpstr>
      <vt:lpstr>Questions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2022-05-25T12:22:45Z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