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75" r:id="rId22"/>
    <p:sldId id="276" r:id="rId23"/>
    <p:sldId id="277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27A3D-023B-4D25-B25B-DE932CB37FA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E054BCF-69AC-491E-B2A9-8DB817B9B4DA}">
      <dgm:prSet/>
      <dgm:spPr/>
      <dgm:t>
        <a:bodyPr/>
        <a:lstStyle/>
        <a:p>
          <a:pPr>
            <a:defRPr cap="all"/>
          </a:pPr>
          <a:r>
            <a:rPr lang="en-US" dirty="0"/>
            <a:t>Research </a:t>
          </a:r>
        </a:p>
      </dgm:t>
    </dgm:pt>
    <dgm:pt modelId="{2D9B7B04-82C9-42BD-9692-6B54DB65E08E}" type="parTrans" cxnId="{59B75DC0-EA48-4978-8008-54724667A1E0}">
      <dgm:prSet/>
      <dgm:spPr/>
      <dgm:t>
        <a:bodyPr/>
        <a:lstStyle/>
        <a:p>
          <a:endParaRPr lang="en-US"/>
        </a:p>
      </dgm:t>
    </dgm:pt>
    <dgm:pt modelId="{3746C2AD-457F-4B0A-99F8-BA6ED54B6FD0}" type="sibTrans" cxnId="{59B75DC0-EA48-4978-8008-54724667A1E0}">
      <dgm:prSet/>
      <dgm:spPr/>
      <dgm:t>
        <a:bodyPr/>
        <a:lstStyle/>
        <a:p>
          <a:endParaRPr lang="en-US"/>
        </a:p>
      </dgm:t>
    </dgm:pt>
    <dgm:pt modelId="{7F3C3498-17D4-44D6-A271-20AAB93A802C}">
      <dgm:prSet/>
      <dgm:spPr/>
      <dgm:t>
        <a:bodyPr/>
        <a:lstStyle/>
        <a:p>
          <a:pPr>
            <a:defRPr cap="all"/>
          </a:pPr>
          <a:r>
            <a:rPr lang="en-US" dirty="0"/>
            <a:t>Questionnaires</a:t>
          </a:r>
        </a:p>
      </dgm:t>
    </dgm:pt>
    <dgm:pt modelId="{5D926A83-AF0E-40F3-A8F5-E91F55B691E8}" type="parTrans" cxnId="{82716EDC-95EA-4D74-B4EE-7A08D0210FF1}">
      <dgm:prSet/>
      <dgm:spPr/>
      <dgm:t>
        <a:bodyPr/>
        <a:lstStyle/>
        <a:p>
          <a:endParaRPr lang="en-US"/>
        </a:p>
      </dgm:t>
    </dgm:pt>
    <dgm:pt modelId="{427B301D-EF3B-4BBB-984D-1D137EEA977E}" type="sibTrans" cxnId="{82716EDC-95EA-4D74-B4EE-7A08D0210FF1}">
      <dgm:prSet/>
      <dgm:spPr/>
      <dgm:t>
        <a:bodyPr/>
        <a:lstStyle/>
        <a:p>
          <a:endParaRPr lang="en-US"/>
        </a:p>
      </dgm:t>
    </dgm:pt>
    <dgm:pt modelId="{8A91ECC1-1AFB-44A4-81E2-DC92CA86A664}" type="pres">
      <dgm:prSet presAssocID="{2E827A3D-023B-4D25-B25B-DE932CB37FA0}" presName="root" presStyleCnt="0">
        <dgm:presLayoutVars>
          <dgm:dir/>
          <dgm:resizeHandles val="exact"/>
        </dgm:presLayoutVars>
      </dgm:prSet>
      <dgm:spPr/>
    </dgm:pt>
    <dgm:pt modelId="{DE37BDDE-530D-4F24-BC9C-37805D46BE97}" type="pres">
      <dgm:prSet presAssocID="{8E054BCF-69AC-491E-B2A9-8DB817B9B4DA}" presName="compNode" presStyleCnt="0"/>
      <dgm:spPr/>
    </dgm:pt>
    <dgm:pt modelId="{7528C703-DDA7-4C33-8432-BE2B5699E8E5}" type="pres">
      <dgm:prSet presAssocID="{8E054BCF-69AC-491E-B2A9-8DB817B9B4DA}" presName="iconBgRect" presStyleLbl="bgShp" presStyleIdx="0" presStyleCnt="2"/>
      <dgm:spPr/>
    </dgm:pt>
    <dgm:pt modelId="{B6554CC6-6BC9-41DB-A9FC-AE1CBE0008FA}" type="pres">
      <dgm:prSet presAssocID="{8E054BCF-69AC-491E-B2A9-8DB817B9B4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aştırma"/>
        </a:ext>
      </dgm:extLst>
    </dgm:pt>
    <dgm:pt modelId="{15D844CA-4FE2-4C4E-BAE0-22A1AF4B2FD5}" type="pres">
      <dgm:prSet presAssocID="{8E054BCF-69AC-491E-B2A9-8DB817B9B4DA}" presName="spaceRect" presStyleCnt="0"/>
      <dgm:spPr/>
    </dgm:pt>
    <dgm:pt modelId="{F3B9108F-9EC3-42CA-850E-7551DA64C26D}" type="pres">
      <dgm:prSet presAssocID="{8E054BCF-69AC-491E-B2A9-8DB817B9B4DA}" presName="textRect" presStyleLbl="revTx" presStyleIdx="0" presStyleCnt="2">
        <dgm:presLayoutVars>
          <dgm:chMax val="1"/>
          <dgm:chPref val="1"/>
        </dgm:presLayoutVars>
      </dgm:prSet>
      <dgm:spPr/>
    </dgm:pt>
    <dgm:pt modelId="{7607C6C2-C8AD-4E5B-A443-2462377BA6AD}" type="pres">
      <dgm:prSet presAssocID="{3746C2AD-457F-4B0A-99F8-BA6ED54B6FD0}" presName="sibTrans" presStyleCnt="0"/>
      <dgm:spPr/>
    </dgm:pt>
    <dgm:pt modelId="{8A1FA487-7CC7-46DF-A938-BEF3188F32D4}" type="pres">
      <dgm:prSet presAssocID="{7F3C3498-17D4-44D6-A271-20AAB93A802C}" presName="compNode" presStyleCnt="0"/>
      <dgm:spPr/>
    </dgm:pt>
    <dgm:pt modelId="{38EAC328-B938-4AC8-98E7-6AF28BD8445F}" type="pres">
      <dgm:prSet presAssocID="{7F3C3498-17D4-44D6-A271-20AAB93A802C}" presName="iconBgRect" presStyleLbl="bgShp" presStyleIdx="1" presStyleCnt="2"/>
      <dgm:spPr/>
    </dgm:pt>
    <dgm:pt modelId="{B5B58014-C182-4FD5-A092-320A684F5896}" type="pres">
      <dgm:prSet presAssocID="{7F3C3498-17D4-44D6-A271-20AAB93A80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ntrol listesi"/>
        </a:ext>
      </dgm:extLst>
    </dgm:pt>
    <dgm:pt modelId="{024AB1D3-0B0E-48B5-B319-C5BBBFBAE873}" type="pres">
      <dgm:prSet presAssocID="{7F3C3498-17D4-44D6-A271-20AAB93A802C}" presName="spaceRect" presStyleCnt="0"/>
      <dgm:spPr/>
    </dgm:pt>
    <dgm:pt modelId="{20878620-2E2A-42D7-855C-332C2AB03289}" type="pres">
      <dgm:prSet presAssocID="{7F3C3498-17D4-44D6-A271-20AAB93A80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CD6371F-B280-4420-A7F4-9D690760F04B}" type="presOf" srcId="{7F3C3498-17D4-44D6-A271-20AAB93A802C}" destId="{20878620-2E2A-42D7-855C-332C2AB03289}" srcOrd="0" destOrd="0" presId="urn:microsoft.com/office/officeart/2018/5/layout/IconCircleLabelList"/>
    <dgm:cxn modelId="{042EE122-2575-4038-A04B-44A705F0A8E3}" type="presOf" srcId="{8E054BCF-69AC-491E-B2A9-8DB817B9B4DA}" destId="{F3B9108F-9EC3-42CA-850E-7551DA64C26D}" srcOrd="0" destOrd="0" presId="urn:microsoft.com/office/officeart/2018/5/layout/IconCircleLabelList"/>
    <dgm:cxn modelId="{036E0F28-705E-4E51-A5D9-A406F47274DE}" type="presOf" srcId="{2E827A3D-023B-4D25-B25B-DE932CB37FA0}" destId="{8A91ECC1-1AFB-44A4-81E2-DC92CA86A664}" srcOrd="0" destOrd="0" presId="urn:microsoft.com/office/officeart/2018/5/layout/IconCircleLabelList"/>
    <dgm:cxn modelId="{59B75DC0-EA48-4978-8008-54724667A1E0}" srcId="{2E827A3D-023B-4D25-B25B-DE932CB37FA0}" destId="{8E054BCF-69AC-491E-B2A9-8DB817B9B4DA}" srcOrd="0" destOrd="0" parTransId="{2D9B7B04-82C9-42BD-9692-6B54DB65E08E}" sibTransId="{3746C2AD-457F-4B0A-99F8-BA6ED54B6FD0}"/>
    <dgm:cxn modelId="{82716EDC-95EA-4D74-B4EE-7A08D0210FF1}" srcId="{2E827A3D-023B-4D25-B25B-DE932CB37FA0}" destId="{7F3C3498-17D4-44D6-A271-20AAB93A802C}" srcOrd="1" destOrd="0" parTransId="{5D926A83-AF0E-40F3-A8F5-E91F55B691E8}" sibTransId="{427B301D-EF3B-4BBB-984D-1D137EEA977E}"/>
    <dgm:cxn modelId="{B62621B2-EA8E-4D9E-A701-6009A19A4896}" type="presParOf" srcId="{8A91ECC1-1AFB-44A4-81E2-DC92CA86A664}" destId="{DE37BDDE-530D-4F24-BC9C-37805D46BE97}" srcOrd="0" destOrd="0" presId="urn:microsoft.com/office/officeart/2018/5/layout/IconCircleLabelList"/>
    <dgm:cxn modelId="{FEBE908B-EFD1-4833-A726-CF7E4138771F}" type="presParOf" srcId="{DE37BDDE-530D-4F24-BC9C-37805D46BE97}" destId="{7528C703-DDA7-4C33-8432-BE2B5699E8E5}" srcOrd="0" destOrd="0" presId="urn:microsoft.com/office/officeart/2018/5/layout/IconCircleLabelList"/>
    <dgm:cxn modelId="{4156D5AC-0600-4DAE-AA13-AE53F3CFA47D}" type="presParOf" srcId="{DE37BDDE-530D-4F24-BC9C-37805D46BE97}" destId="{B6554CC6-6BC9-41DB-A9FC-AE1CBE0008FA}" srcOrd="1" destOrd="0" presId="urn:microsoft.com/office/officeart/2018/5/layout/IconCircleLabelList"/>
    <dgm:cxn modelId="{BCD3A25B-07FB-45D3-BE50-4F4C3A4E6B77}" type="presParOf" srcId="{DE37BDDE-530D-4F24-BC9C-37805D46BE97}" destId="{15D844CA-4FE2-4C4E-BAE0-22A1AF4B2FD5}" srcOrd="2" destOrd="0" presId="urn:microsoft.com/office/officeart/2018/5/layout/IconCircleLabelList"/>
    <dgm:cxn modelId="{D6C6FBB1-161B-40D6-9ABA-B4222D66DDD7}" type="presParOf" srcId="{DE37BDDE-530D-4F24-BC9C-37805D46BE97}" destId="{F3B9108F-9EC3-42CA-850E-7551DA64C26D}" srcOrd="3" destOrd="0" presId="urn:microsoft.com/office/officeart/2018/5/layout/IconCircleLabelList"/>
    <dgm:cxn modelId="{FE88302E-D1BE-4C28-90C2-72573F706E54}" type="presParOf" srcId="{8A91ECC1-1AFB-44A4-81E2-DC92CA86A664}" destId="{7607C6C2-C8AD-4E5B-A443-2462377BA6AD}" srcOrd="1" destOrd="0" presId="urn:microsoft.com/office/officeart/2018/5/layout/IconCircleLabelList"/>
    <dgm:cxn modelId="{B4DF35F0-A191-42AA-8B48-F076706037D0}" type="presParOf" srcId="{8A91ECC1-1AFB-44A4-81E2-DC92CA86A664}" destId="{8A1FA487-7CC7-46DF-A938-BEF3188F32D4}" srcOrd="2" destOrd="0" presId="urn:microsoft.com/office/officeart/2018/5/layout/IconCircleLabelList"/>
    <dgm:cxn modelId="{F9BAC5B2-2880-473C-80AB-9D7FF48E7055}" type="presParOf" srcId="{8A1FA487-7CC7-46DF-A938-BEF3188F32D4}" destId="{38EAC328-B938-4AC8-98E7-6AF28BD8445F}" srcOrd="0" destOrd="0" presId="urn:microsoft.com/office/officeart/2018/5/layout/IconCircleLabelList"/>
    <dgm:cxn modelId="{EC2CF555-953D-4F00-9908-03CFA7CC960F}" type="presParOf" srcId="{8A1FA487-7CC7-46DF-A938-BEF3188F32D4}" destId="{B5B58014-C182-4FD5-A092-320A684F5896}" srcOrd="1" destOrd="0" presId="urn:microsoft.com/office/officeart/2018/5/layout/IconCircleLabelList"/>
    <dgm:cxn modelId="{E1E6ED82-2EC0-434D-87B2-77120AF9EF72}" type="presParOf" srcId="{8A1FA487-7CC7-46DF-A938-BEF3188F32D4}" destId="{024AB1D3-0B0E-48B5-B319-C5BBBFBAE873}" srcOrd="2" destOrd="0" presId="urn:microsoft.com/office/officeart/2018/5/layout/IconCircleLabelList"/>
    <dgm:cxn modelId="{57215D85-EE32-4345-B957-A945F79CA4E2}" type="presParOf" srcId="{8A1FA487-7CC7-46DF-A938-BEF3188F32D4}" destId="{20878620-2E2A-42D7-855C-332C2AB0328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6077D5-E9C6-47E5-A725-569256B5CFCC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1DFB3C7-1E79-42AB-9279-19A60820AA71}">
      <dgm:prSet/>
      <dgm:spPr/>
      <dgm:t>
        <a:bodyPr/>
        <a:lstStyle/>
        <a:p>
          <a:r>
            <a:rPr lang="en-US" dirty="0"/>
            <a:t>1. List all customers who have ordered a particular product</a:t>
          </a:r>
        </a:p>
      </dgm:t>
    </dgm:pt>
    <dgm:pt modelId="{20F0C086-0BCD-420A-B836-576C51BA55DA}" type="parTrans" cxnId="{F72CF346-AC1E-40CA-AD86-8B33169E786E}">
      <dgm:prSet/>
      <dgm:spPr/>
      <dgm:t>
        <a:bodyPr/>
        <a:lstStyle/>
        <a:p>
          <a:endParaRPr lang="en-US"/>
        </a:p>
      </dgm:t>
    </dgm:pt>
    <dgm:pt modelId="{667D668F-6918-46AC-A625-2CB1B26BCF5C}" type="sibTrans" cxnId="{F72CF346-AC1E-40CA-AD86-8B33169E786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10CA935-D392-4BD7-846B-97C88BB65400}">
      <dgm:prSet/>
      <dgm:spPr/>
      <dgm:t>
        <a:bodyPr/>
        <a:lstStyle/>
        <a:p>
          <a:r>
            <a:rPr lang="en-US" dirty="0"/>
            <a:t>2. Show the maximum, minimum, and average price of all products based on type</a:t>
          </a:r>
        </a:p>
      </dgm:t>
    </dgm:pt>
    <dgm:pt modelId="{E93F7833-FB4D-43D4-BBBA-119D867F034D}" type="parTrans" cxnId="{B75AD7B0-769C-4A93-B00B-3EE773BDE0B5}">
      <dgm:prSet/>
      <dgm:spPr/>
      <dgm:t>
        <a:bodyPr/>
        <a:lstStyle/>
        <a:p>
          <a:endParaRPr lang="en-US"/>
        </a:p>
      </dgm:t>
    </dgm:pt>
    <dgm:pt modelId="{51CAC036-F3B6-4C5F-BEA8-6D522EB34CAB}" type="sibTrans" cxnId="{B75AD7B0-769C-4A93-B00B-3EE773BDE0B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5FE822B-D2C1-4DD5-80E8-EDA001C370CC}">
      <dgm:prSet/>
      <dgm:spPr/>
      <dgm:t>
        <a:bodyPr/>
        <a:lstStyle/>
        <a:p>
          <a:r>
            <a:rPr lang="en-US" dirty="0"/>
            <a:t>3. Order a product and change the quantity available</a:t>
          </a:r>
        </a:p>
      </dgm:t>
    </dgm:pt>
    <dgm:pt modelId="{32F0FB37-9A4F-4F84-B40B-9AB1A18CF21D}" type="parTrans" cxnId="{61FCA28B-0A7B-43DC-8250-EF6937B210D6}">
      <dgm:prSet/>
      <dgm:spPr/>
      <dgm:t>
        <a:bodyPr/>
        <a:lstStyle/>
        <a:p>
          <a:endParaRPr lang="en-US"/>
        </a:p>
      </dgm:t>
    </dgm:pt>
    <dgm:pt modelId="{31CE66E4-DE78-4867-A897-E33AE07E2A1A}" type="sibTrans" cxnId="{61FCA28B-0A7B-43DC-8250-EF6937B210D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E0D4004-C250-4DA9-AE12-7D856046400B}">
      <dgm:prSet/>
      <dgm:spPr/>
      <dgm:t>
        <a:bodyPr/>
        <a:lstStyle/>
        <a:p>
          <a:r>
            <a:rPr lang="en-US" dirty="0"/>
            <a:t>4. Add a product to a customer's cart</a:t>
          </a:r>
        </a:p>
      </dgm:t>
    </dgm:pt>
    <dgm:pt modelId="{C9CB04EA-9FB3-4B95-B136-9F98AA7AA917}" type="parTrans" cxnId="{2489D763-65D8-4A1E-A44C-5E0A3DF243D8}">
      <dgm:prSet/>
      <dgm:spPr/>
      <dgm:t>
        <a:bodyPr/>
        <a:lstStyle/>
        <a:p>
          <a:endParaRPr lang="en-US"/>
        </a:p>
      </dgm:t>
    </dgm:pt>
    <dgm:pt modelId="{C0C8B4CB-74CF-49A6-9551-513F893E64B0}" type="sibTrans" cxnId="{2489D763-65D8-4A1E-A44C-5E0A3DF243D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CFC2DE0-4D41-458D-9CAF-4862E0E0AD3D}">
      <dgm:prSet/>
      <dgm:spPr/>
      <dgm:t>
        <a:bodyPr/>
        <a:lstStyle/>
        <a:p>
          <a:r>
            <a:rPr lang="en-US" dirty="0"/>
            <a:t>5. Remove a comment</a:t>
          </a:r>
        </a:p>
      </dgm:t>
    </dgm:pt>
    <dgm:pt modelId="{160C2D1E-A6F9-46D9-A630-FCE97A28DD59}" type="parTrans" cxnId="{1678EE26-1543-46F7-8035-7219B51B539B}">
      <dgm:prSet/>
      <dgm:spPr/>
      <dgm:t>
        <a:bodyPr/>
        <a:lstStyle/>
        <a:p>
          <a:endParaRPr lang="en-US"/>
        </a:p>
      </dgm:t>
    </dgm:pt>
    <dgm:pt modelId="{412708EA-6339-461B-9C59-747349D4097E}" type="sibTrans" cxnId="{1678EE26-1543-46F7-8035-7219B51B539B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58848955-0178-4831-8CEA-3EE640BD2DAE}" type="pres">
      <dgm:prSet presAssocID="{A06077D5-E9C6-47E5-A725-569256B5CFCC}" presName="Name0" presStyleCnt="0">
        <dgm:presLayoutVars>
          <dgm:animLvl val="lvl"/>
          <dgm:resizeHandles val="exact"/>
        </dgm:presLayoutVars>
      </dgm:prSet>
      <dgm:spPr/>
    </dgm:pt>
    <dgm:pt modelId="{CC48356D-8B72-4385-9A02-D911A9CC08A5}" type="pres">
      <dgm:prSet presAssocID="{91DFB3C7-1E79-42AB-9279-19A60820AA71}" presName="compositeNode" presStyleCnt="0">
        <dgm:presLayoutVars>
          <dgm:bulletEnabled val="1"/>
        </dgm:presLayoutVars>
      </dgm:prSet>
      <dgm:spPr/>
    </dgm:pt>
    <dgm:pt modelId="{265B4BC8-E061-4593-AD05-15CFD5B8BDB4}" type="pres">
      <dgm:prSet presAssocID="{91DFB3C7-1E79-42AB-9279-19A60820AA71}" presName="bgRect" presStyleLbl="bgAccFollowNode1" presStyleIdx="0" presStyleCnt="5"/>
      <dgm:spPr/>
    </dgm:pt>
    <dgm:pt modelId="{69A16730-3D26-4661-B44E-9FC6F702F1AD}" type="pres">
      <dgm:prSet presAssocID="{667D668F-6918-46AC-A625-2CB1B26BCF5C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9BE87E49-4F4F-453D-AD04-EBAA5B85DF1F}" type="pres">
      <dgm:prSet presAssocID="{91DFB3C7-1E79-42AB-9279-19A60820AA71}" presName="bottomLine" presStyleLbl="alignNode1" presStyleIdx="1" presStyleCnt="10">
        <dgm:presLayoutVars/>
      </dgm:prSet>
      <dgm:spPr/>
    </dgm:pt>
    <dgm:pt modelId="{77179B31-1942-4DBD-B0FE-C9020A920215}" type="pres">
      <dgm:prSet presAssocID="{91DFB3C7-1E79-42AB-9279-19A60820AA71}" presName="nodeText" presStyleLbl="bgAccFollowNode1" presStyleIdx="0" presStyleCnt="5">
        <dgm:presLayoutVars>
          <dgm:bulletEnabled val="1"/>
        </dgm:presLayoutVars>
      </dgm:prSet>
      <dgm:spPr/>
    </dgm:pt>
    <dgm:pt modelId="{1898C7EF-21DC-46EB-8B1C-1764A7D237D0}" type="pres">
      <dgm:prSet presAssocID="{667D668F-6918-46AC-A625-2CB1B26BCF5C}" presName="sibTrans" presStyleCnt="0"/>
      <dgm:spPr/>
    </dgm:pt>
    <dgm:pt modelId="{149C41EB-CB1E-4437-AB3A-15FB7C500218}" type="pres">
      <dgm:prSet presAssocID="{610CA935-D392-4BD7-846B-97C88BB65400}" presName="compositeNode" presStyleCnt="0">
        <dgm:presLayoutVars>
          <dgm:bulletEnabled val="1"/>
        </dgm:presLayoutVars>
      </dgm:prSet>
      <dgm:spPr/>
    </dgm:pt>
    <dgm:pt modelId="{31CD5155-AA04-4EF1-BF28-E7E1B10AA55A}" type="pres">
      <dgm:prSet presAssocID="{610CA935-D392-4BD7-846B-97C88BB65400}" presName="bgRect" presStyleLbl="bgAccFollowNode1" presStyleIdx="1" presStyleCnt="5"/>
      <dgm:spPr/>
    </dgm:pt>
    <dgm:pt modelId="{5F3912B0-F28B-43F7-8763-5D0E4744FBF7}" type="pres">
      <dgm:prSet presAssocID="{51CAC036-F3B6-4C5F-BEA8-6D522EB34CAB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2F27C32E-B27F-49EF-BF78-D2482CC38434}" type="pres">
      <dgm:prSet presAssocID="{610CA935-D392-4BD7-846B-97C88BB65400}" presName="bottomLine" presStyleLbl="alignNode1" presStyleIdx="3" presStyleCnt="10">
        <dgm:presLayoutVars/>
      </dgm:prSet>
      <dgm:spPr/>
    </dgm:pt>
    <dgm:pt modelId="{4B1671FF-CA3C-46DF-9864-5CBCE757C447}" type="pres">
      <dgm:prSet presAssocID="{610CA935-D392-4BD7-846B-97C88BB65400}" presName="nodeText" presStyleLbl="bgAccFollowNode1" presStyleIdx="1" presStyleCnt="5">
        <dgm:presLayoutVars>
          <dgm:bulletEnabled val="1"/>
        </dgm:presLayoutVars>
      </dgm:prSet>
      <dgm:spPr/>
    </dgm:pt>
    <dgm:pt modelId="{73C769B9-33A5-40AE-8A92-44E79C821F19}" type="pres">
      <dgm:prSet presAssocID="{51CAC036-F3B6-4C5F-BEA8-6D522EB34CAB}" presName="sibTrans" presStyleCnt="0"/>
      <dgm:spPr/>
    </dgm:pt>
    <dgm:pt modelId="{A6BA0FDD-F91F-4099-A6E3-E7355F2B9186}" type="pres">
      <dgm:prSet presAssocID="{05FE822B-D2C1-4DD5-80E8-EDA001C370CC}" presName="compositeNode" presStyleCnt="0">
        <dgm:presLayoutVars>
          <dgm:bulletEnabled val="1"/>
        </dgm:presLayoutVars>
      </dgm:prSet>
      <dgm:spPr/>
    </dgm:pt>
    <dgm:pt modelId="{8793BB9B-8A87-4C16-969D-75C6869A4AE4}" type="pres">
      <dgm:prSet presAssocID="{05FE822B-D2C1-4DD5-80E8-EDA001C370CC}" presName="bgRect" presStyleLbl="bgAccFollowNode1" presStyleIdx="2" presStyleCnt="5"/>
      <dgm:spPr/>
    </dgm:pt>
    <dgm:pt modelId="{2760A466-E1C0-4001-B63D-66D076CA4B9E}" type="pres">
      <dgm:prSet presAssocID="{31CE66E4-DE78-4867-A897-E33AE07E2A1A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E3A64B83-E163-488F-AD57-1BCF43E5441B}" type="pres">
      <dgm:prSet presAssocID="{05FE822B-D2C1-4DD5-80E8-EDA001C370CC}" presName="bottomLine" presStyleLbl="alignNode1" presStyleIdx="5" presStyleCnt="10">
        <dgm:presLayoutVars/>
      </dgm:prSet>
      <dgm:spPr/>
    </dgm:pt>
    <dgm:pt modelId="{AD96E2E1-6A53-46F4-BCA2-1EC49446204C}" type="pres">
      <dgm:prSet presAssocID="{05FE822B-D2C1-4DD5-80E8-EDA001C370CC}" presName="nodeText" presStyleLbl="bgAccFollowNode1" presStyleIdx="2" presStyleCnt="5">
        <dgm:presLayoutVars>
          <dgm:bulletEnabled val="1"/>
        </dgm:presLayoutVars>
      </dgm:prSet>
      <dgm:spPr/>
    </dgm:pt>
    <dgm:pt modelId="{C022F3F8-61F7-4111-BA32-8D18D665B91A}" type="pres">
      <dgm:prSet presAssocID="{31CE66E4-DE78-4867-A897-E33AE07E2A1A}" presName="sibTrans" presStyleCnt="0"/>
      <dgm:spPr/>
    </dgm:pt>
    <dgm:pt modelId="{65F8F348-F3A1-4C68-BFFE-CF73A31238F0}" type="pres">
      <dgm:prSet presAssocID="{CE0D4004-C250-4DA9-AE12-7D856046400B}" presName="compositeNode" presStyleCnt="0">
        <dgm:presLayoutVars>
          <dgm:bulletEnabled val="1"/>
        </dgm:presLayoutVars>
      </dgm:prSet>
      <dgm:spPr/>
    </dgm:pt>
    <dgm:pt modelId="{924B9E1D-1954-46DE-8580-D1FA81F41993}" type="pres">
      <dgm:prSet presAssocID="{CE0D4004-C250-4DA9-AE12-7D856046400B}" presName="bgRect" presStyleLbl="bgAccFollowNode1" presStyleIdx="3" presStyleCnt="5"/>
      <dgm:spPr/>
    </dgm:pt>
    <dgm:pt modelId="{3272F89F-151C-4A29-A666-935E41D066F2}" type="pres">
      <dgm:prSet presAssocID="{C0C8B4CB-74CF-49A6-9551-513F893E64B0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7F7E5568-CC38-434C-8E63-035F037726D5}" type="pres">
      <dgm:prSet presAssocID="{CE0D4004-C250-4DA9-AE12-7D856046400B}" presName="bottomLine" presStyleLbl="alignNode1" presStyleIdx="7" presStyleCnt="10">
        <dgm:presLayoutVars/>
      </dgm:prSet>
      <dgm:spPr/>
    </dgm:pt>
    <dgm:pt modelId="{63E41066-44B8-4BC0-9FA1-E5349AA80990}" type="pres">
      <dgm:prSet presAssocID="{CE0D4004-C250-4DA9-AE12-7D856046400B}" presName="nodeText" presStyleLbl="bgAccFollowNode1" presStyleIdx="3" presStyleCnt="5">
        <dgm:presLayoutVars>
          <dgm:bulletEnabled val="1"/>
        </dgm:presLayoutVars>
      </dgm:prSet>
      <dgm:spPr/>
    </dgm:pt>
    <dgm:pt modelId="{381D1A90-33AA-4437-B036-A01BF8805A69}" type="pres">
      <dgm:prSet presAssocID="{C0C8B4CB-74CF-49A6-9551-513F893E64B0}" presName="sibTrans" presStyleCnt="0"/>
      <dgm:spPr/>
    </dgm:pt>
    <dgm:pt modelId="{003E646B-88AD-48AD-92F6-7A606E80484D}" type="pres">
      <dgm:prSet presAssocID="{CCFC2DE0-4D41-458D-9CAF-4862E0E0AD3D}" presName="compositeNode" presStyleCnt="0">
        <dgm:presLayoutVars>
          <dgm:bulletEnabled val="1"/>
        </dgm:presLayoutVars>
      </dgm:prSet>
      <dgm:spPr/>
    </dgm:pt>
    <dgm:pt modelId="{7F5B1EED-3B9B-416D-9D95-F12337029B1F}" type="pres">
      <dgm:prSet presAssocID="{CCFC2DE0-4D41-458D-9CAF-4862E0E0AD3D}" presName="bgRect" presStyleLbl="bgAccFollowNode1" presStyleIdx="4" presStyleCnt="5"/>
      <dgm:spPr/>
    </dgm:pt>
    <dgm:pt modelId="{DEDF4534-837A-437E-BDA5-11C3C8251318}" type="pres">
      <dgm:prSet presAssocID="{412708EA-6339-461B-9C59-747349D4097E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F3EEF38B-C6A3-452A-81B4-603051B1F0D3}" type="pres">
      <dgm:prSet presAssocID="{CCFC2DE0-4D41-458D-9CAF-4862E0E0AD3D}" presName="bottomLine" presStyleLbl="alignNode1" presStyleIdx="9" presStyleCnt="10">
        <dgm:presLayoutVars/>
      </dgm:prSet>
      <dgm:spPr/>
    </dgm:pt>
    <dgm:pt modelId="{279287C7-4634-4C5B-B7DD-E145CB347725}" type="pres">
      <dgm:prSet presAssocID="{CCFC2DE0-4D41-458D-9CAF-4862E0E0AD3D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DD482B00-CE74-42AA-8F02-CA2E0F975D2C}" type="presOf" srcId="{51CAC036-F3B6-4C5F-BEA8-6D522EB34CAB}" destId="{5F3912B0-F28B-43F7-8763-5D0E4744FBF7}" srcOrd="0" destOrd="0" presId="urn:microsoft.com/office/officeart/2016/7/layout/BasicLinearProcessNumbered"/>
    <dgm:cxn modelId="{12C8AE02-1436-45D8-9775-08F77ADEF87B}" type="presOf" srcId="{A06077D5-E9C6-47E5-A725-569256B5CFCC}" destId="{58848955-0178-4831-8CEA-3EE640BD2DAE}" srcOrd="0" destOrd="0" presId="urn:microsoft.com/office/officeart/2016/7/layout/BasicLinearProcessNumbered"/>
    <dgm:cxn modelId="{34C9EE03-5396-490C-BAFE-401C51899265}" type="presOf" srcId="{05FE822B-D2C1-4DD5-80E8-EDA001C370CC}" destId="{8793BB9B-8A87-4C16-969D-75C6869A4AE4}" srcOrd="0" destOrd="0" presId="urn:microsoft.com/office/officeart/2016/7/layout/BasicLinearProcessNumbered"/>
    <dgm:cxn modelId="{01998408-3AB8-480A-9EA2-6D129D13C9FA}" type="presOf" srcId="{412708EA-6339-461B-9C59-747349D4097E}" destId="{DEDF4534-837A-437E-BDA5-11C3C8251318}" srcOrd="0" destOrd="0" presId="urn:microsoft.com/office/officeart/2016/7/layout/BasicLinearProcessNumbered"/>
    <dgm:cxn modelId="{C9BB1009-200C-408D-A651-E26CB4E50AF1}" type="presOf" srcId="{31CE66E4-DE78-4867-A897-E33AE07E2A1A}" destId="{2760A466-E1C0-4001-B63D-66D076CA4B9E}" srcOrd="0" destOrd="0" presId="urn:microsoft.com/office/officeart/2016/7/layout/BasicLinearProcessNumbered"/>
    <dgm:cxn modelId="{55E24C14-524D-425A-93DB-432E81E2BE69}" type="presOf" srcId="{CCFC2DE0-4D41-458D-9CAF-4862E0E0AD3D}" destId="{7F5B1EED-3B9B-416D-9D95-F12337029B1F}" srcOrd="0" destOrd="0" presId="urn:microsoft.com/office/officeart/2016/7/layout/BasicLinearProcessNumbered"/>
    <dgm:cxn modelId="{85014A15-27E4-4E96-9758-DEA1DCE0BD73}" type="presOf" srcId="{CCFC2DE0-4D41-458D-9CAF-4862E0E0AD3D}" destId="{279287C7-4634-4C5B-B7DD-E145CB347725}" srcOrd="1" destOrd="0" presId="urn:microsoft.com/office/officeart/2016/7/layout/BasicLinearProcessNumbered"/>
    <dgm:cxn modelId="{2BBABB19-0635-4503-8F4A-0712D63EB8AE}" type="presOf" srcId="{610CA935-D392-4BD7-846B-97C88BB65400}" destId="{31CD5155-AA04-4EF1-BF28-E7E1B10AA55A}" srcOrd="0" destOrd="0" presId="urn:microsoft.com/office/officeart/2016/7/layout/BasicLinearProcessNumbered"/>
    <dgm:cxn modelId="{1678EE26-1543-46F7-8035-7219B51B539B}" srcId="{A06077D5-E9C6-47E5-A725-569256B5CFCC}" destId="{CCFC2DE0-4D41-458D-9CAF-4862E0E0AD3D}" srcOrd="4" destOrd="0" parTransId="{160C2D1E-A6F9-46D9-A630-FCE97A28DD59}" sibTransId="{412708EA-6339-461B-9C59-747349D4097E}"/>
    <dgm:cxn modelId="{55565C39-3FE9-425B-812C-7AD90EB6E981}" type="presOf" srcId="{91DFB3C7-1E79-42AB-9279-19A60820AA71}" destId="{77179B31-1942-4DBD-B0FE-C9020A920215}" srcOrd="1" destOrd="0" presId="urn:microsoft.com/office/officeart/2016/7/layout/BasicLinearProcessNumbered"/>
    <dgm:cxn modelId="{ED873A62-80D4-4D82-A751-C702D42913B9}" type="presOf" srcId="{610CA935-D392-4BD7-846B-97C88BB65400}" destId="{4B1671FF-CA3C-46DF-9864-5CBCE757C447}" srcOrd="1" destOrd="0" presId="urn:microsoft.com/office/officeart/2016/7/layout/BasicLinearProcessNumbered"/>
    <dgm:cxn modelId="{2489D763-65D8-4A1E-A44C-5E0A3DF243D8}" srcId="{A06077D5-E9C6-47E5-A725-569256B5CFCC}" destId="{CE0D4004-C250-4DA9-AE12-7D856046400B}" srcOrd="3" destOrd="0" parTransId="{C9CB04EA-9FB3-4B95-B136-9F98AA7AA917}" sibTransId="{C0C8B4CB-74CF-49A6-9551-513F893E64B0}"/>
    <dgm:cxn modelId="{F72CF346-AC1E-40CA-AD86-8B33169E786E}" srcId="{A06077D5-E9C6-47E5-A725-569256B5CFCC}" destId="{91DFB3C7-1E79-42AB-9279-19A60820AA71}" srcOrd="0" destOrd="0" parTransId="{20F0C086-0BCD-420A-B836-576C51BA55DA}" sibTransId="{667D668F-6918-46AC-A625-2CB1B26BCF5C}"/>
    <dgm:cxn modelId="{07DF2877-F0B9-4292-B579-19D41F74E122}" type="presOf" srcId="{CE0D4004-C250-4DA9-AE12-7D856046400B}" destId="{63E41066-44B8-4BC0-9FA1-E5349AA80990}" srcOrd="1" destOrd="0" presId="urn:microsoft.com/office/officeart/2016/7/layout/BasicLinearProcessNumbered"/>
    <dgm:cxn modelId="{98CB3B7F-F63D-469F-822C-48CB7AE6F3BD}" type="presOf" srcId="{05FE822B-D2C1-4DD5-80E8-EDA001C370CC}" destId="{AD96E2E1-6A53-46F4-BCA2-1EC49446204C}" srcOrd="1" destOrd="0" presId="urn:microsoft.com/office/officeart/2016/7/layout/BasicLinearProcessNumbered"/>
    <dgm:cxn modelId="{61FCA28B-0A7B-43DC-8250-EF6937B210D6}" srcId="{A06077D5-E9C6-47E5-A725-569256B5CFCC}" destId="{05FE822B-D2C1-4DD5-80E8-EDA001C370CC}" srcOrd="2" destOrd="0" parTransId="{32F0FB37-9A4F-4F84-B40B-9AB1A18CF21D}" sibTransId="{31CE66E4-DE78-4867-A897-E33AE07E2A1A}"/>
    <dgm:cxn modelId="{41438996-258C-4FB2-AE02-F9640CA57717}" type="presOf" srcId="{CE0D4004-C250-4DA9-AE12-7D856046400B}" destId="{924B9E1D-1954-46DE-8580-D1FA81F41993}" srcOrd="0" destOrd="0" presId="urn:microsoft.com/office/officeart/2016/7/layout/BasicLinearProcessNumbered"/>
    <dgm:cxn modelId="{B75AD7B0-769C-4A93-B00B-3EE773BDE0B5}" srcId="{A06077D5-E9C6-47E5-A725-569256B5CFCC}" destId="{610CA935-D392-4BD7-846B-97C88BB65400}" srcOrd="1" destOrd="0" parTransId="{E93F7833-FB4D-43D4-BBBA-119D867F034D}" sibTransId="{51CAC036-F3B6-4C5F-BEA8-6D522EB34CAB}"/>
    <dgm:cxn modelId="{3ABDD5EF-5F6B-4272-A7F1-CA5B03307A10}" type="presOf" srcId="{C0C8B4CB-74CF-49A6-9551-513F893E64B0}" destId="{3272F89F-151C-4A29-A666-935E41D066F2}" srcOrd="0" destOrd="0" presId="urn:microsoft.com/office/officeart/2016/7/layout/BasicLinearProcessNumbered"/>
    <dgm:cxn modelId="{75ED03F2-9058-4037-A1EE-EDD7A4499928}" type="presOf" srcId="{667D668F-6918-46AC-A625-2CB1B26BCF5C}" destId="{69A16730-3D26-4661-B44E-9FC6F702F1AD}" srcOrd="0" destOrd="0" presId="urn:microsoft.com/office/officeart/2016/7/layout/BasicLinearProcessNumbered"/>
    <dgm:cxn modelId="{B7916AFA-658C-4181-B5FA-9B37B2DD3AEA}" type="presOf" srcId="{91DFB3C7-1E79-42AB-9279-19A60820AA71}" destId="{265B4BC8-E061-4593-AD05-15CFD5B8BDB4}" srcOrd="0" destOrd="0" presId="urn:microsoft.com/office/officeart/2016/7/layout/BasicLinearProcessNumbered"/>
    <dgm:cxn modelId="{5AA8594B-7759-47E9-9DE1-A9282EE5F70E}" type="presParOf" srcId="{58848955-0178-4831-8CEA-3EE640BD2DAE}" destId="{CC48356D-8B72-4385-9A02-D911A9CC08A5}" srcOrd="0" destOrd="0" presId="urn:microsoft.com/office/officeart/2016/7/layout/BasicLinearProcessNumbered"/>
    <dgm:cxn modelId="{0549B348-1C97-410B-9FFC-4E09AE13F833}" type="presParOf" srcId="{CC48356D-8B72-4385-9A02-D911A9CC08A5}" destId="{265B4BC8-E061-4593-AD05-15CFD5B8BDB4}" srcOrd="0" destOrd="0" presId="urn:microsoft.com/office/officeart/2016/7/layout/BasicLinearProcessNumbered"/>
    <dgm:cxn modelId="{6D39E9C8-67EF-4176-8D52-8B83738DC190}" type="presParOf" srcId="{CC48356D-8B72-4385-9A02-D911A9CC08A5}" destId="{69A16730-3D26-4661-B44E-9FC6F702F1AD}" srcOrd="1" destOrd="0" presId="urn:microsoft.com/office/officeart/2016/7/layout/BasicLinearProcessNumbered"/>
    <dgm:cxn modelId="{75C615FF-0EF2-4964-9C6C-B0560BE4DA4F}" type="presParOf" srcId="{CC48356D-8B72-4385-9A02-D911A9CC08A5}" destId="{9BE87E49-4F4F-453D-AD04-EBAA5B85DF1F}" srcOrd="2" destOrd="0" presId="urn:microsoft.com/office/officeart/2016/7/layout/BasicLinearProcessNumbered"/>
    <dgm:cxn modelId="{356A74FF-1D8D-4006-B953-BCF844DE097D}" type="presParOf" srcId="{CC48356D-8B72-4385-9A02-D911A9CC08A5}" destId="{77179B31-1942-4DBD-B0FE-C9020A920215}" srcOrd="3" destOrd="0" presId="urn:microsoft.com/office/officeart/2016/7/layout/BasicLinearProcessNumbered"/>
    <dgm:cxn modelId="{435F8832-BEA0-4AD0-B649-20149AAE2FD4}" type="presParOf" srcId="{58848955-0178-4831-8CEA-3EE640BD2DAE}" destId="{1898C7EF-21DC-46EB-8B1C-1764A7D237D0}" srcOrd="1" destOrd="0" presId="urn:microsoft.com/office/officeart/2016/7/layout/BasicLinearProcessNumbered"/>
    <dgm:cxn modelId="{E12BCFEF-F89A-43A7-A7B2-14EFE510F412}" type="presParOf" srcId="{58848955-0178-4831-8CEA-3EE640BD2DAE}" destId="{149C41EB-CB1E-4437-AB3A-15FB7C500218}" srcOrd="2" destOrd="0" presId="urn:microsoft.com/office/officeart/2016/7/layout/BasicLinearProcessNumbered"/>
    <dgm:cxn modelId="{7F0AFD57-D280-40C5-9AB1-4EF8CBFEED49}" type="presParOf" srcId="{149C41EB-CB1E-4437-AB3A-15FB7C500218}" destId="{31CD5155-AA04-4EF1-BF28-E7E1B10AA55A}" srcOrd="0" destOrd="0" presId="urn:microsoft.com/office/officeart/2016/7/layout/BasicLinearProcessNumbered"/>
    <dgm:cxn modelId="{248642C2-E04B-4C9E-BB57-050B9615CE9D}" type="presParOf" srcId="{149C41EB-CB1E-4437-AB3A-15FB7C500218}" destId="{5F3912B0-F28B-43F7-8763-5D0E4744FBF7}" srcOrd="1" destOrd="0" presId="urn:microsoft.com/office/officeart/2016/7/layout/BasicLinearProcessNumbered"/>
    <dgm:cxn modelId="{47C23608-B3C1-46E9-A9A4-293C56A67C44}" type="presParOf" srcId="{149C41EB-CB1E-4437-AB3A-15FB7C500218}" destId="{2F27C32E-B27F-49EF-BF78-D2482CC38434}" srcOrd="2" destOrd="0" presId="urn:microsoft.com/office/officeart/2016/7/layout/BasicLinearProcessNumbered"/>
    <dgm:cxn modelId="{26D3FE6C-AC81-455B-BE32-368E57D99D57}" type="presParOf" srcId="{149C41EB-CB1E-4437-AB3A-15FB7C500218}" destId="{4B1671FF-CA3C-46DF-9864-5CBCE757C447}" srcOrd="3" destOrd="0" presId="urn:microsoft.com/office/officeart/2016/7/layout/BasicLinearProcessNumbered"/>
    <dgm:cxn modelId="{BC99CF9C-0B9C-4FD5-8C08-5D186166C554}" type="presParOf" srcId="{58848955-0178-4831-8CEA-3EE640BD2DAE}" destId="{73C769B9-33A5-40AE-8A92-44E79C821F19}" srcOrd="3" destOrd="0" presId="urn:microsoft.com/office/officeart/2016/7/layout/BasicLinearProcessNumbered"/>
    <dgm:cxn modelId="{98D38FEA-2F22-49C7-8DB8-9D4804744843}" type="presParOf" srcId="{58848955-0178-4831-8CEA-3EE640BD2DAE}" destId="{A6BA0FDD-F91F-4099-A6E3-E7355F2B9186}" srcOrd="4" destOrd="0" presId="urn:microsoft.com/office/officeart/2016/7/layout/BasicLinearProcessNumbered"/>
    <dgm:cxn modelId="{C48FD931-EB94-461D-8751-10AF5FDDFCB3}" type="presParOf" srcId="{A6BA0FDD-F91F-4099-A6E3-E7355F2B9186}" destId="{8793BB9B-8A87-4C16-969D-75C6869A4AE4}" srcOrd="0" destOrd="0" presId="urn:microsoft.com/office/officeart/2016/7/layout/BasicLinearProcessNumbered"/>
    <dgm:cxn modelId="{073F0989-1FA8-4771-B7B7-7B48D29A579C}" type="presParOf" srcId="{A6BA0FDD-F91F-4099-A6E3-E7355F2B9186}" destId="{2760A466-E1C0-4001-B63D-66D076CA4B9E}" srcOrd="1" destOrd="0" presId="urn:microsoft.com/office/officeart/2016/7/layout/BasicLinearProcessNumbered"/>
    <dgm:cxn modelId="{DFB184FD-AB70-45A3-9CED-FB3E45197BB6}" type="presParOf" srcId="{A6BA0FDD-F91F-4099-A6E3-E7355F2B9186}" destId="{E3A64B83-E163-488F-AD57-1BCF43E5441B}" srcOrd="2" destOrd="0" presId="urn:microsoft.com/office/officeart/2016/7/layout/BasicLinearProcessNumbered"/>
    <dgm:cxn modelId="{73D381A9-D450-4E97-9EC5-B10673A41FB4}" type="presParOf" srcId="{A6BA0FDD-F91F-4099-A6E3-E7355F2B9186}" destId="{AD96E2E1-6A53-46F4-BCA2-1EC49446204C}" srcOrd="3" destOrd="0" presId="urn:microsoft.com/office/officeart/2016/7/layout/BasicLinearProcessNumbered"/>
    <dgm:cxn modelId="{92EF3AF7-544C-422B-A9E4-9375D93FA836}" type="presParOf" srcId="{58848955-0178-4831-8CEA-3EE640BD2DAE}" destId="{C022F3F8-61F7-4111-BA32-8D18D665B91A}" srcOrd="5" destOrd="0" presId="urn:microsoft.com/office/officeart/2016/7/layout/BasicLinearProcessNumbered"/>
    <dgm:cxn modelId="{17797BE6-443F-4BDA-A2D9-E03B5924DB3F}" type="presParOf" srcId="{58848955-0178-4831-8CEA-3EE640BD2DAE}" destId="{65F8F348-F3A1-4C68-BFFE-CF73A31238F0}" srcOrd="6" destOrd="0" presId="urn:microsoft.com/office/officeart/2016/7/layout/BasicLinearProcessNumbered"/>
    <dgm:cxn modelId="{CAFC29F6-728E-44B3-AD78-AB258C5AA5D4}" type="presParOf" srcId="{65F8F348-F3A1-4C68-BFFE-CF73A31238F0}" destId="{924B9E1D-1954-46DE-8580-D1FA81F41993}" srcOrd="0" destOrd="0" presId="urn:microsoft.com/office/officeart/2016/7/layout/BasicLinearProcessNumbered"/>
    <dgm:cxn modelId="{61F36861-29A5-483C-B069-1BD3BF20F67B}" type="presParOf" srcId="{65F8F348-F3A1-4C68-BFFE-CF73A31238F0}" destId="{3272F89F-151C-4A29-A666-935E41D066F2}" srcOrd="1" destOrd="0" presId="urn:microsoft.com/office/officeart/2016/7/layout/BasicLinearProcessNumbered"/>
    <dgm:cxn modelId="{50CC1371-C208-4A2A-8729-47BF97D5FE07}" type="presParOf" srcId="{65F8F348-F3A1-4C68-BFFE-CF73A31238F0}" destId="{7F7E5568-CC38-434C-8E63-035F037726D5}" srcOrd="2" destOrd="0" presId="urn:microsoft.com/office/officeart/2016/7/layout/BasicLinearProcessNumbered"/>
    <dgm:cxn modelId="{2A78D47B-EACA-434D-8847-26B55F421AD6}" type="presParOf" srcId="{65F8F348-F3A1-4C68-BFFE-CF73A31238F0}" destId="{63E41066-44B8-4BC0-9FA1-E5349AA80990}" srcOrd="3" destOrd="0" presId="urn:microsoft.com/office/officeart/2016/7/layout/BasicLinearProcessNumbered"/>
    <dgm:cxn modelId="{76D33DEA-9A59-428D-9E4B-D3A7CB1B3064}" type="presParOf" srcId="{58848955-0178-4831-8CEA-3EE640BD2DAE}" destId="{381D1A90-33AA-4437-B036-A01BF8805A69}" srcOrd="7" destOrd="0" presId="urn:microsoft.com/office/officeart/2016/7/layout/BasicLinearProcessNumbered"/>
    <dgm:cxn modelId="{1FA75380-F0A0-48FE-A326-5F004FF80AB5}" type="presParOf" srcId="{58848955-0178-4831-8CEA-3EE640BD2DAE}" destId="{003E646B-88AD-48AD-92F6-7A606E80484D}" srcOrd="8" destOrd="0" presId="urn:microsoft.com/office/officeart/2016/7/layout/BasicLinearProcessNumbered"/>
    <dgm:cxn modelId="{67CB791A-1357-48F4-84D3-E2E7F7964022}" type="presParOf" srcId="{003E646B-88AD-48AD-92F6-7A606E80484D}" destId="{7F5B1EED-3B9B-416D-9D95-F12337029B1F}" srcOrd="0" destOrd="0" presId="urn:microsoft.com/office/officeart/2016/7/layout/BasicLinearProcessNumbered"/>
    <dgm:cxn modelId="{79A12976-CFC3-4483-A17A-7791EE4746DD}" type="presParOf" srcId="{003E646B-88AD-48AD-92F6-7A606E80484D}" destId="{DEDF4534-837A-437E-BDA5-11C3C8251318}" srcOrd="1" destOrd="0" presId="urn:microsoft.com/office/officeart/2016/7/layout/BasicLinearProcessNumbered"/>
    <dgm:cxn modelId="{C0AABD2C-0F0F-4D7A-BF34-669502831B48}" type="presParOf" srcId="{003E646B-88AD-48AD-92F6-7A606E80484D}" destId="{F3EEF38B-C6A3-452A-81B4-603051B1F0D3}" srcOrd="2" destOrd="0" presId="urn:microsoft.com/office/officeart/2016/7/layout/BasicLinearProcessNumbered"/>
    <dgm:cxn modelId="{A2C1D720-7B75-4CAC-89A5-717B2AE79F3B}" type="presParOf" srcId="{003E646B-88AD-48AD-92F6-7A606E80484D}" destId="{279287C7-4634-4C5B-B7DD-E145CB34772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8C703-DDA7-4C33-8432-BE2B5699E8E5}">
      <dsp:nvSpPr>
        <dsp:cNvPr id="0" name=""/>
        <dsp:cNvSpPr/>
      </dsp:nvSpPr>
      <dsp:spPr>
        <a:xfrm>
          <a:off x="1816199" y="62805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54CC6-6BC9-41DB-A9FC-AE1CBE0008FA}">
      <dsp:nvSpPr>
        <dsp:cNvPr id="0" name=""/>
        <dsp:cNvSpPr/>
      </dsp:nvSpPr>
      <dsp:spPr>
        <a:xfrm>
          <a:off x="2284199" y="530805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9108F-9EC3-42CA-850E-7551DA64C26D}">
      <dsp:nvSpPr>
        <dsp:cNvPr id="0" name=""/>
        <dsp:cNvSpPr/>
      </dsp:nvSpPr>
      <dsp:spPr>
        <a:xfrm>
          <a:off x="1114199" y="29428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dirty="0"/>
            <a:t>Research </a:t>
          </a:r>
        </a:p>
      </dsp:txBody>
      <dsp:txXfrm>
        <a:off x="1114199" y="2942806"/>
        <a:ext cx="3600000" cy="720000"/>
      </dsp:txXfrm>
    </dsp:sp>
    <dsp:sp modelId="{38EAC328-B938-4AC8-98E7-6AF28BD8445F}">
      <dsp:nvSpPr>
        <dsp:cNvPr id="0" name=""/>
        <dsp:cNvSpPr/>
      </dsp:nvSpPr>
      <dsp:spPr>
        <a:xfrm>
          <a:off x="6046199" y="62805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58014-C182-4FD5-A092-320A684F5896}">
      <dsp:nvSpPr>
        <dsp:cNvPr id="0" name=""/>
        <dsp:cNvSpPr/>
      </dsp:nvSpPr>
      <dsp:spPr>
        <a:xfrm>
          <a:off x="6514199" y="53080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78620-2E2A-42D7-855C-332C2AB03289}">
      <dsp:nvSpPr>
        <dsp:cNvPr id="0" name=""/>
        <dsp:cNvSpPr/>
      </dsp:nvSpPr>
      <dsp:spPr>
        <a:xfrm>
          <a:off x="5344199" y="294280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dirty="0"/>
            <a:t>Questionnaires</a:t>
          </a:r>
        </a:p>
      </dsp:txBody>
      <dsp:txXfrm>
        <a:off x="5344199" y="2942806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B4BC8-E061-4593-AD05-15CFD5B8BDB4}">
      <dsp:nvSpPr>
        <dsp:cNvPr id="0" name=""/>
        <dsp:cNvSpPr/>
      </dsp:nvSpPr>
      <dsp:spPr>
        <a:xfrm>
          <a:off x="3437" y="559830"/>
          <a:ext cx="1861393" cy="26059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1" tIns="330200" rIns="14512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1. List all customers who have ordered a particular product</a:t>
          </a:r>
        </a:p>
      </dsp:txBody>
      <dsp:txXfrm>
        <a:off x="3437" y="1550091"/>
        <a:ext cx="1861393" cy="1563570"/>
      </dsp:txXfrm>
    </dsp:sp>
    <dsp:sp modelId="{69A16730-3D26-4661-B44E-9FC6F702F1AD}">
      <dsp:nvSpPr>
        <dsp:cNvPr id="0" name=""/>
        <dsp:cNvSpPr/>
      </dsp:nvSpPr>
      <dsp:spPr>
        <a:xfrm>
          <a:off x="543242" y="820425"/>
          <a:ext cx="781785" cy="7817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51" tIns="12700" rIns="60951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57732" y="934915"/>
        <a:ext cx="552805" cy="552805"/>
      </dsp:txXfrm>
    </dsp:sp>
    <dsp:sp modelId="{9BE87E49-4F4F-453D-AD04-EBAA5B85DF1F}">
      <dsp:nvSpPr>
        <dsp:cNvPr id="0" name=""/>
        <dsp:cNvSpPr/>
      </dsp:nvSpPr>
      <dsp:spPr>
        <a:xfrm>
          <a:off x="3437" y="3165709"/>
          <a:ext cx="1861393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CD5155-AA04-4EF1-BF28-E7E1B10AA55A}">
      <dsp:nvSpPr>
        <dsp:cNvPr id="0" name=""/>
        <dsp:cNvSpPr/>
      </dsp:nvSpPr>
      <dsp:spPr>
        <a:xfrm>
          <a:off x="2050970" y="559830"/>
          <a:ext cx="1861393" cy="26059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1" tIns="330200" rIns="14512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2. Show the maximum, minimum, and average price of all products based on type</a:t>
          </a:r>
        </a:p>
      </dsp:txBody>
      <dsp:txXfrm>
        <a:off x="2050970" y="1550091"/>
        <a:ext cx="1861393" cy="1563570"/>
      </dsp:txXfrm>
    </dsp:sp>
    <dsp:sp modelId="{5F3912B0-F28B-43F7-8763-5D0E4744FBF7}">
      <dsp:nvSpPr>
        <dsp:cNvPr id="0" name=""/>
        <dsp:cNvSpPr/>
      </dsp:nvSpPr>
      <dsp:spPr>
        <a:xfrm>
          <a:off x="2590774" y="820425"/>
          <a:ext cx="781785" cy="7817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51" tIns="12700" rIns="60951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705264" y="934915"/>
        <a:ext cx="552805" cy="552805"/>
      </dsp:txXfrm>
    </dsp:sp>
    <dsp:sp modelId="{2F27C32E-B27F-49EF-BF78-D2482CC38434}">
      <dsp:nvSpPr>
        <dsp:cNvPr id="0" name=""/>
        <dsp:cNvSpPr/>
      </dsp:nvSpPr>
      <dsp:spPr>
        <a:xfrm>
          <a:off x="2050970" y="3165709"/>
          <a:ext cx="1861393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93BB9B-8A87-4C16-969D-75C6869A4AE4}">
      <dsp:nvSpPr>
        <dsp:cNvPr id="0" name=""/>
        <dsp:cNvSpPr/>
      </dsp:nvSpPr>
      <dsp:spPr>
        <a:xfrm>
          <a:off x="4098503" y="559830"/>
          <a:ext cx="1861393" cy="260595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1" tIns="330200" rIns="14512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3. Order a product and change the quantity available</a:t>
          </a:r>
        </a:p>
      </dsp:txBody>
      <dsp:txXfrm>
        <a:off x="4098503" y="1550091"/>
        <a:ext cx="1861393" cy="1563570"/>
      </dsp:txXfrm>
    </dsp:sp>
    <dsp:sp modelId="{2760A466-E1C0-4001-B63D-66D076CA4B9E}">
      <dsp:nvSpPr>
        <dsp:cNvPr id="0" name=""/>
        <dsp:cNvSpPr/>
      </dsp:nvSpPr>
      <dsp:spPr>
        <a:xfrm>
          <a:off x="4638307" y="820425"/>
          <a:ext cx="781785" cy="78178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51" tIns="12700" rIns="60951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4752797" y="934915"/>
        <a:ext cx="552805" cy="552805"/>
      </dsp:txXfrm>
    </dsp:sp>
    <dsp:sp modelId="{E3A64B83-E163-488F-AD57-1BCF43E5441B}">
      <dsp:nvSpPr>
        <dsp:cNvPr id="0" name=""/>
        <dsp:cNvSpPr/>
      </dsp:nvSpPr>
      <dsp:spPr>
        <a:xfrm>
          <a:off x="4098503" y="3165709"/>
          <a:ext cx="1861393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4B9E1D-1954-46DE-8580-D1FA81F41993}">
      <dsp:nvSpPr>
        <dsp:cNvPr id="0" name=""/>
        <dsp:cNvSpPr/>
      </dsp:nvSpPr>
      <dsp:spPr>
        <a:xfrm>
          <a:off x="6146036" y="559830"/>
          <a:ext cx="1861393" cy="260595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1" tIns="330200" rIns="14512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4. Add a product to a customer's cart</a:t>
          </a:r>
        </a:p>
      </dsp:txBody>
      <dsp:txXfrm>
        <a:off x="6146036" y="1550091"/>
        <a:ext cx="1861393" cy="1563570"/>
      </dsp:txXfrm>
    </dsp:sp>
    <dsp:sp modelId="{3272F89F-151C-4A29-A666-935E41D066F2}">
      <dsp:nvSpPr>
        <dsp:cNvPr id="0" name=""/>
        <dsp:cNvSpPr/>
      </dsp:nvSpPr>
      <dsp:spPr>
        <a:xfrm>
          <a:off x="6685840" y="820425"/>
          <a:ext cx="781785" cy="7817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51" tIns="12700" rIns="60951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6800330" y="934915"/>
        <a:ext cx="552805" cy="552805"/>
      </dsp:txXfrm>
    </dsp:sp>
    <dsp:sp modelId="{7F7E5568-CC38-434C-8E63-035F037726D5}">
      <dsp:nvSpPr>
        <dsp:cNvPr id="0" name=""/>
        <dsp:cNvSpPr/>
      </dsp:nvSpPr>
      <dsp:spPr>
        <a:xfrm>
          <a:off x="6146036" y="3165709"/>
          <a:ext cx="1861393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F5B1EED-3B9B-416D-9D95-F12337029B1F}">
      <dsp:nvSpPr>
        <dsp:cNvPr id="0" name=""/>
        <dsp:cNvSpPr/>
      </dsp:nvSpPr>
      <dsp:spPr>
        <a:xfrm>
          <a:off x="8193568" y="559830"/>
          <a:ext cx="1861393" cy="260595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21" tIns="330200" rIns="145121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5. Remove a comment</a:t>
          </a:r>
        </a:p>
      </dsp:txBody>
      <dsp:txXfrm>
        <a:off x="8193568" y="1550091"/>
        <a:ext cx="1861393" cy="1563570"/>
      </dsp:txXfrm>
    </dsp:sp>
    <dsp:sp modelId="{DEDF4534-837A-437E-BDA5-11C3C8251318}">
      <dsp:nvSpPr>
        <dsp:cNvPr id="0" name=""/>
        <dsp:cNvSpPr/>
      </dsp:nvSpPr>
      <dsp:spPr>
        <a:xfrm>
          <a:off x="8733372" y="820425"/>
          <a:ext cx="781785" cy="7817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51" tIns="12700" rIns="60951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</a:t>
          </a:r>
        </a:p>
      </dsp:txBody>
      <dsp:txXfrm>
        <a:off x="8847862" y="934915"/>
        <a:ext cx="552805" cy="552805"/>
      </dsp:txXfrm>
    </dsp:sp>
    <dsp:sp modelId="{F3EEF38B-C6A3-452A-81B4-603051B1F0D3}">
      <dsp:nvSpPr>
        <dsp:cNvPr id="0" name=""/>
        <dsp:cNvSpPr/>
      </dsp:nvSpPr>
      <dsp:spPr>
        <a:xfrm>
          <a:off x="8193568" y="3165709"/>
          <a:ext cx="1861393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85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2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3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6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4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8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3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6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5/28/2021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0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93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7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69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76393E1F-A704-4C65-8CAD-152191989A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F1D46E2-8DCB-481E-865B-10AC58C7E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32A8993-DEEC-4152-BF86-0C1153EEB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r>
              <a:rPr lang="en-US" dirty="0"/>
              <a:t>Group-5 (Shopping Website)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7" name="Straight Connector 61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3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646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0021773-31B0-4A39-8592-E79CF146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64" y="89452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Tasks given to us</a:t>
            </a:r>
          </a:p>
        </p:txBody>
      </p:sp>
      <p:graphicFrame>
        <p:nvGraphicFramePr>
          <p:cNvPr id="7" name="İçerik Yer Tutucusu 2">
            <a:extLst>
              <a:ext uri="{FF2B5EF4-FFF2-40B4-BE49-F238E27FC236}">
                <a16:creationId xmlns:a16="http://schemas.microsoft.com/office/drawing/2014/main" id="{E1104551-EB73-49D4-894E-AD0640936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967752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250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6CF9C1-5004-4694-8C75-49ECF20E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9839498" cy="1028264"/>
          </a:xfrm>
        </p:spPr>
        <p:txBody>
          <a:bodyPr>
            <a:normAutofit/>
          </a:bodyPr>
          <a:lstStyle/>
          <a:p>
            <a:r>
              <a:rPr lang="en-US" sz="2800" dirty="0"/>
              <a:t>1. List all customers who have ordered a particular product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FC38C8-77A3-46F3-87F6-771DACDC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c.FirstName,c.Surname,c.DOB,c.Gender,c.Email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ca.Address,c.PhoneNumber,por.ProductID,p.Name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customer c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INNER JOIN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productorder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po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po.CustomerID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c.CustomerID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productorderrelation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por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por.OrderID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po.OrderID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product p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p.ProductID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por.ProductID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customeraddress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ca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ca.CustomerID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c.CustomerID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ca.AddressName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='HOME' 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p.Name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'%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EnteredProductName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%’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p.ProductID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LIKE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'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EnteredProductID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%')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5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38820B-9AD9-42C0-9A0F-2FD66DB7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2. Show the maximum, minimum, and average price of all products based on type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805EC7-A905-4C3E-B30E-911A63F80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pt.ProductTypeName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,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p.Price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'MAX' ,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p.Price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AS 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'AVERAGE' 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p.Price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'MIN'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product p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producttype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p.ProductTypeID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pt.ProductTypeID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pt.ProductTypeID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404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A05E34-1674-4A50-933D-52B3884D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3. Order a product and change the quantity available(1/2)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C62DB1-905E-4212-8268-154FE2E34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10296698" cy="4098175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productorder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OrderID,CustomerID,Date,TotalPrice,DeliveryTime,OrderAddress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OrderID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CURRENT_DATE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ProductPrice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DeliveryTime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OrderAddress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------------------------------------------------------------------------------------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productorderrelation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ProductID,OrderID,ProductCount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OrderID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,1)</a:t>
            </a:r>
          </a:p>
          <a:p>
            <a:pPr marL="0" indent="0">
              <a:buNone/>
            </a:pP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825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E20D8D-5710-4CA9-8573-2408874B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3. Order a product and change the quantity available(2/2)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4269E4-E80C-4D11-B4AA-C647770B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product 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product.Quantity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= 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		(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product.Quantity-1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		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product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		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product.ProductID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product.ProductID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ProductID</a:t>
            </a:r>
            <a:endParaRPr lang="en-US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21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FB28BF-7958-4428-92F0-3BC2AE2D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 Add a product to a customer's cart(1/2)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F05FA9-DAB9-4D81-8B0D-BB4A7E31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Here we check whether the logged in user has a cart.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SELECT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cart.CustomerID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cartCount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cart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WHERE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cart.CustomerID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CustomerID</a:t>
            </a:r>
            <a:endParaRPr lang="en-US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Then, before adding a product, we check if there is the same product in the cart.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(*)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countCol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productincart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pc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pc.ProductID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pc.CartID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CartID</a:t>
            </a:r>
            <a:endParaRPr lang="en-US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49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17FF48-94A6-4F29-920E-0906BD77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 Add a product to a customer's cart(2/2)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753E14-40F2-48A1-B012-D29C1C27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there is no same product in the cart: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productincart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ProductID,CartID,ProductCount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cartID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,1)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there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productincart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pc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pc.ProductCount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=pc.ProductCount+1 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pc.ProductID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pc.CartID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CartID</a:t>
            </a:r>
            <a:endParaRPr lang="en-US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115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0EC240-8950-4C2A-BB9C-67BAA949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5. Remove a comment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59EC82-1C0D-4B23-9C0F-BE00C4C83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productcomment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   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productcomment.CommentID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CommentID</a:t>
            </a:r>
            <a:endParaRPr lang="en-US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08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ny question marks on black background">
            <a:extLst>
              <a:ext uri="{FF2B5EF4-FFF2-40B4-BE49-F238E27FC236}">
                <a16:creationId xmlns:a16="http://schemas.microsoft.com/office/drawing/2014/main" id="{ED55FCA5-93AF-4841-8E47-64CCFB64C4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6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F0715A4-5DF6-4426-A9B1-58C29B77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351" y="1875107"/>
            <a:ext cx="5452529" cy="26802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000" cap="all" spc="-100" dirty="0">
                <a:solidFill>
                  <a:schemeClr val="bg1"/>
                </a:solidFill>
              </a:rPr>
              <a:t>Other queries we used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3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DD6087-C589-459C-B5F8-455C00A4C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738" y="634281"/>
            <a:ext cx="10058400" cy="1371600"/>
          </a:xfrm>
        </p:spPr>
        <p:txBody>
          <a:bodyPr>
            <a:normAutofit/>
          </a:bodyPr>
          <a:lstStyle/>
          <a:p>
            <a:r>
              <a:rPr lang="en-US" sz="2800" dirty="0"/>
              <a:t>We listed the products which the user's cart.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65308C-8706-46BF-BE8A-21CDEF39C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113" y="2119745"/>
            <a:ext cx="10280072" cy="3625181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ct.CartID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p.ProductID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p.Name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pmb.ProductBrand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p.ProductModel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p.Price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p.PriceCurrency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P.Color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pc.ProductCount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cart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ct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customer c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c.CustomerID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ct.CustomerID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productincart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pc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pc.CartID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ct.CartID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product p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p.ProductID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pc.ProductID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productmodelbrand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pmb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pmb.ProductModel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p.ProductModel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ct.CustomerID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CustomerID</a:t>
            </a:r>
            <a:endParaRPr lang="en-US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06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40B1205-26ED-4631-9576-FE3D6B02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Group Members</a:t>
            </a:r>
          </a:p>
        </p:txBody>
      </p:sp>
      <p:sp>
        <p:nvSpPr>
          <p:cNvPr id="15" name="İçerik Yer Tutucusu 2">
            <a:extLst>
              <a:ext uri="{FF2B5EF4-FFF2-40B4-BE49-F238E27FC236}">
                <a16:creationId xmlns:a16="http://schemas.microsoft.com/office/drawing/2014/main" id="{C2D11783-F776-4C31-B049-AE123939C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r>
              <a:rPr lang="tr-TR" sz="2500" dirty="0">
                <a:solidFill>
                  <a:srgbClr val="FFFFFF"/>
                </a:solidFill>
              </a:rPr>
              <a:t>Furkan Can </a:t>
            </a:r>
            <a:r>
              <a:rPr lang="tr-TR" sz="2500" dirty="0" err="1">
                <a:solidFill>
                  <a:srgbClr val="FFFFFF"/>
                </a:solidFill>
              </a:rPr>
              <a:t>Tavukcu</a:t>
            </a:r>
            <a:endParaRPr lang="tr-TR" sz="2500" dirty="0">
              <a:solidFill>
                <a:srgbClr val="FFFFFF"/>
              </a:solidFill>
            </a:endParaRPr>
          </a:p>
          <a:p>
            <a:r>
              <a:rPr lang="en-US" sz="2500" dirty="0">
                <a:solidFill>
                  <a:srgbClr val="FFFFFF"/>
                </a:solidFill>
              </a:rPr>
              <a:t>B</a:t>
            </a:r>
            <a:r>
              <a:rPr lang="tr-TR" sz="2500" dirty="0" err="1">
                <a:solidFill>
                  <a:srgbClr val="FFFFFF"/>
                </a:solidFill>
              </a:rPr>
              <a:t>üşra</a:t>
            </a:r>
            <a:r>
              <a:rPr lang="tr-TR" sz="2500" dirty="0">
                <a:solidFill>
                  <a:srgbClr val="FFFFFF"/>
                </a:solidFill>
              </a:rPr>
              <a:t> </a:t>
            </a:r>
            <a:r>
              <a:rPr lang="tr-TR" sz="2500" dirty="0" err="1">
                <a:solidFill>
                  <a:srgbClr val="FFFFFF"/>
                </a:solidFill>
              </a:rPr>
              <a:t>Sarıgeyik</a:t>
            </a:r>
            <a:endParaRPr lang="tr-TR" sz="2500" dirty="0">
              <a:solidFill>
                <a:srgbClr val="FFFFFF"/>
              </a:solidFill>
            </a:endParaRPr>
          </a:p>
          <a:p>
            <a:r>
              <a:rPr lang="tr-TR" sz="2500" dirty="0">
                <a:solidFill>
                  <a:srgbClr val="FFFFFF"/>
                </a:solidFill>
              </a:rPr>
              <a:t>Okan Orkun</a:t>
            </a:r>
          </a:p>
          <a:p>
            <a:r>
              <a:rPr lang="tr-TR" sz="2500" dirty="0" err="1">
                <a:solidFill>
                  <a:srgbClr val="FFFFFF"/>
                </a:solidFill>
              </a:rPr>
              <a:t>Abdulkerim</a:t>
            </a:r>
            <a:r>
              <a:rPr lang="tr-TR" sz="2500" dirty="0">
                <a:solidFill>
                  <a:srgbClr val="FFFFFF"/>
                </a:solidFill>
              </a:rPr>
              <a:t> Çan</a:t>
            </a:r>
          </a:p>
          <a:p>
            <a:r>
              <a:rPr lang="tr-TR" sz="2500" dirty="0">
                <a:solidFill>
                  <a:srgbClr val="FFFFFF"/>
                </a:solidFill>
              </a:rPr>
              <a:t>Suleyman Dadashov</a:t>
            </a:r>
            <a:endParaRPr lang="en-US" sz="2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022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9F0F8C-1BD0-484F-A116-ED2C8022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shows total price with this query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BE826C3-E4DC-449A-9C0F-F453A470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SELECT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SUM </a:t>
            </a:r>
            <a:r>
              <a:rPr lang="en-US" dirty="0"/>
              <a:t>(</a:t>
            </a:r>
            <a:r>
              <a:rPr lang="en-US" dirty="0" err="1"/>
              <a:t>p.Price</a:t>
            </a:r>
            <a:r>
              <a:rPr lang="en-US" dirty="0"/>
              <a:t>*</a:t>
            </a:r>
            <a:r>
              <a:rPr lang="en-US" dirty="0" err="1"/>
              <a:t>pic.ProductCount</a:t>
            </a:r>
            <a:r>
              <a:rPr lang="en-US" dirty="0"/>
              <a:t>)  </a:t>
            </a:r>
            <a:r>
              <a:rPr lang="en-US" dirty="0">
                <a:solidFill>
                  <a:srgbClr val="FF0000"/>
                </a:solidFill>
              </a:rPr>
              <a:t>AS </a:t>
            </a:r>
            <a:r>
              <a:rPr lang="en-US" dirty="0"/>
              <a:t> total 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 </a:t>
            </a:r>
            <a:r>
              <a:rPr lang="en-US" dirty="0" err="1"/>
              <a:t>productincart</a:t>
            </a:r>
            <a:r>
              <a:rPr lang="en-US" dirty="0"/>
              <a:t> pic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INNER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JOIN</a:t>
            </a:r>
            <a:r>
              <a:rPr lang="en-US" dirty="0"/>
              <a:t> product p </a:t>
            </a:r>
            <a:r>
              <a:rPr lang="en-US" dirty="0">
                <a:solidFill>
                  <a:srgbClr val="FF0000"/>
                </a:solidFill>
              </a:rPr>
              <a:t>ON</a:t>
            </a:r>
            <a:r>
              <a:rPr lang="en-US" dirty="0"/>
              <a:t> </a:t>
            </a:r>
            <a:r>
              <a:rPr lang="en-US" dirty="0" err="1"/>
              <a:t>p.ProductID</a:t>
            </a:r>
            <a:r>
              <a:rPr lang="en-US" dirty="0"/>
              <a:t>=</a:t>
            </a:r>
            <a:r>
              <a:rPr lang="en-US" dirty="0" err="1"/>
              <a:t>pic.ProductID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WHERE</a:t>
            </a:r>
            <a:r>
              <a:rPr lang="en-US" dirty="0"/>
              <a:t> </a:t>
            </a:r>
            <a:r>
              <a:rPr lang="en-US" dirty="0" err="1"/>
              <a:t>pic.CartID</a:t>
            </a:r>
            <a:r>
              <a:rPr lang="en-US" dirty="0"/>
              <a:t> = (</a:t>
            </a:r>
            <a:r>
              <a:rPr lang="en-US" dirty="0">
                <a:solidFill>
                  <a:srgbClr val="00B050"/>
                </a:solidFill>
              </a:rPr>
              <a:t>SELECT</a:t>
            </a:r>
            <a:r>
              <a:rPr lang="en-US" dirty="0"/>
              <a:t> </a:t>
            </a:r>
            <a:r>
              <a:rPr lang="en-US" dirty="0" err="1"/>
              <a:t>crt.CartID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>
                <a:solidFill>
                  <a:srgbClr val="00B050"/>
                </a:solidFill>
              </a:rPr>
              <a:t>FROM</a:t>
            </a:r>
            <a:r>
              <a:rPr lang="en-US" dirty="0"/>
              <a:t> cart </a:t>
            </a:r>
            <a:r>
              <a:rPr lang="en-US" dirty="0" err="1"/>
              <a:t>crt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      		    	 	    </a:t>
            </a:r>
            <a:r>
              <a:rPr lang="en-US" dirty="0">
                <a:solidFill>
                  <a:srgbClr val="00B050"/>
                </a:solidFill>
              </a:rPr>
              <a:t>WHERE</a:t>
            </a:r>
            <a:r>
              <a:rPr lang="en-US" dirty="0"/>
              <a:t> </a:t>
            </a:r>
            <a:r>
              <a:rPr lang="en-US" dirty="0" err="1"/>
              <a:t>crt.CustomerID</a:t>
            </a:r>
            <a:r>
              <a:rPr lang="en-US" dirty="0"/>
              <a:t>=</a:t>
            </a:r>
            <a:r>
              <a:rPr lang="en-US" dirty="0" err="1">
                <a:solidFill>
                  <a:srgbClr val="0070C0"/>
                </a:solidFill>
              </a:rPr>
              <a:t>CustomerID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221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8072C1-88FD-431F-B31D-D1851F06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can remove products by decreasing the count of products in the cart or we can directly remove products.(1/2)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E2BAAD-1DBC-4388-A59E-4C68EE4F2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Remove  by decreasing: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productincart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pic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ProductCount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= pic.ProductCount-1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pic.ProductID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ProductID</a:t>
            </a:r>
            <a:endParaRPr lang="en-US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If the count of products becomes 0, it will be removed directly from the cart.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productincart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   	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productincart.ProductID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ProductID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productincart.CartID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		(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cr.CartID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cart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cr.CustomerID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productincart.ProductCount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= 0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899207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1D5347-1565-4749-AE81-6C975DDA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can remove products by decreasing the count of products in the cart or we can directly remove products.(2/2)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FE720B-F97F-4D1B-B32D-2741C04C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remove a product completely from the cart: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productincart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   	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productincart.ProductID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ProductID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productincart.CartID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 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		(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cr.CartID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		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cart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	 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cr.CustomerID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36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A8E47C-25A5-4757-9693-03030B20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can buy all the products added to the cart(1/4)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2E0739-6022-4C0F-958C-C32253E71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productorder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Date,TotalPrice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PriceCurrency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DeliveryTime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OrderAddress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c.CustomerID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 CURRENT_DATE(),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p.Price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)*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CurrencyCoefficient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PriceCurrency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DeliveryTime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ca.Address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customer c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cart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crt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crt.CustomerID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c.CustomerID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productincart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pc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pc.CartID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crt.CartID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product p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p.ProductID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pc.ProductID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customeraddress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ca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ca.CustomerID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c.CustomerID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ca.AddressName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='HOME'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c.CustomerID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CustomerID</a:t>
            </a:r>
            <a:endParaRPr lang="en-US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973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DDF145-64EE-4D7A-9C74-6A51159A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can buy all the products added to the cart(2/4)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F2285B-00D9-4277-A050-C9CAE876A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productorderrelation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ProductID,OrderID,ProductCount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pc.ProductID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po.OrderID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productorder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po),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pc.ProductCount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 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productincart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pc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         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cart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cr.CartID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pc.CartID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         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customer c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c.CustomerID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cr.CustomerID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c.CustomerID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CustomerID</a:t>
            </a:r>
            <a:endParaRPr lang="en-US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11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4F96D16-D26E-425D-8501-868E7868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can buy all the products added to the cart(3/4)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61F1A7-46CC-406A-9CF8-DAFC1CBF1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Here, we get the list of products in the cart 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pc.ProductID,pc.ProductCount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productincart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pc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         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cart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cr.CartID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pc.CartID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         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product p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p.ProductID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pc.ProductID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         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INNER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customer c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c.CustomerID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cr.CustomerID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c.CustomerID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CustomerID</a:t>
            </a:r>
            <a:endParaRPr lang="en-US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863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FCE236-AD7E-4699-8188-9527194E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can buy all the products added to the cart(4/4)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177586-E0B6-43C3-B962-7626D57CF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07323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are correcting the stock count of the product by browsing the products in the list.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product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product.Quantity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product.Quantity-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ProductCountInCart</a:t>
            </a:r>
            <a:endParaRPr lang="en-US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   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product.ProductID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ProductID</a:t>
            </a:r>
            <a:endParaRPr lang="en-US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Finally, we empty the cart because we have bought all products. 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productincart</a:t>
            </a:r>
            <a:endParaRPr lang="en-US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         	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productincart.CartID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			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cart.CartID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				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cart 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				 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cart.CustomerID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US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6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3D17405-024E-4408-81C1-3A7C184F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pPr algn="ctr"/>
            <a:r>
              <a:rPr lang="tr-TR" sz="4000" dirty="0" err="1"/>
              <a:t>Who</a:t>
            </a:r>
            <a:r>
              <a:rPr lang="tr-TR" sz="4000" dirty="0"/>
              <a:t> </a:t>
            </a:r>
            <a:r>
              <a:rPr lang="az-Latn-AZ" sz="4000" dirty="0"/>
              <a:t>is our target audience</a:t>
            </a:r>
            <a:r>
              <a:rPr lang="en-US" sz="4000" dirty="0"/>
              <a:t>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71E5A0-1BC1-484D-9A5B-55B5C072B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Anyone who needs a database with all the features that will adapt to their site can benefit from it.</a:t>
            </a:r>
          </a:p>
        </p:txBody>
      </p:sp>
    </p:spTree>
    <p:extLst>
      <p:ext uri="{BB962C8B-B14F-4D97-AF65-F5344CB8AC3E}">
        <p14:creationId xmlns:p14="http://schemas.microsoft.com/office/powerpoint/2010/main" val="71904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BF9D0FD-8300-4B85-805B-276F010B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What is our goal?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EEADA0-D87B-484B-A71A-632BB3001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Our goal is to enable users to find the features they want on the site as quickly and as soon as possible.</a:t>
            </a:r>
          </a:p>
        </p:txBody>
      </p:sp>
    </p:spTree>
    <p:extLst>
      <p:ext uri="{BB962C8B-B14F-4D97-AF65-F5344CB8AC3E}">
        <p14:creationId xmlns:p14="http://schemas.microsoft.com/office/powerpoint/2010/main" val="367541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E25BDA2-3F4D-4B38-90E7-989465ECD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96869A-A70D-42F7-876F-605CB1718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D407CC-EF5C-486F-9A14-7F681F98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96AE0BF-5F35-4AA6-8A49-8E36E5BC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What did we do for our goal?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D76B5F-5BAA-48C6-9065-9AEF15D3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6269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E4C0C0-1872-460B-9B63-FC278D082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designed a database that keeps product, customer, order and card information in a seamless and responsive manner. We used HTML, CSS, PHP, MYSQL, JavaScript for this.</a:t>
            </a:r>
          </a:p>
        </p:txBody>
      </p:sp>
    </p:spTree>
    <p:extLst>
      <p:ext uri="{BB962C8B-B14F-4D97-AF65-F5344CB8AC3E}">
        <p14:creationId xmlns:p14="http://schemas.microsoft.com/office/powerpoint/2010/main" val="50963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11BC9E3-0649-4AAE-B316-37B01FB6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Fact Finding Techniques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7FB65ED9-6687-4A15-90B8-C8E5F89F9A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37075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615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2D6866C9-0B18-4B2D-BD6B-D6572DE719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6" r="23775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C554959-4222-439F-8CE3-B2AB1FAF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4082" y="642594"/>
            <a:ext cx="4472921" cy="1371600"/>
          </a:xfrm>
        </p:spPr>
        <p:txBody>
          <a:bodyPr>
            <a:normAutofit/>
          </a:bodyPr>
          <a:lstStyle/>
          <a:p>
            <a:pPr algn="ctr"/>
            <a:r>
              <a:rPr lang="en-US" sz="3700" dirty="0"/>
              <a:t>Why should you invest in this project?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0DBF1A-127A-453E-AD50-A4E2C01E6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82" y="3125584"/>
            <a:ext cx="4472922" cy="18454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In today's technology, large companies promote or sell their products online. If you want to grow with us, you can invest in this project.</a:t>
            </a:r>
          </a:p>
        </p:txBody>
      </p:sp>
    </p:spTree>
    <p:extLst>
      <p:ext uri="{BB962C8B-B14F-4D97-AF65-F5344CB8AC3E}">
        <p14:creationId xmlns:p14="http://schemas.microsoft.com/office/powerpoint/2010/main" val="64298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D8AA41-847E-421D-A0D3-B76E9073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3A1242-FB2C-4978-BD82-D5EB4754F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53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54199A-A94A-48AA-ABEE-B5C4911E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835" y="4209940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2500" dirty="0"/>
              <a:t>The user must enter their email and password to log into the site. If the email and password entered match the information in the database, an entry will be successful.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EF0719B6-111A-479F-840E-F6AD3086C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4646" y="1912470"/>
            <a:ext cx="7124700" cy="1933575"/>
          </a:xfr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C13D79C9-D146-4946-90B5-BA39E4E99827}"/>
              </a:ext>
            </a:extLst>
          </p:cNvPr>
          <p:cNvSpPr txBox="1"/>
          <p:nvPr/>
        </p:nvSpPr>
        <p:spPr>
          <a:xfrm>
            <a:off x="2385753" y="1005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3E777457-4D71-4CA3-AA02-97F659E863BC}"/>
              </a:ext>
            </a:extLst>
          </p:cNvPr>
          <p:cNvSpPr/>
          <p:nvPr/>
        </p:nvSpPr>
        <p:spPr>
          <a:xfrm>
            <a:off x="4409847" y="606520"/>
            <a:ext cx="2989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SIGN IN</a:t>
            </a:r>
            <a:endParaRPr lang="tr-T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89517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1672</Words>
  <Application>Microsoft Office PowerPoint</Application>
  <PresentationFormat>Geniş ekran</PresentationFormat>
  <Paragraphs>173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1" baseType="lpstr">
      <vt:lpstr>Consolas</vt:lpstr>
      <vt:lpstr>Garamond</vt:lpstr>
      <vt:lpstr>Gill Sans MT</vt:lpstr>
      <vt:lpstr>Wingdings</vt:lpstr>
      <vt:lpstr>SavonVTI</vt:lpstr>
      <vt:lpstr>Database management system</vt:lpstr>
      <vt:lpstr>Group Members</vt:lpstr>
      <vt:lpstr>Who is our target audience?</vt:lpstr>
      <vt:lpstr>What is our goal?</vt:lpstr>
      <vt:lpstr>What did we do for our goal?</vt:lpstr>
      <vt:lpstr>Fact Finding Techniques</vt:lpstr>
      <vt:lpstr>Why should you invest in this project?</vt:lpstr>
      <vt:lpstr>PowerPoint Sunusu</vt:lpstr>
      <vt:lpstr>The user must enter their email and password to log into the site. If the email and password entered match the information in the database, an entry will be successful.</vt:lpstr>
      <vt:lpstr>Tasks given to us</vt:lpstr>
      <vt:lpstr>1. List all customers who have ordered a particular product</vt:lpstr>
      <vt:lpstr>2. Show the maximum, minimum, and average price of all products based on type</vt:lpstr>
      <vt:lpstr>3. Order a product and change the quantity available(1/2)</vt:lpstr>
      <vt:lpstr>3. Order a product and change the quantity available(2/2)</vt:lpstr>
      <vt:lpstr>4. Add a product to a customer's cart(1/2)</vt:lpstr>
      <vt:lpstr>4. Add a product to a customer's cart(2/2)</vt:lpstr>
      <vt:lpstr>5. Remove a comment</vt:lpstr>
      <vt:lpstr>Other queries we used</vt:lpstr>
      <vt:lpstr>We listed the products which the user's cart.</vt:lpstr>
      <vt:lpstr>We shows total price with this query</vt:lpstr>
      <vt:lpstr>We can remove products by decreasing the count of products in the cart or we can directly remove products.(1/2)</vt:lpstr>
      <vt:lpstr>We can remove products by decreasing the count of products in the cart or we can directly remove products.(2/2)</vt:lpstr>
      <vt:lpstr>We can buy all the products added to the cart(1/4) </vt:lpstr>
      <vt:lpstr>We can buy all the products added to the cart(2/4) </vt:lpstr>
      <vt:lpstr>We can buy all the products added to the cart(3/4) </vt:lpstr>
      <vt:lpstr>We can buy all the products added to the cart(4/4)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Suleyman DADASHOV</dc:creator>
  <cp:lastModifiedBy>Suleyman DADASHOV</cp:lastModifiedBy>
  <cp:revision>34</cp:revision>
  <dcterms:created xsi:type="dcterms:W3CDTF">2021-05-26T19:10:13Z</dcterms:created>
  <dcterms:modified xsi:type="dcterms:W3CDTF">2021-05-28T23:22:38Z</dcterms:modified>
</cp:coreProperties>
</file>