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5274" autoAdjust="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Project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of the day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“Once </a:t>
            </a:r>
            <a:r>
              <a:rPr lang="en-US" dirty="0"/>
              <a:t>you eliminate the impossible, whatever remains, no matter how improbable, must be the truth</a:t>
            </a:r>
            <a:r>
              <a:rPr lang="en-US" dirty="0" smtClean="0"/>
              <a:t>.”</a:t>
            </a:r>
          </a:p>
          <a:p>
            <a:pPr lvl="1"/>
            <a:r>
              <a:rPr lang="en-US" dirty="0"/>
              <a:t>Sherlock </a:t>
            </a:r>
            <a:r>
              <a:rPr lang="en-US" dirty="0" smtClean="0"/>
              <a:t>Holmes</a:t>
            </a:r>
            <a:r>
              <a:rPr lang="en-US" dirty="0"/>
              <a:t> in </a:t>
            </a:r>
            <a:r>
              <a:rPr lang="en-US" dirty="0" smtClean="0"/>
              <a:t>“The </a:t>
            </a:r>
            <a:r>
              <a:rPr lang="en-US" dirty="0"/>
              <a:t>Adventure of the Beryl </a:t>
            </a:r>
            <a:r>
              <a:rPr lang="en-US" dirty="0" smtClean="0"/>
              <a:t>Coronet”</a:t>
            </a:r>
            <a:endParaRPr lang="tr-TR" dirty="0"/>
          </a:p>
          <a:p>
            <a:pPr lvl="1"/>
            <a:r>
              <a:rPr lang="en-US" dirty="0" smtClean="0"/>
              <a:t>Written by Sir </a:t>
            </a:r>
            <a:r>
              <a:rPr lang="en-US" dirty="0"/>
              <a:t>Arthur Conan </a:t>
            </a:r>
            <a:r>
              <a:rPr lang="en-US" dirty="0" smtClean="0"/>
              <a:t>Doyle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9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an understanding of designing and implementing a database system</a:t>
            </a:r>
          </a:p>
          <a:p>
            <a:r>
              <a:rPr lang="en-US" dirty="0" smtClean="0"/>
              <a:t>Learn to work together as a team to achieve a goal</a:t>
            </a:r>
          </a:p>
          <a:p>
            <a:r>
              <a:rPr lang="en-US" dirty="0" smtClean="0"/>
              <a:t>Develop ability to manage time and roles effectively within a group</a:t>
            </a:r>
          </a:p>
          <a:p>
            <a:r>
              <a:rPr lang="en-US" dirty="0" smtClean="0"/>
              <a:t>Discover limitations of chosen technology/systems</a:t>
            </a:r>
          </a:p>
          <a:p>
            <a:pPr lvl="3"/>
            <a:r>
              <a:rPr lang="en-US" dirty="0" smtClean="0"/>
              <a:t>Get a good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fully realized database system complete with structures (tables, views, etc.) and data</a:t>
            </a:r>
          </a:p>
          <a:p>
            <a:pPr lvl="1"/>
            <a:r>
              <a:rPr lang="en-US" dirty="0" smtClean="0"/>
              <a:t>Database should be normalized at least to 3NF</a:t>
            </a:r>
          </a:p>
          <a:p>
            <a:r>
              <a:rPr lang="en-US" dirty="0" smtClean="0"/>
              <a:t>A well-designed (or even working prototype) of a user interface for the database</a:t>
            </a:r>
          </a:p>
          <a:p>
            <a:pPr lvl="1"/>
            <a:r>
              <a:rPr lang="en-US" dirty="0" smtClean="0"/>
              <a:t>Access Forms and Reports</a:t>
            </a:r>
          </a:p>
          <a:p>
            <a:pPr lvl="1"/>
            <a:r>
              <a:rPr lang="en-US" dirty="0" smtClean="0"/>
              <a:t>PHP code for MySQL database</a:t>
            </a:r>
          </a:p>
          <a:p>
            <a:r>
              <a:rPr lang="en-US" dirty="0" smtClean="0"/>
              <a:t>A report on how these things were done</a:t>
            </a:r>
          </a:p>
          <a:p>
            <a:pPr lvl="1"/>
            <a:r>
              <a:rPr lang="en-US" dirty="0" smtClean="0"/>
              <a:t>E-R diagram</a:t>
            </a:r>
          </a:p>
          <a:p>
            <a:pPr lvl="1"/>
            <a:r>
              <a:rPr lang="en-US" dirty="0" smtClean="0"/>
              <a:t>Example data viewing</a:t>
            </a:r>
          </a:p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Each member should prepare a portion of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a group</a:t>
            </a:r>
          </a:p>
          <a:p>
            <a:pPr lvl="1"/>
            <a:r>
              <a:rPr lang="en-US" dirty="0" smtClean="0"/>
              <a:t>Groups should consist of 4-6 members</a:t>
            </a:r>
          </a:p>
          <a:p>
            <a:pPr lvl="1"/>
            <a:r>
              <a:rPr lang="en-US" dirty="0" smtClean="0"/>
              <a:t>Email me (</a:t>
            </a:r>
            <a:r>
              <a:rPr lang="en-US" dirty="0"/>
              <a:t>josephledet@akdeniz.edu.tr</a:t>
            </a:r>
            <a:r>
              <a:rPr lang="en-US" dirty="0" smtClean="0"/>
              <a:t>) and CC other group members</a:t>
            </a:r>
          </a:p>
          <a:p>
            <a:r>
              <a:rPr lang="en-US" dirty="0" smtClean="0"/>
              <a:t>Choose a project idea (next slide)</a:t>
            </a:r>
          </a:p>
          <a:p>
            <a:pPr lvl="1"/>
            <a:r>
              <a:rPr lang="en-US" dirty="0" smtClean="0"/>
              <a:t>A project topic will only be able to be duplicated once</a:t>
            </a:r>
          </a:p>
          <a:p>
            <a:r>
              <a:rPr lang="en-US" dirty="0" smtClean="0"/>
              <a:t>You will have 2 submissions and a presentation</a:t>
            </a:r>
          </a:p>
          <a:p>
            <a:pPr lvl="1"/>
            <a:r>
              <a:rPr lang="en-US" dirty="0" smtClean="0"/>
              <a:t>Near the date of the midterm, you will need to submit the current version of your database design (a report will suffice)</a:t>
            </a:r>
          </a:p>
          <a:p>
            <a:pPr lvl="1"/>
            <a:r>
              <a:rPr lang="en-US" dirty="0" smtClean="0"/>
              <a:t>The “customer” will review your database and will make additional requests</a:t>
            </a:r>
          </a:p>
          <a:p>
            <a:pPr lvl="1"/>
            <a:r>
              <a:rPr lang="en-US" dirty="0" smtClean="0"/>
              <a:t>Your final submission and presentation will reflect these requests</a:t>
            </a:r>
          </a:p>
          <a:p>
            <a:r>
              <a:rPr lang="en-US" dirty="0" smtClean="0"/>
              <a:t>As stated before, if you wish to reuse a previous group project grade, you must email me by this Friday 4-Mar-2022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5736"/>
            <a:ext cx="5806380" cy="478161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Inventory of products for a shopping website (amazon, </a:t>
            </a:r>
            <a:r>
              <a:rPr lang="en-US" dirty="0" err="1" smtClean="0">
                <a:solidFill>
                  <a:srgbClr val="FF0000"/>
                </a:solidFill>
              </a:rPr>
              <a:t>ebay</a:t>
            </a:r>
            <a:r>
              <a:rPr lang="en-US" dirty="0" smtClean="0">
                <a:solidFill>
                  <a:srgbClr val="FF0000"/>
                </a:solidFill>
              </a:rPr>
              <a:t>, etc.)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Student records for a school or university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Employment records for a company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Library management system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Hospital management system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Restaurant management system</a:t>
            </a:r>
          </a:p>
          <a:p>
            <a:pPr>
              <a:buClrTx/>
            </a:pPr>
            <a:r>
              <a:rPr lang="en-US" dirty="0" smtClean="0"/>
              <a:t>Online classroom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8348" y="1761307"/>
            <a:ext cx="648072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Hotel management system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Bank records database</a:t>
            </a:r>
          </a:p>
          <a:p>
            <a:pPr>
              <a:buClrTx/>
            </a:pPr>
            <a:r>
              <a:rPr lang="en-US" dirty="0" smtClean="0"/>
              <a:t>Inventory of equipment for a company</a:t>
            </a:r>
          </a:p>
          <a:p>
            <a:pPr>
              <a:buClrTx/>
            </a:pPr>
            <a:r>
              <a:rPr lang="en-US" dirty="0" smtClean="0"/>
              <a:t>App store information for smartphone/tablet apps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Social media website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Music library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Apartment management system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62364" y="5085184"/>
            <a:ext cx="21602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62364" y="1988840"/>
            <a:ext cx="42484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3772" y="4725144"/>
            <a:ext cx="42484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98368" y="4509120"/>
            <a:ext cx="33483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 that have been approved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5736"/>
            <a:ext cx="5806380" cy="478161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Risky Individuals Portal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Movie Database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Food Delivery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4A0381-35CC-4C93-A40C-FC5FB1A24E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68AF89-C837-4DF5-8AC0-F66B9F5239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6ecf08-e426-43fe-9f5c-4b4c24de70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DEC5B7-07CD-4722-BE0C-B0E0B29BE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379</Words>
  <Application>Microsoft Office PowerPoint</Application>
  <PresentationFormat>Custom</PresentationFormat>
  <Paragraphs>63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Continental World 16x9</vt:lpstr>
      <vt:lpstr>CSE 204 - INTRO TO Database Systems Project Information</vt:lpstr>
      <vt:lpstr>Quote of the day</vt:lpstr>
      <vt:lpstr>Purposes</vt:lpstr>
      <vt:lpstr>Deliverables</vt:lpstr>
      <vt:lpstr>Logistics</vt:lpstr>
      <vt:lpstr>Potential Projects</vt:lpstr>
      <vt:lpstr>Other topics that have been approved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2022-03-18T06:00:22Z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