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2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0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51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7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2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5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1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2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4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9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79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ACAF-B986-4998-AB88-491B2122B198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5C6B-9342-4696-9657-C0A83AE54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12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01C2-3078-A0AD-8793-D7FF9DAFC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APARTMENT MANAGMENT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31FB3-2798-AC4B-BCA9-42734630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Group-</a:t>
            </a:r>
            <a:r>
              <a:rPr lang="en-GB" dirty="0"/>
              <a:t>19  </a:t>
            </a:r>
            <a:r>
              <a:rPr lang="tr-TR" dirty="0"/>
              <a:t>(</a:t>
            </a:r>
            <a:r>
              <a:rPr lang="en-GB" dirty="0"/>
              <a:t>Apartment management system</a:t>
            </a:r>
            <a:r>
              <a:rPr lang="tr-TR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41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B557-8D59-DF9B-07BC-FAEF3373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List all </a:t>
            </a:r>
            <a:r>
              <a:rPr lang="tr-TR" sz="2800" dirty="0"/>
              <a:t>COMPLAINTS WHICH ARE NOT SOLVED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04AD-A1D9-F45A-C168-3119390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  <a:r>
              <a:rPr lang="en-GB" dirty="0"/>
              <a:t>SELECT</a:t>
            </a:r>
            <a:r>
              <a:rPr lang="tr-TR" dirty="0"/>
              <a:t> </a:t>
            </a:r>
            <a:r>
              <a:rPr lang="en-GB" dirty="0"/>
              <a:t>*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/>
              <a:t>FROM Complaints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/>
              <a:t>WHERE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 err="1"/>
              <a:t>ComplaintIsSolved</a:t>
            </a:r>
            <a:r>
              <a:rPr lang="en-GB" dirty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177707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8454-33CB-ED6A-6CD8-F85F96FC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way to remove </a:t>
            </a:r>
            <a:r>
              <a:rPr lang="tr-TR" sz="2800" dirty="0"/>
              <a:t>employee </a:t>
            </a:r>
            <a:r>
              <a:rPr lang="en-GB" sz="2800" dirty="0"/>
              <a:t>from the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228D-474C-3BE5-148E-FB580B05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DELETE FROM Employee 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WHERE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 err="1"/>
              <a:t>e.EmployeeId</a:t>
            </a:r>
            <a:r>
              <a:rPr lang="en-GB" dirty="0"/>
              <a:t> = 1008;</a:t>
            </a:r>
          </a:p>
        </p:txBody>
      </p:sp>
    </p:spTree>
    <p:extLst>
      <p:ext uri="{BB962C8B-B14F-4D97-AF65-F5344CB8AC3E}">
        <p14:creationId xmlns:p14="http://schemas.microsoft.com/office/powerpoint/2010/main" val="2859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0AE6-EBE6-6AB2-A294-029FDEEB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LIST ALL APARTMENTS AND HOW MANY COMPLAINTS ARE AT EACH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4F1C-4722-5646-E26C-017DFDE4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SELECT </a:t>
            </a:r>
            <a:r>
              <a:rPr lang="tr-TR" dirty="0"/>
              <a:t> </a:t>
            </a:r>
            <a:r>
              <a:rPr lang="en-GB" dirty="0" err="1"/>
              <a:t>a.ApartmentID</a:t>
            </a:r>
            <a:r>
              <a:rPr lang="en-GB" dirty="0"/>
              <a:t>, </a:t>
            </a:r>
            <a:r>
              <a:rPr lang="tr-TR" dirty="0"/>
              <a:t> </a:t>
            </a:r>
            <a:r>
              <a:rPr lang="en-GB" dirty="0"/>
              <a:t>COUNT(</a:t>
            </a:r>
            <a:r>
              <a:rPr lang="en-GB" dirty="0" err="1"/>
              <a:t>c.ComplaintId</a:t>
            </a:r>
            <a:r>
              <a:rPr lang="en-GB" dirty="0"/>
              <a:t>) AS</a:t>
            </a:r>
            <a:r>
              <a:rPr lang="tr-TR" dirty="0"/>
              <a:t> </a:t>
            </a:r>
            <a:r>
              <a:rPr lang="en-GB" dirty="0" err="1"/>
              <a:t>ComplaintsCount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FROM  Apartment a, </a:t>
            </a:r>
            <a:r>
              <a:rPr lang="en-GB" dirty="0" err="1"/>
              <a:t>HousingEstate</a:t>
            </a:r>
            <a:r>
              <a:rPr lang="en-GB" dirty="0"/>
              <a:t> h, Complaints c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WHERE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 err="1"/>
              <a:t>c.ComplaintHousingEstateId</a:t>
            </a:r>
            <a:r>
              <a:rPr lang="en-GB" dirty="0"/>
              <a:t> = </a:t>
            </a:r>
            <a:r>
              <a:rPr lang="en-GB" dirty="0" err="1"/>
              <a:t>h.HousingEstateId</a:t>
            </a:r>
            <a:r>
              <a:rPr lang="en-GB" dirty="0"/>
              <a:t> AND	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 err="1"/>
              <a:t>h.HousingEstateId</a:t>
            </a:r>
            <a:r>
              <a:rPr lang="en-GB" dirty="0"/>
              <a:t> = </a:t>
            </a:r>
            <a:r>
              <a:rPr lang="en-GB" dirty="0" err="1"/>
              <a:t>a.HousingEstateId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GROUP BY </a:t>
            </a:r>
            <a:r>
              <a:rPr lang="en-GB" dirty="0" err="1"/>
              <a:t>a.ApartmentId</a:t>
            </a:r>
            <a:r>
              <a:rPr lang="en-GB" dirty="0"/>
              <a:t>;</a:t>
            </a:r>
            <a:endParaRPr lang="tr-TR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684E-782C-7AEE-1F90-8C6684AB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791A-9850-F137-38CA-E8DB69CE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2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3150-45CF-4F8D-35D6-50284FE6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Group Members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F326-AB75-6130-CBC0-C71E949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tr-TR" sz="2400" dirty="0"/>
              <a:t>Eray Gül</a:t>
            </a:r>
          </a:p>
          <a:p>
            <a:pPr lvl="5"/>
            <a:r>
              <a:rPr lang="tr-TR" sz="2400" dirty="0"/>
              <a:t>Ahmet Özcan</a:t>
            </a:r>
          </a:p>
          <a:p>
            <a:pPr lvl="5"/>
            <a:r>
              <a:rPr lang="tr-TR" sz="2400" dirty="0"/>
              <a:t>Baran Açıkgöz</a:t>
            </a:r>
          </a:p>
          <a:p>
            <a:pPr lvl="5"/>
            <a:r>
              <a:rPr lang="tr-TR" sz="2400" dirty="0"/>
              <a:t>Buğra Toker</a:t>
            </a:r>
          </a:p>
          <a:p>
            <a:pPr lvl="5"/>
            <a:r>
              <a:rPr lang="tr-TR" sz="2400" dirty="0"/>
              <a:t>Ömer Aslan</a:t>
            </a:r>
          </a:p>
        </p:txBody>
      </p:sp>
    </p:spTree>
    <p:extLst>
      <p:ext uri="{BB962C8B-B14F-4D97-AF65-F5344CB8AC3E}">
        <p14:creationId xmlns:p14="http://schemas.microsoft.com/office/powerpoint/2010/main" val="317168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57F-1E43-44E5-70B0-F5468902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What is our goal?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0BEC-28A7-0FCD-74A2-ADCAF99F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1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6848-C48E-0C8C-7DAB-F05DBBA3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did we do for our goal?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FB7-7275-DC44-3F60-4F58A7B8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2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23D5-518F-9F12-2599-D7A1E4FB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7536"/>
            <a:ext cx="10353761" cy="1326321"/>
          </a:xfrm>
        </p:spPr>
        <p:txBody>
          <a:bodyPr/>
          <a:lstStyle/>
          <a:p>
            <a:r>
              <a:rPr lang="en-GB" dirty="0"/>
              <a:t> E-R Diagram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E37432D-6B61-9142-2C57-02E19528B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2" y="928622"/>
            <a:ext cx="9374509" cy="5929378"/>
          </a:xfrm>
        </p:spPr>
      </p:pic>
    </p:spTree>
    <p:extLst>
      <p:ext uri="{BB962C8B-B14F-4D97-AF65-F5344CB8AC3E}">
        <p14:creationId xmlns:p14="http://schemas.microsoft.com/office/powerpoint/2010/main" val="32634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523E-0027-6A3F-2CB3-20473317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6E06-C1A3-6669-0A3C-597BCA5E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5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489E-AC2F-F86C-68BA-3902A99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28672"/>
            <a:ext cx="10353761" cy="1326321"/>
          </a:xfrm>
        </p:spPr>
        <p:txBody>
          <a:bodyPr/>
          <a:lstStyle/>
          <a:p>
            <a:r>
              <a:rPr lang="en-GB" dirty="0"/>
              <a:t>Other queries we used</a:t>
            </a:r>
          </a:p>
        </p:txBody>
      </p:sp>
    </p:spTree>
    <p:extLst>
      <p:ext uri="{BB962C8B-B14F-4D97-AF65-F5344CB8AC3E}">
        <p14:creationId xmlns:p14="http://schemas.microsoft.com/office/powerpoint/2010/main" val="148864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B72-27D0-11B5-5ABC-6B65170D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way to add a new</a:t>
            </a:r>
            <a:r>
              <a:rPr lang="tr-TR" sz="2800" dirty="0"/>
              <a:t> APARTMENT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7501-5AB2-5104-2199-65B9D132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INTO </a:t>
            </a:r>
            <a:endParaRPr lang="tr-TR" dirty="0"/>
          </a:p>
          <a:p>
            <a:pPr marL="457200" lvl="1" indent="0">
              <a:buNone/>
            </a:pPr>
            <a:r>
              <a:rPr lang="en-GB" dirty="0"/>
              <a:t>Apartment(</a:t>
            </a:r>
            <a:r>
              <a:rPr lang="en-GB" dirty="0" err="1"/>
              <a:t>ApartmentId</a:t>
            </a:r>
            <a:r>
              <a:rPr lang="en-GB" dirty="0"/>
              <a:t>, </a:t>
            </a:r>
            <a:r>
              <a:rPr lang="en-GB" dirty="0" err="1"/>
              <a:t>HousingEstateId</a:t>
            </a:r>
            <a:r>
              <a:rPr lang="en-GB" dirty="0"/>
              <a:t>, </a:t>
            </a:r>
            <a:r>
              <a:rPr lang="en-GB" dirty="0" err="1"/>
              <a:t>EmployeeId</a:t>
            </a:r>
            <a:r>
              <a:rPr lang="en-GB" dirty="0"/>
              <a:t>, </a:t>
            </a:r>
            <a:r>
              <a:rPr lang="en-GB" dirty="0" err="1"/>
              <a:t>ElevatorId</a:t>
            </a:r>
            <a:r>
              <a:rPr lang="en-GB" dirty="0"/>
              <a:t>, </a:t>
            </a:r>
            <a:r>
              <a:rPr lang="en-GB" dirty="0" err="1"/>
              <a:t>ParkingLotId</a:t>
            </a:r>
            <a:r>
              <a:rPr lang="en-GB" dirty="0"/>
              <a:t>, Name, Address, City, </a:t>
            </a:r>
            <a:r>
              <a:rPr lang="en-GB" dirty="0" err="1"/>
              <a:t>NumberOfLevels</a:t>
            </a:r>
            <a:r>
              <a:rPr lang="en-GB" dirty="0"/>
              <a:t>, </a:t>
            </a:r>
            <a:r>
              <a:rPr lang="en-GB" dirty="0" err="1"/>
              <a:t>NumberOfFlats</a:t>
            </a:r>
            <a:r>
              <a:rPr lang="en-GB" dirty="0"/>
              <a:t>, </a:t>
            </a:r>
            <a:r>
              <a:rPr lang="en-GB" dirty="0" err="1"/>
              <a:t>BuildDate,LastCleanedDate</a:t>
            </a:r>
            <a:r>
              <a:rPr lang="en-GB" dirty="0"/>
              <a:t>)</a:t>
            </a:r>
            <a:endParaRPr lang="tr-TR" dirty="0"/>
          </a:p>
          <a:p>
            <a:r>
              <a:rPr lang="en-GB" dirty="0"/>
              <a:t>VALUES</a:t>
            </a:r>
            <a:endParaRPr lang="tr-TR" dirty="0"/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dirty="0" err="1"/>
              <a:t>ApartmentId</a:t>
            </a:r>
            <a:r>
              <a:rPr lang="en-GB" dirty="0"/>
              <a:t>, </a:t>
            </a:r>
            <a:r>
              <a:rPr lang="en-GB" dirty="0" err="1"/>
              <a:t>HousingEstateId</a:t>
            </a:r>
            <a:r>
              <a:rPr lang="en-GB" dirty="0"/>
              <a:t>, </a:t>
            </a:r>
            <a:r>
              <a:rPr lang="en-GB" dirty="0" err="1"/>
              <a:t>EmployeeId</a:t>
            </a:r>
            <a:r>
              <a:rPr lang="en-GB" dirty="0"/>
              <a:t>, </a:t>
            </a:r>
            <a:r>
              <a:rPr lang="en-GB" dirty="0" err="1"/>
              <a:t>ElevatorId</a:t>
            </a:r>
            <a:r>
              <a:rPr lang="en-GB" dirty="0"/>
              <a:t>, </a:t>
            </a:r>
            <a:r>
              <a:rPr lang="en-GB" dirty="0" err="1"/>
              <a:t>ParkingLotId</a:t>
            </a:r>
            <a:r>
              <a:rPr lang="en-GB" dirty="0"/>
              <a:t>, Name, Address, City, </a:t>
            </a:r>
            <a:r>
              <a:rPr lang="en-GB" dirty="0" err="1"/>
              <a:t>NumberOfLevels</a:t>
            </a:r>
            <a:r>
              <a:rPr lang="en-GB" dirty="0"/>
              <a:t>, </a:t>
            </a:r>
            <a:r>
              <a:rPr lang="en-GB" dirty="0" err="1"/>
              <a:t>NumberOfFlats</a:t>
            </a:r>
            <a:r>
              <a:rPr lang="en-GB" dirty="0"/>
              <a:t>, </a:t>
            </a:r>
            <a:r>
              <a:rPr lang="en-GB" dirty="0" err="1"/>
              <a:t>BuildDate</a:t>
            </a:r>
            <a:r>
              <a:rPr lang="en-GB" dirty="0"/>
              <a:t>,</a:t>
            </a:r>
            <a:r>
              <a:rPr lang="tr-TR" dirty="0"/>
              <a:t> </a:t>
            </a:r>
            <a:r>
              <a:rPr lang="en-GB" dirty="0" err="1"/>
              <a:t>LastCleanedDate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82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A5C4-BC9B-9FB7-B23E-035996D7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way to change the </a:t>
            </a:r>
            <a:r>
              <a:rPr lang="tr-TR" sz="2800" dirty="0"/>
              <a:t>LAST MAINTENANCE DATE </a:t>
            </a:r>
            <a:r>
              <a:rPr lang="en-GB" sz="2800" dirty="0"/>
              <a:t>for </a:t>
            </a:r>
            <a:r>
              <a:rPr lang="tr-TR" sz="2800" dirty="0"/>
              <a:t>ELEVATOR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52A0-858C-97A9-2216-ACE259E6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UPDATE Elevator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GB" dirty="0"/>
              <a:t>SET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 err="1"/>
              <a:t>LastMaintenanceDate</a:t>
            </a:r>
            <a:r>
              <a:rPr lang="en-GB" dirty="0"/>
              <a:t> = [</a:t>
            </a:r>
            <a:r>
              <a:rPr lang="en-GB" dirty="0" err="1"/>
              <a:t>newLastMaintenanceDate</a:t>
            </a:r>
            <a:r>
              <a:rPr lang="en-GB" dirty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/>
              <a:t>WHERE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GB" dirty="0" err="1"/>
              <a:t>ElevatorId</a:t>
            </a:r>
            <a:r>
              <a:rPr lang="en-GB" dirty="0"/>
              <a:t> = </a:t>
            </a:r>
            <a:r>
              <a:rPr lang="en-GB" dirty="0" err="1"/>
              <a:t>ChosenElevatorId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48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191</TotalTime>
  <Words>237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APARTMENT MANAGMENT SYSTEM</vt:lpstr>
      <vt:lpstr>Group Members</vt:lpstr>
      <vt:lpstr>What is our goal?</vt:lpstr>
      <vt:lpstr>What did we do for our goal?</vt:lpstr>
      <vt:lpstr> E-R Diagram </vt:lpstr>
      <vt:lpstr>PowerPoint Presentation</vt:lpstr>
      <vt:lpstr>Other queries we used</vt:lpstr>
      <vt:lpstr>A way to add a new APARTMENT</vt:lpstr>
      <vt:lpstr>A way to change the LAST MAINTENANCE DATE for ELEVATOR</vt:lpstr>
      <vt:lpstr>List all COMPLAINTS WHICH ARE NOT SOLVED</vt:lpstr>
      <vt:lpstr>A way to remove employee from the system </vt:lpstr>
      <vt:lpstr>LIST ALL APARTMENTS AND HOW MANY COMPLAINTS ARE AT EACH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MANAGMENT SYSTEM</dc:title>
  <dc:creator>Eray Gül</dc:creator>
  <cp:lastModifiedBy>Eray Gül</cp:lastModifiedBy>
  <cp:revision>18</cp:revision>
  <dcterms:created xsi:type="dcterms:W3CDTF">2022-05-17T08:44:06Z</dcterms:created>
  <dcterms:modified xsi:type="dcterms:W3CDTF">2022-05-17T11:55:12Z</dcterms:modified>
</cp:coreProperties>
</file>