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70" r:id="rId9"/>
    <p:sldId id="269" r:id="rId10"/>
    <p:sldId id="268" r:id="rId11"/>
    <p:sldId id="266" r:id="rId12"/>
    <p:sldId id="274" r:id="rId13"/>
    <p:sldId id="27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72" y="72"/>
      </p:cViewPr>
      <p:guideLst>
        <p:guide orient="horz" pos="222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616EA-0D99-40F8-B5FA-F777CCBF7E9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3DB9F-F804-4351-B565-428BC0417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6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9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5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6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2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9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0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0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1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2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9E60E0-6485-4095-8A88-302D1C7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FC6732D-594F-4288-9843-BE5CFCC07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B78BADD-A306-49A6-819B-5606DA33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962D6CF-29BB-451C-8D8C-D9FFABD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0CFD54-9A56-44B5-A7AB-C8D03389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ED2E58-15DC-40B6-8785-7B4BC74B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F1B2EAC-A364-4B0E-8084-E0288028D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814CCAE-4063-4D73-8AC3-8E66985F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2F32970-447A-4C93-AB49-B04D78E2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A54CD2-0ED5-4729-8B65-6DD9A22B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0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5C8284C-CF12-432B-8365-24E605450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0CB26B3-FB46-4CC1-9F72-0D3703373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89E508D-9555-415B-913B-A399D8C5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262BC8-9B20-44D3-8DE3-5C1B489B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4D153F7-AB0C-40C1-9329-1B31D6BA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67E5B0-23E1-4021-BA3E-552C7B63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9F95B5-0C8E-46FD-81AE-CEFB18DB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6C53502-D4D3-407D-BDBB-FCA3BD9E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56A195-46F4-45DF-8746-DA9EC477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7D1D074-3693-4C10-9A1D-E64654C5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CE01EFF-47B7-464F-B17B-B33FA48D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91AC7EE-456D-4F02-AA7A-3144C267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E84BF13-CD9E-4168-9280-0582E0F8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BD55F60-7CCE-4F93-8AC9-D2D1BF29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4570BE7-32DA-4E60-B131-A4309F04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E34527F-8380-4AE6-94FE-35FAF29B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CA741CA-8E01-4344-99EB-3BBD1E041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D85899B-4C59-4715-BBEE-A88840DED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E28C3DD-4169-4788-BF7B-CB7C57AA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11C4FCC-112E-4C5E-BBBB-DC78AF3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9436EBB-6ABD-422C-90B0-07BD01FA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80F6C5-00BD-4BD3-8F0C-4B9239E0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F29F57C-EED5-4A7C-AAC5-85186B8E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36599C7-3E3B-4DFC-B66E-E142AF7AA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65574A4-C900-4098-9543-903DE8C18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BBE827E-65C9-4B0B-9BF5-630727C35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7DA01177-9343-4D2C-9BF1-4E848C2D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B4C2373-BC79-4EC4-B76E-4A9E6233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056035AA-BB44-4FAB-8806-0C7A4CA4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7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F6D905-FF94-4AB4-81D6-B938DD02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086BF0EC-A12A-4417-8486-4F5793F0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817B072-D4FF-4D00-A079-D24C90A8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8416E35-40EA-4C68-91D9-31DAB040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27BA009E-2F1D-456D-85B5-C5D7A70E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9C4AA11-615F-4754-B982-055086AA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E629370-40DB-4348-B6AF-79AA3F1B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F68FDE-19A2-4083-982A-EAB18B98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AAD7644-8176-4825-AD74-9BD244BF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8639D4E-8AA1-46E0-9C15-B420D4893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467E8FA-A624-4508-A29E-600237DA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6AA5B1-2766-4432-A572-C199898A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FB4CA65-4753-47B9-B2DE-DDDF40EE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3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189BEA-00D4-4F49-87C1-F5CD2E93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92199087-E855-4528-A09C-66416F5BB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FD50CD8-4841-4E95-82A8-0F02E747C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73D4A80-0682-492E-BE09-BB8E550C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0185D22-2F12-4EA4-B4DF-617344B6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3F08FFC-D005-48BD-9205-EB137F25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A439F469-8D1D-4CDE-81AE-38BD0FB1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B280CB9-7B46-42E2-91B2-01AE4192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05741EB-7DD2-443C-B315-E8819E21F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38CD-5D4A-4C85-BC14-BE8187E3934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FC71594-1968-45CE-9021-5E0AA63CB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8542BBA-B03D-4378-9ACD-22E401C6A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5595-03B3-4E33-A4B8-3BB2F51432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E8FC852-C434-4D1A-B10C-DD1166971B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-1"/>
            <a:ext cx="121930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PHP" TargetMode="External"/><Relationship Id="rId3" Type="http://schemas.openxmlformats.org/officeDocument/2006/relationships/image" Target="../media/image29.png"/><Relationship Id="rId7" Type="http://schemas.openxmlformats.org/officeDocument/2006/relationships/hyperlink" Target="https://baike.baidu.com/item/%E5%BC%80%E6%94%BE%E6%BA%90%E7%A0%8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6%95%B0%E6%8D%AE%E5%BA%93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baike.baidu.com/item/Oracle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baike.baidu.com/item/%E5%85%B3%E7%B3%BB%E5%9E%8B%E6%95%B0%E6%8D%AE%E5%BA%93%E7%AE%A1%E7%90%86%E7%B3%BB%E7%BB%9F" TargetMode="External"/><Relationship Id="rId9" Type="http://schemas.openxmlformats.org/officeDocument/2006/relationships/hyperlink" Target="https://baike.baidu.com/item/Apach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>
            <a:extLst>
              <a:ext uri="{FF2B5EF4-FFF2-40B4-BE49-F238E27FC236}">
                <a16:creationId xmlns="" xmlns:a16="http://schemas.microsoft.com/office/drawing/2014/main" id="{993C58B4-9E0D-4990-8ABC-76F655A7E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47" y="1350871"/>
            <a:ext cx="8242506" cy="35847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6956037-4671-4BC6-967E-4631CD01E5BA}"/>
              </a:ext>
            </a:extLst>
          </p:cNvPr>
          <p:cNvSpPr txBox="1"/>
          <p:nvPr/>
        </p:nvSpPr>
        <p:spPr>
          <a:xfrm>
            <a:off x="2865439" y="2622718"/>
            <a:ext cx="672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 </a:t>
            </a:r>
            <a:r>
              <a:rPr lang="zh-CN" altLang="en-US" sz="6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基础</a:t>
            </a:r>
            <a:endParaRPr lang="zh-CN" altLang="en-US" sz="6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47" name="组合 146">
            <a:extLst>
              <a:ext uri="{FF2B5EF4-FFF2-40B4-BE49-F238E27FC236}">
                <a16:creationId xmlns="" xmlns:a16="http://schemas.microsoft.com/office/drawing/2014/main" id="{D2A15422-4777-4451-81B8-4575D5B3C637}"/>
              </a:ext>
            </a:extLst>
          </p:cNvPr>
          <p:cNvGrpSpPr/>
          <p:nvPr/>
        </p:nvGrpSpPr>
        <p:grpSpPr>
          <a:xfrm>
            <a:off x="2916484" y="4316938"/>
            <a:ext cx="1000050" cy="707197"/>
            <a:chOff x="2916484" y="4316938"/>
            <a:chExt cx="1000050" cy="707197"/>
          </a:xfrm>
        </p:grpSpPr>
        <p:pic>
          <p:nvPicPr>
            <p:cNvPr id="134" name="图片 133">
              <a:extLst>
                <a:ext uri="{FF2B5EF4-FFF2-40B4-BE49-F238E27FC236}">
                  <a16:creationId xmlns="" xmlns:a16="http://schemas.microsoft.com/office/drawing/2014/main" id="{BF1E0952-2B32-489C-BCE9-9675A89AA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85" y="4316938"/>
              <a:ext cx="792549" cy="707197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="" xmlns:a16="http://schemas.microsoft.com/office/drawing/2014/main" id="{CAA6A099-31C4-4A87-A759-08152471C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6484" y="4500183"/>
              <a:ext cx="432854" cy="457240"/>
            </a:xfrm>
            <a:prstGeom prst="rect">
              <a:avLst/>
            </a:prstGeom>
          </p:spPr>
        </p:pic>
      </p:grpSp>
      <p:pic>
        <p:nvPicPr>
          <p:cNvPr id="136" name="图片 135">
            <a:extLst>
              <a:ext uri="{FF2B5EF4-FFF2-40B4-BE49-F238E27FC236}">
                <a16:creationId xmlns="" xmlns:a16="http://schemas.microsoft.com/office/drawing/2014/main" id="{47A08E99-12C0-47C6-85B6-582F188F8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7056" y="3895372"/>
            <a:ext cx="676715" cy="573074"/>
          </a:xfrm>
          <a:prstGeom prst="rect">
            <a:avLst/>
          </a:prstGeom>
        </p:spPr>
      </p:pic>
      <p:grpSp>
        <p:nvGrpSpPr>
          <p:cNvPr id="146" name="组合 145">
            <a:extLst>
              <a:ext uri="{FF2B5EF4-FFF2-40B4-BE49-F238E27FC236}">
                <a16:creationId xmlns="" xmlns:a16="http://schemas.microsoft.com/office/drawing/2014/main" id="{B90632DC-5EEB-4C81-9A8C-0DC5FD434922}"/>
              </a:ext>
            </a:extLst>
          </p:cNvPr>
          <p:cNvGrpSpPr/>
          <p:nvPr/>
        </p:nvGrpSpPr>
        <p:grpSpPr>
          <a:xfrm>
            <a:off x="5986871" y="4695632"/>
            <a:ext cx="859611" cy="650622"/>
            <a:chOff x="5986871" y="4695632"/>
            <a:chExt cx="859611" cy="650622"/>
          </a:xfrm>
        </p:grpSpPr>
        <p:pic>
          <p:nvPicPr>
            <p:cNvPr id="137" name="图片 136">
              <a:extLst>
                <a:ext uri="{FF2B5EF4-FFF2-40B4-BE49-F238E27FC236}">
                  <a16:creationId xmlns="" xmlns:a16="http://schemas.microsoft.com/office/drawing/2014/main" id="{1BA1ABD7-815E-4A74-802A-E8057453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6871" y="4695632"/>
              <a:ext cx="859611" cy="542591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="" xmlns:a16="http://schemas.microsoft.com/office/drawing/2014/main" id="{759E3363-AF28-4D1A-B7F8-7D6448336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55353" y="5151165"/>
              <a:ext cx="170703" cy="195089"/>
            </a:xfrm>
            <a:prstGeom prst="rect">
              <a:avLst/>
            </a:prstGeom>
          </p:spPr>
        </p:pic>
      </p:grpSp>
      <p:pic>
        <p:nvPicPr>
          <p:cNvPr id="139" name="图片 138">
            <a:extLst>
              <a:ext uri="{FF2B5EF4-FFF2-40B4-BE49-F238E27FC236}">
                <a16:creationId xmlns="" xmlns:a16="http://schemas.microsoft.com/office/drawing/2014/main" id="{FA85FBE5-7EF6-4D1A-B69B-81801267D0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9440" y="2046181"/>
            <a:ext cx="384081" cy="987638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="" xmlns:a16="http://schemas.microsoft.com/office/drawing/2014/main" id="{06ABF907-259A-45B7-8DC9-3A641CAB0A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4188" y="1323437"/>
            <a:ext cx="597460" cy="737680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="" xmlns:a16="http://schemas.microsoft.com/office/drawing/2014/main" id="{D83D6958-45B6-4BE0-AAC7-5485E32887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1711" y="736416"/>
            <a:ext cx="1518036" cy="688908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="" xmlns:a16="http://schemas.microsoft.com/office/drawing/2014/main" id="{4B5C510C-46E2-45C4-B6FC-58E0FBAF5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2445" y="4179476"/>
            <a:ext cx="2932430" cy="2700762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="" xmlns:a16="http://schemas.microsoft.com/office/drawing/2014/main" id="{E646F7E6-F102-43C2-8D89-FA6D57E94B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3846" y="291513"/>
            <a:ext cx="1646063" cy="119492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="" xmlns:a16="http://schemas.microsoft.com/office/drawing/2014/main" id="{F8E0409B-D9CD-4CAA-9429-6A98B3E278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06798" y="504948"/>
            <a:ext cx="1444877" cy="914479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="" xmlns:a16="http://schemas.microsoft.com/office/drawing/2014/main" id="{46E13DAF-9AF4-44FE-A44A-FD126486F3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7566" y="4024459"/>
            <a:ext cx="1140051" cy="1505843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="" xmlns:a16="http://schemas.microsoft.com/office/drawing/2014/main" id="{B310B028-F89C-47FE-AD2F-C2598BCB1F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51555" y="5809757"/>
            <a:ext cx="573074" cy="57917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="" xmlns:a16="http://schemas.microsoft.com/office/drawing/2014/main" id="{6472F203-058E-4EBB-AF2B-2F08AA25D39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49706" y="5792469"/>
            <a:ext cx="1377815" cy="969348"/>
          </a:xfrm>
          <a:prstGeom prst="rect">
            <a:avLst/>
          </a:prstGeom>
        </p:spPr>
      </p:pic>
      <p:grpSp>
        <p:nvGrpSpPr>
          <p:cNvPr id="144" name="组合 143">
            <a:extLst>
              <a:ext uri="{FF2B5EF4-FFF2-40B4-BE49-F238E27FC236}">
                <a16:creationId xmlns="" xmlns:a16="http://schemas.microsoft.com/office/drawing/2014/main" id="{823692DF-FD1C-4CE8-8EC5-258EA0B36403}"/>
              </a:ext>
            </a:extLst>
          </p:cNvPr>
          <p:cNvGrpSpPr/>
          <p:nvPr/>
        </p:nvGrpSpPr>
        <p:grpSpPr>
          <a:xfrm>
            <a:off x="2780534" y="709981"/>
            <a:ext cx="1716575" cy="1048603"/>
            <a:chOff x="2780534" y="709981"/>
            <a:chExt cx="1716575" cy="1048603"/>
          </a:xfrm>
        </p:grpSpPr>
        <p:pic>
          <p:nvPicPr>
            <p:cNvPr id="128" name="图片 127">
              <a:extLst>
                <a:ext uri="{FF2B5EF4-FFF2-40B4-BE49-F238E27FC236}">
                  <a16:creationId xmlns="" xmlns:a16="http://schemas.microsoft.com/office/drawing/2014/main" id="{C40AC1A1-8215-4827-8778-3B9CAC5E7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780534" y="709981"/>
              <a:ext cx="1566808" cy="1048603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="" xmlns:a16="http://schemas.microsoft.com/office/drawing/2014/main" id="{C1839DBD-1592-4C4E-B52B-B77A5B463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832408" y="1103620"/>
              <a:ext cx="243861" cy="243861"/>
            </a:xfrm>
            <a:prstGeom prst="rect">
              <a:avLst/>
            </a:prstGeom>
          </p:spPr>
        </p:pic>
        <p:pic>
          <p:nvPicPr>
            <p:cNvPr id="130" name="图片 129">
              <a:extLst>
                <a:ext uri="{FF2B5EF4-FFF2-40B4-BE49-F238E27FC236}">
                  <a16:creationId xmlns="" xmlns:a16="http://schemas.microsoft.com/office/drawing/2014/main" id="{106B70BB-BAFD-4D74-88D1-6785FC588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806441" y="1075779"/>
              <a:ext cx="140220" cy="164606"/>
            </a:xfrm>
            <a:prstGeom prst="rect">
              <a:avLst/>
            </a:prstGeom>
          </p:spPr>
        </p:pic>
        <p:pic>
          <p:nvPicPr>
            <p:cNvPr id="131" name="图片 130">
              <a:extLst>
                <a:ext uri="{FF2B5EF4-FFF2-40B4-BE49-F238E27FC236}">
                  <a16:creationId xmlns="" xmlns:a16="http://schemas.microsoft.com/office/drawing/2014/main" id="{2ECDEBAE-DD43-4C16-88DA-1F84320A9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369082" y="1304753"/>
              <a:ext cx="128027" cy="335309"/>
            </a:xfrm>
            <a:prstGeom prst="rect">
              <a:avLst/>
            </a:prstGeom>
          </p:spPr>
        </p:pic>
      </p:grpSp>
      <p:pic>
        <p:nvPicPr>
          <p:cNvPr id="132" name="图片 131">
            <a:extLst>
              <a:ext uri="{FF2B5EF4-FFF2-40B4-BE49-F238E27FC236}">
                <a16:creationId xmlns="" xmlns:a16="http://schemas.microsoft.com/office/drawing/2014/main" id="{CB1B6116-F12B-4333-BF5C-6AA32A17C19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72553" y="629954"/>
            <a:ext cx="402371" cy="469433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="" xmlns:a16="http://schemas.microsoft.com/office/drawing/2014/main" id="{3D719A5D-2D97-4B3F-801C-D406609B9F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091026" y="5675045"/>
            <a:ext cx="2145978" cy="95105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08702" y="6077415"/>
            <a:ext cx="1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Qin share</a:t>
            </a:r>
            <a:endParaRPr lang="zh-CN" altLang="en-US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30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BE2544A-9630-4FF8-8BD4-F9BFEA01341A}"/>
              </a:ext>
            </a:extLst>
          </p:cNvPr>
          <p:cNvSpPr txBox="1"/>
          <p:nvPr/>
        </p:nvSpPr>
        <p:spPr>
          <a:xfrm>
            <a:off x="1510474" y="234963"/>
            <a:ext cx="5186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删除数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据</a:t>
            </a:r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(delete)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4C12B5E-224D-47C1-AC2E-F99BE74E6A85}"/>
              </a:ext>
            </a:extLst>
          </p:cNvPr>
          <p:cNvGrpSpPr/>
          <p:nvPr/>
        </p:nvGrpSpPr>
        <p:grpSpPr>
          <a:xfrm>
            <a:off x="286199" y="338112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E2DFC5BF-08DA-4CD1-BAD6-2F1A2906817D}"/>
                </a:ext>
              </a:extLst>
            </p:cNvPr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1FB12726-C4DB-43FB-9077-2F510B651ECB}"/>
                </a:ext>
              </a:extLst>
            </p:cNvPr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CDE2C3C4-1419-4DE7-AE83-59E2473F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05EFDF9-A499-45B7-B7AA-39AD0A77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608" y="4705405"/>
            <a:ext cx="2462997" cy="215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C76532E-F74B-4995-82EF-7CFFD9770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ECB8890E-DA86-40B7-803C-5B040B1D1872}"/>
              </a:ext>
            </a:extLst>
          </p:cNvPr>
          <p:cNvSpPr/>
          <p:nvPr/>
        </p:nvSpPr>
        <p:spPr>
          <a:xfrm>
            <a:off x="6218602" y="2452045"/>
            <a:ext cx="5836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删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除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指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定表：</a:t>
            </a:r>
            <a:r>
              <a:rPr lang="en-US" altLang="zh-CN" sz="2400" dirty="0" smtClean="0"/>
              <a:t>delete </a:t>
            </a:r>
            <a:r>
              <a:rPr lang="en-US" altLang="zh-CN" sz="2400" dirty="0"/>
              <a:t>from </a:t>
            </a:r>
            <a:r>
              <a:rPr lang="en-US" altLang="zh-CN" sz="2400" dirty="0" smtClean="0"/>
              <a:t>person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(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where id=2;</a:t>
            </a:r>
            <a:endParaRPr lang="zh-CN" altLang="en-US" sz="24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575C823-B8C8-4A31-AF0E-E94970E1A53B}"/>
              </a:ext>
            </a:extLst>
          </p:cNvPr>
          <p:cNvSpPr/>
          <p:nvPr/>
        </p:nvSpPr>
        <p:spPr>
          <a:xfrm>
            <a:off x="6227001" y="3582084"/>
            <a:ext cx="5273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删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除库：</a:t>
            </a:r>
            <a:r>
              <a:rPr lang="en-US" altLang="zh-CN" sz="2400" dirty="0"/>
              <a:t> drop </a:t>
            </a:r>
            <a:r>
              <a:rPr lang="en-US" altLang="zh-CN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database class(</a:t>
            </a:r>
            <a:r>
              <a:rPr lang="zh-CN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库名</a:t>
            </a:r>
            <a:r>
              <a:rPr lang="en-US" altLang="zh-CN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endParaRPr lang="zh-CN" altLang="en-US" sz="24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46A7CA7-D751-4CBD-BEDB-6A421D54E6AC}"/>
              </a:ext>
            </a:extLst>
          </p:cNvPr>
          <p:cNvSpPr/>
          <p:nvPr/>
        </p:nvSpPr>
        <p:spPr>
          <a:xfrm>
            <a:off x="6214546" y="4729499"/>
            <a:ext cx="4721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删除表：</a:t>
            </a:r>
            <a:r>
              <a:rPr lang="en-US" altLang="zh-CN" sz="2400" dirty="0"/>
              <a:t> drop table </a:t>
            </a:r>
            <a:r>
              <a:rPr lang="en-US" altLang="zh-CN" sz="2400" dirty="0" smtClean="0"/>
              <a:t>person(</a:t>
            </a:r>
            <a:r>
              <a:rPr lang="zh-CN" altLang="en-US" sz="2400" dirty="0" smtClean="0"/>
              <a:t>表名</a:t>
            </a:r>
            <a:r>
              <a:rPr lang="en-US" altLang="zh-CN" sz="2400" dirty="0" smtClean="0"/>
              <a:t>);</a:t>
            </a:r>
            <a:endParaRPr lang="zh-CN" altLang="en-US" sz="24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A80D8776-266F-4120-B10F-F0DE9CC635BC}"/>
              </a:ext>
            </a:extLst>
          </p:cNvPr>
          <p:cNvCxnSpPr/>
          <p:nvPr/>
        </p:nvCxnSpPr>
        <p:spPr>
          <a:xfrm>
            <a:off x="6096000" y="2076450"/>
            <a:ext cx="0" cy="35380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="" xmlns:a16="http://schemas.microsoft.com/office/drawing/2014/main" id="{683625AF-9237-400F-B377-9F4A1AB6A4F1}"/>
              </a:ext>
            </a:extLst>
          </p:cNvPr>
          <p:cNvGrpSpPr/>
          <p:nvPr/>
        </p:nvGrpSpPr>
        <p:grpSpPr>
          <a:xfrm>
            <a:off x="2085976" y="2227263"/>
            <a:ext cx="3709988" cy="2974974"/>
            <a:chOff x="2085976" y="2227263"/>
            <a:chExt cx="3709988" cy="2974974"/>
          </a:xfrm>
        </p:grpSpPr>
        <p:sp>
          <p:nvSpPr>
            <p:cNvPr id="18" name="Freeform 6">
              <a:extLst>
                <a:ext uri="{FF2B5EF4-FFF2-40B4-BE49-F238E27FC236}">
                  <a16:creationId xmlns="" xmlns:a16="http://schemas.microsoft.com/office/drawing/2014/main" id="{826F1AED-AEC7-4BF5-BDED-52AF0444E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426" y="2319338"/>
              <a:ext cx="649288" cy="2511425"/>
            </a:xfrm>
            <a:custGeom>
              <a:avLst/>
              <a:gdLst>
                <a:gd name="T0" fmla="*/ 19 w 93"/>
                <a:gd name="T1" fmla="*/ 352 h 358"/>
                <a:gd name="T2" fmla="*/ 14 w 93"/>
                <a:gd name="T3" fmla="*/ 150 h 358"/>
                <a:gd name="T4" fmla="*/ 17 w 93"/>
                <a:gd name="T5" fmla="*/ 52 h 358"/>
                <a:gd name="T6" fmla="*/ 19 w 93"/>
                <a:gd name="T7" fmla="*/ 25 h 358"/>
                <a:gd name="T8" fmla="*/ 21 w 93"/>
                <a:gd name="T9" fmla="*/ 14 h 358"/>
                <a:gd name="T10" fmla="*/ 27 w 93"/>
                <a:gd name="T11" fmla="*/ 5 h 358"/>
                <a:gd name="T12" fmla="*/ 52 w 93"/>
                <a:gd name="T13" fmla="*/ 5 h 358"/>
                <a:gd name="T14" fmla="*/ 77 w 93"/>
                <a:gd name="T15" fmla="*/ 5 h 358"/>
                <a:gd name="T16" fmla="*/ 74 w 93"/>
                <a:gd name="T17" fmla="*/ 3 h 358"/>
                <a:gd name="T18" fmla="*/ 73 w 93"/>
                <a:gd name="T19" fmla="*/ 210 h 358"/>
                <a:gd name="T20" fmla="*/ 70 w 93"/>
                <a:gd name="T21" fmla="*/ 314 h 358"/>
                <a:gd name="T22" fmla="*/ 70 w 93"/>
                <a:gd name="T23" fmla="*/ 338 h 358"/>
                <a:gd name="T24" fmla="*/ 70 w 93"/>
                <a:gd name="T25" fmla="*/ 349 h 358"/>
                <a:gd name="T26" fmla="*/ 60 w 93"/>
                <a:gd name="T27" fmla="*/ 351 h 358"/>
                <a:gd name="T28" fmla="*/ 17 w 93"/>
                <a:gd name="T29" fmla="*/ 349 h 358"/>
                <a:gd name="T30" fmla="*/ 16 w 93"/>
                <a:gd name="T31" fmla="*/ 354 h 358"/>
                <a:gd name="T32" fmla="*/ 74 w 93"/>
                <a:gd name="T33" fmla="*/ 354 h 358"/>
                <a:gd name="T34" fmla="*/ 76 w 93"/>
                <a:gd name="T35" fmla="*/ 352 h 358"/>
                <a:gd name="T36" fmla="*/ 79 w 93"/>
                <a:gd name="T37" fmla="*/ 3 h 358"/>
                <a:gd name="T38" fmla="*/ 77 w 93"/>
                <a:gd name="T39" fmla="*/ 0 h 358"/>
                <a:gd name="T40" fmla="*/ 20 w 93"/>
                <a:gd name="T41" fmla="*/ 0 h 358"/>
                <a:gd name="T42" fmla="*/ 17 w 93"/>
                <a:gd name="T43" fmla="*/ 2 h 358"/>
                <a:gd name="T44" fmla="*/ 14 w 93"/>
                <a:gd name="T45" fmla="*/ 352 h 358"/>
                <a:gd name="T46" fmla="*/ 19 w 93"/>
                <a:gd name="T47" fmla="*/ 352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358">
                  <a:moveTo>
                    <a:pt x="19" y="352"/>
                  </a:moveTo>
                  <a:cubicBezTo>
                    <a:pt x="19" y="285"/>
                    <a:pt x="14" y="218"/>
                    <a:pt x="14" y="150"/>
                  </a:cubicBezTo>
                  <a:cubicBezTo>
                    <a:pt x="13" y="117"/>
                    <a:pt x="14" y="84"/>
                    <a:pt x="17" y="52"/>
                  </a:cubicBezTo>
                  <a:cubicBezTo>
                    <a:pt x="17" y="43"/>
                    <a:pt x="18" y="34"/>
                    <a:pt x="19" y="25"/>
                  </a:cubicBezTo>
                  <a:cubicBezTo>
                    <a:pt x="20" y="21"/>
                    <a:pt x="20" y="18"/>
                    <a:pt x="21" y="14"/>
                  </a:cubicBezTo>
                  <a:cubicBezTo>
                    <a:pt x="22" y="6"/>
                    <a:pt x="21" y="6"/>
                    <a:pt x="27" y="5"/>
                  </a:cubicBezTo>
                  <a:cubicBezTo>
                    <a:pt x="35" y="4"/>
                    <a:pt x="44" y="5"/>
                    <a:pt x="52" y="5"/>
                  </a:cubicBezTo>
                  <a:cubicBezTo>
                    <a:pt x="60" y="5"/>
                    <a:pt x="68" y="5"/>
                    <a:pt x="77" y="5"/>
                  </a:cubicBezTo>
                  <a:cubicBezTo>
                    <a:pt x="76" y="5"/>
                    <a:pt x="75" y="4"/>
                    <a:pt x="74" y="3"/>
                  </a:cubicBezTo>
                  <a:cubicBezTo>
                    <a:pt x="82" y="72"/>
                    <a:pt x="77" y="141"/>
                    <a:pt x="73" y="210"/>
                  </a:cubicBezTo>
                  <a:cubicBezTo>
                    <a:pt x="71" y="245"/>
                    <a:pt x="69" y="279"/>
                    <a:pt x="70" y="314"/>
                  </a:cubicBezTo>
                  <a:cubicBezTo>
                    <a:pt x="70" y="322"/>
                    <a:pt x="70" y="330"/>
                    <a:pt x="70" y="338"/>
                  </a:cubicBezTo>
                  <a:cubicBezTo>
                    <a:pt x="70" y="341"/>
                    <a:pt x="72" y="347"/>
                    <a:pt x="70" y="349"/>
                  </a:cubicBezTo>
                  <a:cubicBezTo>
                    <a:pt x="69" y="351"/>
                    <a:pt x="62" y="351"/>
                    <a:pt x="60" y="351"/>
                  </a:cubicBezTo>
                  <a:cubicBezTo>
                    <a:pt x="46" y="352"/>
                    <a:pt x="31" y="352"/>
                    <a:pt x="17" y="349"/>
                  </a:cubicBezTo>
                  <a:cubicBezTo>
                    <a:pt x="14" y="349"/>
                    <a:pt x="12" y="353"/>
                    <a:pt x="16" y="354"/>
                  </a:cubicBezTo>
                  <a:cubicBezTo>
                    <a:pt x="34" y="358"/>
                    <a:pt x="55" y="358"/>
                    <a:pt x="74" y="354"/>
                  </a:cubicBezTo>
                  <a:cubicBezTo>
                    <a:pt x="75" y="354"/>
                    <a:pt x="76" y="353"/>
                    <a:pt x="76" y="352"/>
                  </a:cubicBezTo>
                  <a:cubicBezTo>
                    <a:pt x="69" y="235"/>
                    <a:pt x="93" y="119"/>
                    <a:pt x="79" y="3"/>
                  </a:cubicBezTo>
                  <a:cubicBezTo>
                    <a:pt x="79" y="1"/>
                    <a:pt x="78" y="0"/>
                    <a:pt x="77" y="0"/>
                  </a:cubicBezTo>
                  <a:cubicBezTo>
                    <a:pt x="58" y="0"/>
                    <a:pt x="39" y="0"/>
                    <a:pt x="20" y="0"/>
                  </a:cubicBezTo>
                  <a:cubicBezTo>
                    <a:pt x="19" y="0"/>
                    <a:pt x="17" y="1"/>
                    <a:pt x="17" y="2"/>
                  </a:cubicBezTo>
                  <a:cubicBezTo>
                    <a:pt x="0" y="118"/>
                    <a:pt x="14" y="235"/>
                    <a:pt x="14" y="352"/>
                  </a:cubicBezTo>
                  <a:cubicBezTo>
                    <a:pt x="14" y="355"/>
                    <a:pt x="19" y="355"/>
                    <a:pt x="19" y="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="" xmlns:a16="http://schemas.microsoft.com/office/drawing/2014/main" id="{0AE27483-EB6F-4EA4-BAC1-4AA14C3B7419}"/>
                </a:ext>
              </a:extLst>
            </p:cNvPr>
            <p:cNvGrpSpPr/>
            <p:nvPr/>
          </p:nvGrpSpPr>
          <p:grpSpPr>
            <a:xfrm>
              <a:off x="2085976" y="2227263"/>
              <a:ext cx="3709988" cy="2974974"/>
              <a:chOff x="2085976" y="2227263"/>
              <a:chExt cx="3709988" cy="2974974"/>
            </a:xfrm>
          </p:grpSpPr>
          <p:sp>
            <p:nvSpPr>
              <p:cNvPr id="17" name="Freeform 5">
                <a:extLst>
                  <a:ext uri="{FF2B5EF4-FFF2-40B4-BE49-F238E27FC236}">
                    <a16:creationId xmlns="" xmlns:a16="http://schemas.microsoft.com/office/drawing/2014/main" id="{25542E05-F91C-42CF-AEA7-4CAB477FB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351" y="2227263"/>
                <a:ext cx="650875" cy="2519362"/>
              </a:xfrm>
              <a:custGeom>
                <a:avLst/>
                <a:gdLst>
                  <a:gd name="T0" fmla="*/ 22 w 93"/>
                  <a:gd name="T1" fmla="*/ 355 h 359"/>
                  <a:gd name="T2" fmla="*/ 15 w 93"/>
                  <a:gd name="T3" fmla="*/ 152 h 359"/>
                  <a:gd name="T4" fmla="*/ 17 w 93"/>
                  <a:gd name="T5" fmla="*/ 50 h 359"/>
                  <a:gd name="T6" fmla="*/ 19 w 93"/>
                  <a:gd name="T7" fmla="*/ 28 h 359"/>
                  <a:gd name="T8" fmla="*/ 21 w 93"/>
                  <a:gd name="T9" fmla="*/ 13 h 359"/>
                  <a:gd name="T10" fmla="*/ 27 w 93"/>
                  <a:gd name="T11" fmla="*/ 5 h 359"/>
                  <a:gd name="T12" fmla="*/ 77 w 93"/>
                  <a:gd name="T13" fmla="*/ 5 h 359"/>
                  <a:gd name="T14" fmla="*/ 74 w 93"/>
                  <a:gd name="T15" fmla="*/ 2 h 359"/>
                  <a:gd name="T16" fmla="*/ 73 w 93"/>
                  <a:gd name="T17" fmla="*/ 212 h 359"/>
                  <a:gd name="T18" fmla="*/ 70 w 93"/>
                  <a:gd name="T19" fmla="*/ 315 h 359"/>
                  <a:gd name="T20" fmla="*/ 70 w 93"/>
                  <a:gd name="T21" fmla="*/ 341 h 359"/>
                  <a:gd name="T22" fmla="*/ 69 w 93"/>
                  <a:gd name="T23" fmla="*/ 350 h 359"/>
                  <a:gd name="T24" fmla="*/ 55 w 93"/>
                  <a:gd name="T25" fmla="*/ 352 h 359"/>
                  <a:gd name="T26" fmla="*/ 20 w 93"/>
                  <a:gd name="T27" fmla="*/ 352 h 359"/>
                  <a:gd name="T28" fmla="*/ 20 w 93"/>
                  <a:gd name="T29" fmla="*/ 357 h 359"/>
                  <a:gd name="T30" fmla="*/ 39 w 93"/>
                  <a:gd name="T31" fmla="*/ 359 h 359"/>
                  <a:gd name="T32" fmla="*/ 74 w 93"/>
                  <a:gd name="T33" fmla="*/ 354 h 359"/>
                  <a:gd name="T34" fmla="*/ 76 w 93"/>
                  <a:gd name="T35" fmla="*/ 351 h 359"/>
                  <a:gd name="T36" fmla="*/ 79 w 93"/>
                  <a:gd name="T37" fmla="*/ 2 h 359"/>
                  <a:gd name="T38" fmla="*/ 77 w 93"/>
                  <a:gd name="T39" fmla="*/ 0 h 359"/>
                  <a:gd name="T40" fmla="*/ 20 w 93"/>
                  <a:gd name="T41" fmla="*/ 0 h 359"/>
                  <a:gd name="T42" fmla="*/ 17 w 93"/>
                  <a:gd name="T43" fmla="*/ 2 h 359"/>
                  <a:gd name="T44" fmla="*/ 17 w 93"/>
                  <a:gd name="T45" fmla="*/ 355 h 359"/>
                  <a:gd name="T46" fmla="*/ 22 w 93"/>
                  <a:gd name="T47" fmla="*/ 355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3" h="359">
                    <a:moveTo>
                      <a:pt x="22" y="355"/>
                    </a:moveTo>
                    <a:cubicBezTo>
                      <a:pt x="22" y="287"/>
                      <a:pt x="17" y="220"/>
                      <a:pt x="15" y="152"/>
                    </a:cubicBezTo>
                    <a:cubicBezTo>
                      <a:pt x="14" y="118"/>
                      <a:pt x="15" y="84"/>
                      <a:pt x="17" y="50"/>
                    </a:cubicBezTo>
                    <a:cubicBezTo>
                      <a:pt x="18" y="43"/>
                      <a:pt x="18" y="36"/>
                      <a:pt x="19" y="28"/>
                    </a:cubicBezTo>
                    <a:cubicBezTo>
                      <a:pt x="19" y="23"/>
                      <a:pt x="20" y="18"/>
                      <a:pt x="21" y="13"/>
                    </a:cubicBezTo>
                    <a:cubicBezTo>
                      <a:pt x="22" y="6"/>
                      <a:pt x="21" y="6"/>
                      <a:pt x="27" y="5"/>
                    </a:cubicBezTo>
                    <a:cubicBezTo>
                      <a:pt x="43" y="3"/>
                      <a:pt x="61" y="5"/>
                      <a:pt x="77" y="5"/>
                    </a:cubicBezTo>
                    <a:cubicBezTo>
                      <a:pt x="76" y="4"/>
                      <a:pt x="75" y="3"/>
                      <a:pt x="74" y="2"/>
                    </a:cubicBezTo>
                    <a:cubicBezTo>
                      <a:pt x="82" y="72"/>
                      <a:pt x="77" y="142"/>
                      <a:pt x="73" y="212"/>
                    </a:cubicBezTo>
                    <a:cubicBezTo>
                      <a:pt x="71" y="246"/>
                      <a:pt x="69" y="281"/>
                      <a:pt x="70" y="315"/>
                    </a:cubicBezTo>
                    <a:cubicBezTo>
                      <a:pt x="70" y="324"/>
                      <a:pt x="70" y="333"/>
                      <a:pt x="70" y="341"/>
                    </a:cubicBezTo>
                    <a:cubicBezTo>
                      <a:pt x="70" y="345"/>
                      <a:pt x="71" y="347"/>
                      <a:pt x="69" y="350"/>
                    </a:cubicBezTo>
                    <a:cubicBezTo>
                      <a:pt x="67" y="352"/>
                      <a:pt x="57" y="352"/>
                      <a:pt x="55" y="352"/>
                    </a:cubicBezTo>
                    <a:cubicBezTo>
                      <a:pt x="43" y="354"/>
                      <a:pt x="31" y="352"/>
                      <a:pt x="20" y="352"/>
                    </a:cubicBezTo>
                    <a:cubicBezTo>
                      <a:pt x="16" y="352"/>
                      <a:pt x="16" y="357"/>
                      <a:pt x="20" y="357"/>
                    </a:cubicBezTo>
                    <a:cubicBezTo>
                      <a:pt x="26" y="357"/>
                      <a:pt x="32" y="358"/>
                      <a:pt x="39" y="359"/>
                    </a:cubicBezTo>
                    <a:cubicBezTo>
                      <a:pt x="51" y="359"/>
                      <a:pt x="63" y="356"/>
                      <a:pt x="74" y="354"/>
                    </a:cubicBezTo>
                    <a:cubicBezTo>
                      <a:pt x="75" y="354"/>
                      <a:pt x="76" y="352"/>
                      <a:pt x="76" y="351"/>
                    </a:cubicBezTo>
                    <a:cubicBezTo>
                      <a:pt x="69" y="235"/>
                      <a:pt x="93" y="119"/>
                      <a:pt x="79" y="2"/>
                    </a:cubicBezTo>
                    <a:cubicBezTo>
                      <a:pt x="79" y="1"/>
                      <a:pt x="78" y="0"/>
                      <a:pt x="77" y="0"/>
                    </a:cubicBezTo>
                    <a:cubicBezTo>
                      <a:pt x="58" y="0"/>
                      <a:pt x="39" y="0"/>
                      <a:pt x="20" y="0"/>
                    </a:cubicBezTo>
                    <a:cubicBezTo>
                      <a:pt x="19" y="0"/>
                      <a:pt x="17" y="1"/>
                      <a:pt x="17" y="2"/>
                    </a:cubicBezTo>
                    <a:cubicBezTo>
                      <a:pt x="0" y="119"/>
                      <a:pt x="17" y="237"/>
                      <a:pt x="17" y="355"/>
                    </a:cubicBezTo>
                    <a:cubicBezTo>
                      <a:pt x="17" y="358"/>
                      <a:pt x="22" y="358"/>
                      <a:pt x="22" y="3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="" xmlns:a16="http://schemas.microsoft.com/office/drawing/2014/main" id="{6F93185B-266F-4A49-A7A9-978DDE2E3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6" y="4654550"/>
                <a:ext cx="3709988" cy="547687"/>
              </a:xfrm>
              <a:custGeom>
                <a:avLst/>
                <a:gdLst>
                  <a:gd name="T0" fmla="*/ 27 w 531"/>
                  <a:gd name="T1" fmla="*/ 24 h 78"/>
                  <a:gd name="T2" fmla="*/ 188 w 531"/>
                  <a:gd name="T3" fmla="*/ 20 h 78"/>
                  <a:gd name="T4" fmla="*/ 398 w 531"/>
                  <a:gd name="T5" fmla="*/ 14 h 78"/>
                  <a:gd name="T6" fmla="*/ 522 w 531"/>
                  <a:gd name="T7" fmla="*/ 5 h 78"/>
                  <a:gd name="T8" fmla="*/ 519 w 531"/>
                  <a:gd name="T9" fmla="*/ 3 h 78"/>
                  <a:gd name="T10" fmla="*/ 499 w 531"/>
                  <a:gd name="T11" fmla="*/ 60 h 78"/>
                  <a:gd name="T12" fmla="*/ 469 w 531"/>
                  <a:gd name="T13" fmla="*/ 60 h 78"/>
                  <a:gd name="T14" fmla="*/ 414 w 531"/>
                  <a:gd name="T15" fmla="*/ 64 h 78"/>
                  <a:gd name="T16" fmla="*/ 113 w 531"/>
                  <a:gd name="T17" fmla="*/ 72 h 78"/>
                  <a:gd name="T18" fmla="*/ 31 w 531"/>
                  <a:gd name="T19" fmla="*/ 72 h 78"/>
                  <a:gd name="T20" fmla="*/ 11 w 531"/>
                  <a:gd name="T21" fmla="*/ 70 h 78"/>
                  <a:gd name="T22" fmla="*/ 10 w 531"/>
                  <a:gd name="T23" fmla="*/ 51 h 78"/>
                  <a:gd name="T24" fmla="*/ 21 w 531"/>
                  <a:gd name="T25" fmla="*/ 17 h 78"/>
                  <a:gd name="T26" fmla="*/ 17 w 531"/>
                  <a:gd name="T27" fmla="*/ 18 h 78"/>
                  <a:gd name="T28" fmla="*/ 26 w 531"/>
                  <a:gd name="T29" fmla="*/ 23 h 78"/>
                  <a:gd name="T30" fmla="*/ 29 w 531"/>
                  <a:gd name="T31" fmla="*/ 19 h 78"/>
                  <a:gd name="T32" fmla="*/ 20 w 531"/>
                  <a:gd name="T33" fmla="*/ 14 h 78"/>
                  <a:gd name="T34" fmla="*/ 16 w 531"/>
                  <a:gd name="T35" fmla="*/ 16 h 78"/>
                  <a:gd name="T36" fmla="*/ 6 w 531"/>
                  <a:gd name="T37" fmla="*/ 74 h 78"/>
                  <a:gd name="T38" fmla="*/ 8 w 531"/>
                  <a:gd name="T39" fmla="*/ 76 h 78"/>
                  <a:gd name="T40" fmla="*/ 154 w 531"/>
                  <a:gd name="T41" fmla="*/ 77 h 78"/>
                  <a:gd name="T42" fmla="*/ 302 w 531"/>
                  <a:gd name="T43" fmla="*/ 75 h 78"/>
                  <a:gd name="T44" fmla="*/ 448 w 531"/>
                  <a:gd name="T45" fmla="*/ 66 h 78"/>
                  <a:gd name="T46" fmla="*/ 484 w 531"/>
                  <a:gd name="T47" fmla="*/ 65 h 78"/>
                  <a:gd name="T48" fmla="*/ 508 w 531"/>
                  <a:gd name="T49" fmla="*/ 64 h 78"/>
                  <a:gd name="T50" fmla="*/ 524 w 531"/>
                  <a:gd name="T51" fmla="*/ 3 h 78"/>
                  <a:gd name="T52" fmla="*/ 522 w 531"/>
                  <a:gd name="T53" fmla="*/ 0 h 78"/>
                  <a:gd name="T54" fmla="*/ 308 w 531"/>
                  <a:gd name="T55" fmla="*/ 10 h 78"/>
                  <a:gd name="T56" fmla="*/ 205 w 531"/>
                  <a:gd name="T57" fmla="*/ 13 h 78"/>
                  <a:gd name="T58" fmla="*/ 117 w 531"/>
                  <a:gd name="T59" fmla="*/ 21 h 78"/>
                  <a:gd name="T60" fmla="*/ 28 w 531"/>
                  <a:gd name="T61" fmla="*/ 19 h 78"/>
                  <a:gd name="T62" fmla="*/ 27 w 531"/>
                  <a:gd name="T6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1" h="78">
                    <a:moveTo>
                      <a:pt x="27" y="24"/>
                    </a:moveTo>
                    <a:cubicBezTo>
                      <a:pt x="80" y="33"/>
                      <a:pt x="134" y="24"/>
                      <a:pt x="188" y="20"/>
                    </a:cubicBezTo>
                    <a:cubicBezTo>
                      <a:pt x="258" y="13"/>
                      <a:pt x="328" y="16"/>
                      <a:pt x="398" y="14"/>
                    </a:cubicBezTo>
                    <a:cubicBezTo>
                      <a:pt x="439" y="12"/>
                      <a:pt x="481" y="10"/>
                      <a:pt x="522" y="5"/>
                    </a:cubicBezTo>
                    <a:cubicBezTo>
                      <a:pt x="521" y="5"/>
                      <a:pt x="520" y="4"/>
                      <a:pt x="519" y="3"/>
                    </a:cubicBezTo>
                    <a:cubicBezTo>
                      <a:pt x="521" y="22"/>
                      <a:pt x="526" y="59"/>
                      <a:pt x="499" y="60"/>
                    </a:cubicBezTo>
                    <a:cubicBezTo>
                      <a:pt x="489" y="61"/>
                      <a:pt x="479" y="60"/>
                      <a:pt x="469" y="60"/>
                    </a:cubicBezTo>
                    <a:cubicBezTo>
                      <a:pt x="451" y="59"/>
                      <a:pt x="433" y="62"/>
                      <a:pt x="414" y="64"/>
                    </a:cubicBezTo>
                    <a:cubicBezTo>
                      <a:pt x="314" y="73"/>
                      <a:pt x="213" y="72"/>
                      <a:pt x="113" y="72"/>
                    </a:cubicBezTo>
                    <a:cubicBezTo>
                      <a:pt x="86" y="72"/>
                      <a:pt x="58" y="72"/>
                      <a:pt x="31" y="72"/>
                    </a:cubicBezTo>
                    <a:cubicBezTo>
                      <a:pt x="27" y="71"/>
                      <a:pt x="15" y="73"/>
                      <a:pt x="11" y="70"/>
                    </a:cubicBezTo>
                    <a:cubicBezTo>
                      <a:pt x="7" y="67"/>
                      <a:pt x="9" y="55"/>
                      <a:pt x="10" y="51"/>
                    </a:cubicBezTo>
                    <a:cubicBezTo>
                      <a:pt x="12" y="39"/>
                      <a:pt x="18" y="28"/>
                      <a:pt x="21" y="17"/>
                    </a:cubicBezTo>
                    <a:cubicBezTo>
                      <a:pt x="20" y="17"/>
                      <a:pt x="18" y="18"/>
                      <a:pt x="17" y="18"/>
                    </a:cubicBezTo>
                    <a:cubicBezTo>
                      <a:pt x="20" y="20"/>
                      <a:pt x="23" y="22"/>
                      <a:pt x="26" y="23"/>
                    </a:cubicBezTo>
                    <a:cubicBezTo>
                      <a:pt x="29" y="25"/>
                      <a:pt x="32" y="21"/>
                      <a:pt x="29" y="19"/>
                    </a:cubicBezTo>
                    <a:cubicBezTo>
                      <a:pt x="26" y="17"/>
                      <a:pt x="23" y="16"/>
                      <a:pt x="20" y="14"/>
                    </a:cubicBezTo>
                    <a:cubicBezTo>
                      <a:pt x="18" y="13"/>
                      <a:pt x="16" y="14"/>
                      <a:pt x="16" y="16"/>
                    </a:cubicBezTo>
                    <a:cubicBezTo>
                      <a:pt x="11" y="35"/>
                      <a:pt x="0" y="53"/>
                      <a:pt x="6" y="74"/>
                    </a:cubicBezTo>
                    <a:cubicBezTo>
                      <a:pt x="6" y="75"/>
                      <a:pt x="7" y="76"/>
                      <a:pt x="8" y="76"/>
                    </a:cubicBezTo>
                    <a:cubicBezTo>
                      <a:pt x="57" y="78"/>
                      <a:pt x="105" y="77"/>
                      <a:pt x="154" y="77"/>
                    </a:cubicBezTo>
                    <a:cubicBezTo>
                      <a:pt x="203" y="76"/>
                      <a:pt x="253" y="77"/>
                      <a:pt x="302" y="75"/>
                    </a:cubicBezTo>
                    <a:cubicBezTo>
                      <a:pt x="351" y="74"/>
                      <a:pt x="399" y="71"/>
                      <a:pt x="448" y="66"/>
                    </a:cubicBezTo>
                    <a:cubicBezTo>
                      <a:pt x="460" y="64"/>
                      <a:pt x="472" y="65"/>
                      <a:pt x="484" y="65"/>
                    </a:cubicBezTo>
                    <a:cubicBezTo>
                      <a:pt x="492" y="66"/>
                      <a:pt x="500" y="66"/>
                      <a:pt x="508" y="64"/>
                    </a:cubicBezTo>
                    <a:cubicBezTo>
                      <a:pt x="531" y="57"/>
                      <a:pt x="525" y="20"/>
                      <a:pt x="524" y="3"/>
                    </a:cubicBezTo>
                    <a:cubicBezTo>
                      <a:pt x="524" y="2"/>
                      <a:pt x="523" y="0"/>
                      <a:pt x="522" y="0"/>
                    </a:cubicBezTo>
                    <a:cubicBezTo>
                      <a:pt x="451" y="8"/>
                      <a:pt x="379" y="10"/>
                      <a:pt x="308" y="10"/>
                    </a:cubicBezTo>
                    <a:cubicBezTo>
                      <a:pt x="273" y="10"/>
                      <a:pt x="239" y="10"/>
                      <a:pt x="205" y="13"/>
                    </a:cubicBezTo>
                    <a:cubicBezTo>
                      <a:pt x="176" y="15"/>
                      <a:pt x="146" y="19"/>
                      <a:pt x="117" y="21"/>
                    </a:cubicBezTo>
                    <a:cubicBezTo>
                      <a:pt x="87" y="23"/>
                      <a:pt x="57" y="24"/>
                      <a:pt x="28" y="19"/>
                    </a:cubicBezTo>
                    <a:cubicBezTo>
                      <a:pt x="25" y="18"/>
                      <a:pt x="24" y="23"/>
                      <a:pt x="27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="" xmlns:a16="http://schemas.microsoft.com/office/drawing/2014/main" id="{1259DC15-8FBF-4E3F-A4B2-F6CBDE3F3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5938" y="2922588"/>
                <a:ext cx="1768475" cy="98425"/>
              </a:xfrm>
              <a:custGeom>
                <a:avLst/>
                <a:gdLst>
                  <a:gd name="T0" fmla="*/ 4 w 253"/>
                  <a:gd name="T1" fmla="*/ 7 h 14"/>
                  <a:gd name="T2" fmla="*/ 148 w 253"/>
                  <a:gd name="T3" fmla="*/ 5 h 14"/>
                  <a:gd name="T4" fmla="*/ 220 w 253"/>
                  <a:gd name="T5" fmla="*/ 9 h 14"/>
                  <a:gd name="T6" fmla="*/ 250 w 253"/>
                  <a:gd name="T7" fmla="*/ 9 h 14"/>
                  <a:gd name="T8" fmla="*/ 250 w 253"/>
                  <a:gd name="T9" fmla="*/ 4 h 14"/>
                  <a:gd name="T10" fmla="*/ 248 w 253"/>
                  <a:gd name="T11" fmla="*/ 4 h 14"/>
                  <a:gd name="T12" fmla="*/ 248 w 253"/>
                  <a:gd name="T13" fmla="*/ 9 h 14"/>
                  <a:gd name="T14" fmla="*/ 250 w 253"/>
                  <a:gd name="T15" fmla="*/ 9 h 14"/>
                  <a:gd name="T16" fmla="*/ 250 w 253"/>
                  <a:gd name="T17" fmla="*/ 4 h 14"/>
                  <a:gd name="T18" fmla="*/ 222 w 253"/>
                  <a:gd name="T19" fmla="*/ 4 h 14"/>
                  <a:gd name="T20" fmla="*/ 152 w 253"/>
                  <a:gd name="T21" fmla="*/ 0 h 14"/>
                  <a:gd name="T22" fmla="*/ 82 w 253"/>
                  <a:gd name="T23" fmla="*/ 2 h 14"/>
                  <a:gd name="T24" fmla="*/ 5 w 253"/>
                  <a:gd name="T25" fmla="*/ 2 h 14"/>
                  <a:gd name="T26" fmla="*/ 4 w 253"/>
                  <a:gd name="T2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3" h="14">
                    <a:moveTo>
                      <a:pt x="4" y="7"/>
                    </a:moveTo>
                    <a:cubicBezTo>
                      <a:pt x="51" y="14"/>
                      <a:pt x="100" y="5"/>
                      <a:pt x="148" y="5"/>
                    </a:cubicBezTo>
                    <a:cubicBezTo>
                      <a:pt x="172" y="6"/>
                      <a:pt x="196" y="9"/>
                      <a:pt x="220" y="9"/>
                    </a:cubicBezTo>
                    <a:cubicBezTo>
                      <a:pt x="230" y="9"/>
                      <a:pt x="240" y="9"/>
                      <a:pt x="250" y="9"/>
                    </a:cubicBezTo>
                    <a:cubicBezTo>
                      <a:pt x="253" y="9"/>
                      <a:pt x="253" y="4"/>
                      <a:pt x="250" y="4"/>
                    </a:cubicBezTo>
                    <a:cubicBezTo>
                      <a:pt x="249" y="4"/>
                      <a:pt x="249" y="4"/>
                      <a:pt x="248" y="4"/>
                    </a:cubicBezTo>
                    <a:cubicBezTo>
                      <a:pt x="245" y="4"/>
                      <a:pt x="245" y="9"/>
                      <a:pt x="248" y="9"/>
                    </a:cubicBezTo>
                    <a:cubicBezTo>
                      <a:pt x="249" y="9"/>
                      <a:pt x="249" y="9"/>
                      <a:pt x="250" y="9"/>
                    </a:cubicBezTo>
                    <a:cubicBezTo>
                      <a:pt x="253" y="9"/>
                      <a:pt x="253" y="4"/>
                      <a:pt x="250" y="4"/>
                    </a:cubicBezTo>
                    <a:cubicBezTo>
                      <a:pt x="240" y="4"/>
                      <a:pt x="231" y="4"/>
                      <a:pt x="222" y="4"/>
                    </a:cubicBezTo>
                    <a:cubicBezTo>
                      <a:pt x="199" y="4"/>
                      <a:pt x="175" y="1"/>
                      <a:pt x="152" y="0"/>
                    </a:cubicBezTo>
                    <a:cubicBezTo>
                      <a:pt x="128" y="0"/>
                      <a:pt x="105" y="1"/>
                      <a:pt x="82" y="2"/>
                    </a:cubicBezTo>
                    <a:cubicBezTo>
                      <a:pt x="56" y="4"/>
                      <a:pt x="30" y="6"/>
                      <a:pt x="5" y="2"/>
                    </a:cubicBezTo>
                    <a:cubicBezTo>
                      <a:pt x="2" y="1"/>
                      <a:pt x="0" y="6"/>
                      <a:pt x="4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="" xmlns:a16="http://schemas.microsoft.com/office/drawing/2014/main" id="{E50A9DAD-0929-4FEB-B141-2740E4070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226" y="3349625"/>
                <a:ext cx="1747838" cy="190500"/>
              </a:xfrm>
              <a:custGeom>
                <a:avLst/>
                <a:gdLst>
                  <a:gd name="T0" fmla="*/ 4 w 250"/>
                  <a:gd name="T1" fmla="*/ 25 h 27"/>
                  <a:gd name="T2" fmla="*/ 246 w 250"/>
                  <a:gd name="T3" fmla="*/ 22 h 27"/>
                  <a:gd name="T4" fmla="*/ 247 w 250"/>
                  <a:gd name="T5" fmla="*/ 17 h 27"/>
                  <a:gd name="T6" fmla="*/ 4 w 250"/>
                  <a:gd name="T7" fmla="*/ 20 h 27"/>
                  <a:gd name="T8" fmla="*/ 4 w 250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7">
                    <a:moveTo>
                      <a:pt x="4" y="25"/>
                    </a:moveTo>
                    <a:cubicBezTo>
                      <a:pt x="84" y="27"/>
                      <a:pt x="166" y="5"/>
                      <a:pt x="246" y="22"/>
                    </a:cubicBezTo>
                    <a:cubicBezTo>
                      <a:pt x="249" y="23"/>
                      <a:pt x="250" y="18"/>
                      <a:pt x="247" y="17"/>
                    </a:cubicBezTo>
                    <a:cubicBezTo>
                      <a:pt x="166" y="0"/>
                      <a:pt x="85" y="22"/>
                      <a:pt x="4" y="20"/>
                    </a:cubicBezTo>
                    <a:cubicBezTo>
                      <a:pt x="0" y="20"/>
                      <a:pt x="0" y="25"/>
                      <a:pt x="4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="" xmlns:a16="http://schemas.microsoft.com/office/drawing/2014/main" id="{8ECAD9BD-3CE0-4D3A-B16D-6EB7864E4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1013" y="3917950"/>
                <a:ext cx="1817688" cy="119062"/>
              </a:xfrm>
              <a:custGeom>
                <a:avLst/>
                <a:gdLst>
                  <a:gd name="T0" fmla="*/ 3 w 260"/>
                  <a:gd name="T1" fmla="*/ 17 h 17"/>
                  <a:gd name="T2" fmla="*/ 257 w 260"/>
                  <a:gd name="T3" fmla="*/ 14 h 17"/>
                  <a:gd name="T4" fmla="*/ 257 w 260"/>
                  <a:gd name="T5" fmla="*/ 9 h 17"/>
                  <a:gd name="T6" fmla="*/ 3 w 260"/>
                  <a:gd name="T7" fmla="*/ 12 h 17"/>
                  <a:gd name="T8" fmla="*/ 3 w 260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7">
                    <a:moveTo>
                      <a:pt x="3" y="17"/>
                    </a:moveTo>
                    <a:cubicBezTo>
                      <a:pt x="88" y="17"/>
                      <a:pt x="173" y="5"/>
                      <a:pt x="257" y="14"/>
                    </a:cubicBezTo>
                    <a:cubicBezTo>
                      <a:pt x="260" y="15"/>
                      <a:pt x="260" y="10"/>
                      <a:pt x="257" y="9"/>
                    </a:cubicBezTo>
                    <a:cubicBezTo>
                      <a:pt x="173" y="0"/>
                      <a:pt x="88" y="12"/>
                      <a:pt x="3" y="12"/>
                    </a:cubicBezTo>
                    <a:cubicBezTo>
                      <a:pt x="0" y="12"/>
                      <a:pt x="0" y="17"/>
                      <a:pt x="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="" xmlns:a16="http://schemas.microsoft.com/office/drawing/2014/main" id="{9F6B15CF-AF4F-4776-9990-6B4022F8C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1" y="2571750"/>
                <a:ext cx="230188" cy="69850"/>
              </a:xfrm>
              <a:custGeom>
                <a:avLst/>
                <a:gdLst>
                  <a:gd name="T0" fmla="*/ 3 w 33"/>
                  <a:gd name="T1" fmla="*/ 10 h 10"/>
                  <a:gd name="T2" fmla="*/ 30 w 33"/>
                  <a:gd name="T3" fmla="*/ 6 h 10"/>
                  <a:gd name="T4" fmla="*/ 29 w 33"/>
                  <a:gd name="T5" fmla="*/ 1 h 10"/>
                  <a:gd name="T6" fmla="*/ 3 w 33"/>
                  <a:gd name="T7" fmla="*/ 5 h 10"/>
                  <a:gd name="T8" fmla="*/ 3 w 3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">
                    <a:moveTo>
                      <a:pt x="3" y="10"/>
                    </a:moveTo>
                    <a:cubicBezTo>
                      <a:pt x="12" y="10"/>
                      <a:pt x="21" y="9"/>
                      <a:pt x="30" y="6"/>
                    </a:cubicBezTo>
                    <a:cubicBezTo>
                      <a:pt x="33" y="5"/>
                      <a:pt x="32" y="0"/>
                      <a:pt x="29" y="1"/>
                    </a:cubicBezTo>
                    <a:cubicBezTo>
                      <a:pt x="20" y="4"/>
                      <a:pt x="12" y="5"/>
                      <a:pt x="3" y="5"/>
                    </a:cubicBezTo>
                    <a:cubicBezTo>
                      <a:pt x="0" y="5"/>
                      <a:pt x="0" y="10"/>
                      <a:pt x="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="" xmlns:a16="http://schemas.microsoft.com/office/drawing/2014/main" id="{370712F8-954C-4E57-9BDA-5AF1FECD7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1" y="2670175"/>
                <a:ext cx="230188" cy="63500"/>
              </a:xfrm>
              <a:custGeom>
                <a:avLst/>
                <a:gdLst>
                  <a:gd name="T0" fmla="*/ 3 w 33"/>
                  <a:gd name="T1" fmla="*/ 9 h 9"/>
                  <a:gd name="T2" fmla="*/ 30 w 33"/>
                  <a:gd name="T3" fmla="*/ 6 h 9"/>
                  <a:gd name="T4" fmla="*/ 29 w 33"/>
                  <a:gd name="T5" fmla="*/ 1 h 9"/>
                  <a:gd name="T6" fmla="*/ 3 w 33"/>
                  <a:gd name="T7" fmla="*/ 4 h 9"/>
                  <a:gd name="T8" fmla="*/ 3 w 3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">
                    <a:moveTo>
                      <a:pt x="3" y="9"/>
                    </a:moveTo>
                    <a:cubicBezTo>
                      <a:pt x="12" y="9"/>
                      <a:pt x="21" y="8"/>
                      <a:pt x="30" y="6"/>
                    </a:cubicBezTo>
                    <a:cubicBezTo>
                      <a:pt x="33" y="5"/>
                      <a:pt x="32" y="0"/>
                      <a:pt x="29" y="1"/>
                    </a:cubicBezTo>
                    <a:cubicBezTo>
                      <a:pt x="20" y="3"/>
                      <a:pt x="12" y="4"/>
                      <a:pt x="3" y="4"/>
                    </a:cubicBezTo>
                    <a:cubicBezTo>
                      <a:pt x="0" y="4"/>
                      <a:pt x="0" y="9"/>
                      <a:pt x="3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="" xmlns:a16="http://schemas.microsoft.com/office/drawing/2014/main" id="{D4B5D856-7A82-4079-881B-6429CBD6D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626" y="2719388"/>
                <a:ext cx="287338" cy="76200"/>
              </a:xfrm>
              <a:custGeom>
                <a:avLst/>
                <a:gdLst>
                  <a:gd name="T0" fmla="*/ 3 w 41"/>
                  <a:gd name="T1" fmla="*/ 10 h 11"/>
                  <a:gd name="T2" fmla="*/ 37 w 41"/>
                  <a:gd name="T3" fmla="*/ 5 h 11"/>
                  <a:gd name="T4" fmla="*/ 37 w 41"/>
                  <a:gd name="T5" fmla="*/ 0 h 11"/>
                  <a:gd name="T6" fmla="*/ 3 w 41"/>
                  <a:gd name="T7" fmla="*/ 5 h 11"/>
                  <a:gd name="T8" fmla="*/ 3 w 4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">
                    <a:moveTo>
                      <a:pt x="3" y="10"/>
                    </a:moveTo>
                    <a:cubicBezTo>
                      <a:pt x="15" y="9"/>
                      <a:pt x="26" y="7"/>
                      <a:pt x="37" y="5"/>
                    </a:cubicBezTo>
                    <a:cubicBezTo>
                      <a:pt x="41" y="5"/>
                      <a:pt x="41" y="0"/>
                      <a:pt x="37" y="0"/>
                    </a:cubicBezTo>
                    <a:cubicBezTo>
                      <a:pt x="26" y="2"/>
                      <a:pt x="15" y="4"/>
                      <a:pt x="3" y="5"/>
                    </a:cubicBezTo>
                    <a:cubicBezTo>
                      <a:pt x="0" y="6"/>
                      <a:pt x="0" y="11"/>
                      <a:pt x="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="" xmlns:a16="http://schemas.microsoft.com/office/drawing/2014/main" id="{9685C819-1B68-484E-B9A7-4974A8D04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2782888"/>
                <a:ext cx="250825" cy="61912"/>
              </a:xfrm>
              <a:custGeom>
                <a:avLst/>
                <a:gdLst>
                  <a:gd name="T0" fmla="*/ 3 w 36"/>
                  <a:gd name="T1" fmla="*/ 9 h 9"/>
                  <a:gd name="T2" fmla="*/ 32 w 36"/>
                  <a:gd name="T3" fmla="*/ 5 h 9"/>
                  <a:gd name="T4" fmla="*/ 31 w 36"/>
                  <a:gd name="T5" fmla="*/ 0 h 9"/>
                  <a:gd name="T6" fmla="*/ 3 w 36"/>
                  <a:gd name="T7" fmla="*/ 4 h 9"/>
                  <a:gd name="T8" fmla="*/ 3 w 3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9">
                    <a:moveTo>
                      <a:pt x="3" y="9"/>
                    </a:moveTo>
                    <a:cubicBezTo>
                      <a:pt x="13" y="9"/>
                      <a:pt x="23" y="6"/>
                      <a:pt x="32" y="5"/>
                    </a:cubicBezTo>
                    <a:cubicBezTo>
                      <a:pt x="36" y="5"/>
                      <a:pt x="34" y="0"/>
                      <a:pt x="31" y="0"/>
                    </a:cubicBezTo>
                    <a:cubicBezTo>
                      <a:pt x="22" y="2"/>
                      <a:pt x="12" y="4"/>
                      <a:pt x="3" y="4"/>
                    </a:cubicBezTo>
                    <a:cubicBezTo>
                      <a:pt x="0" y="4"/>
                      <a:pt x="0" y="9"/>
                      <a:pt x="3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="" xmlns:a16="http://schemas.microsoft.com/office/drawing/2014/main" id="{A73DED6C-D54C-4045-8E4C-03CE2C499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1" y="2844800"/>
                <a:ext cx="230188" cy="57150"/>
              </a:xfrm>
              <a:custGeom>
                <a:avLst/>
                <a:gdLst>
                  <a:gd name="T0" fmla="*/ 3 w 33"/>
                  <a:gd name="T1" fmla="*/ 8 h 8"/>
                  <a:gd name="T2" fmla="*/ 30 w 33"/>
                  <a:gd name="T3" fmla="*/ 5 h 8"/>
                  <a:gd name="T4" fmla="*/ 29 w 33"/>
                  <a:gd name="T5" fmla="*/ 0 h 8"/>
                  <a:gd name="T6" fmla="*/ 3 w 33"/>
                  <a:gd name="T7" fmla="*/ 3 h 8"/>
                  <a:gd name="T8" fmla="*/ 3 w 3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8">
                    <a:moveTo>
                      <a:pt x="3" y="8"/>
                    </a:moveTo>
                    <a:cubicBezTo>
                      <a:pt x="12" y="7"/>
                      <a:pt x="21" y="6"/>
                      <a:pt x="30" y="5"/>
                    </a:cubicBezTo>
                    <a:cubicBezTo>
                      <a:pt x="33" y="4"/>
                      <a:pt x="32" y="0"/>
                      <a:pt x="29" y="0"/>
                    </a:cubicBezTo>
                    <a:cubicBezTo>
                      <a:pt x="20" y="1"/>
                      <a:pt x="12" y="2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="" xmlns:a16="http://schemas.microsoft.com/office/drawing/2014/main" id="{23BBC265-6B83-42D7-BAD0-8B1022AD5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626" y="2894013"/>
                <a:ext cx="287338" cy="77787"/>
              </a:xfrm>
              <a:custGeom>
                <a:avLst/>
                <a:gdLst>
                  <a:gd name="T0" fmla="*/ 4 w 41"/>
                  <a:gd name="T1" fmla="*/ 11 h 11"/>
                  <a:gd name="T2" fmla="*/ 38 w 41"/>
                  <a:gd name="T3" fmla="*/ 5 h 11"/>
                  <a:gd name="T4" fmla="*/ 37 w 41"/>
                  <a:gd name="T5" fmla="*/ 1 h 11"/>
                  <a:gd name="T6" fmla="*/ 3 w 41"/>
                  <a:gd name="T7" fmla="*/ 6 h 11"/>
                  <a:gd name="T8" fmla="*/ 4 w 41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">
                    <a:moveTo>
                      <a:pt x="4" y="11"/>
                    </a:moveTo>
                    <a:cubicBezTo>
                      <a:pt x="15" y="9"/>
                      <a:pt x="27" y="8"/>
                      <a:pt x="38" y="5"/>
                    </a:cubicBezTo>
                    <a:cubicBezTo>
                      <a:pt x="41" y="5"/>
                      <a:pt x="40" y="0"/>
                      <a:pt x="37" y="1"/>
                    </a:cubicBezTo>
                    <a:cubicBezTo>
                      <a:pt x="25" y="3"/>
                      <a:pt x="14" y="4"/>
                      <a:pt x="3" y="6"/>
                    </a:cubicBezTo>
                    <a:cubicBezTo>
                      <a:pt x="0" y="7"/>
                      <a:pt x="1" y="11"/>
                      <a:pt x="4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="" xmlns:a16="http://schemas.microsoft.com/office/drawing/2014/main" id="{7EFE8A13-771D-41DD-A3E1-C452E342C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626" y="2957513"/>
                <a:ext cx="280988" cy="84137"/>
              </a:xfrm>
              <a:custGeom>
                <a:avLst/>
                <a:gdLst>
                  <a:gd name="T0" fmla="*/ 4 w 40"/>
                  <a:gd name="T1" fmla="*/ 12 h 12"/>
                  <a:gd name="T2" fmla="*/ 37 w 40"/>
                  <a:gd name="T3" fmla="*/ 5 h 12"/>
                  <a:gd name="T4" fmla="*/ 35 w 40"/>
                  <a:gd name="T5" fmla="*/ 0 h 12"/>
                  <a:gd name="T6" fmla="*/ 3 w 40"/>
                  <a:gd name="T7" fmla="*/ 7 h 12"/>
                  <a:gd name="T8" fmla="*/ 4 w 40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2">
                    <a:moveTo>
                      <a:pt x="4" y="12"/>
                    </a:moveTo>
                    <a:cubicBezTo>
                      <a:pt x="15" y="9"/>
                      <a:pt x="26" y="8"/>
                      <a:pt x="37" y="5"/>
                    </a:cubicBezTo>
                    <a:cubicBezTo>
                      <a:pt x="40" y="4"/>
                      <a:pt x="39" y="0"/>
                      <a:pt x="35" y="0"/>
                    </a:cubicBezTo>
                    <a:cubicBezTo>
                      <a:pt x="25" y="3"/>
                      <a:pt x="14" y="4"/>
                      <a:pt x="3" y="7"/>
                    </a:cubicBezTo>
                    <a:cubicBezTo>
                      <a:pt x="0" y="7"/>
                      <a:pt x="1" y="12"/>
                      <a:pt x="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="" xmlns:a16="http://schemas.microsoft.com/office/drawing/2014/main" id="{7378BB63-D860-4E10-920B-4A0AA7F98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5563" y="3035300"/>
                <a:ext cx="314325" cy="76200"/>
              </a:xfrm>
              <a:custGeom>
                <a:avLst/>
                <a:gdLst>
                  <a:gd name="T0" fmla="*/ 4 w 45"/>
                  <a:gd name="T1" fmla="*/ 11 h 11"/>
                  <a:gd name="T2" fmla="*/ 41 w 45"/>
                  <a:gd name="T3" fmla="*/ 6 h 11"/>
                  <a:gd name="T4" fmla="*/ 41 w 45"/>
                  <a:gd name="T5" fmla="*/ 1 h 11"/>
                  <a:gd name="T6" fmla="*/ 3 w 45"/>
                  <a:gd name="T7" fmla="*/ 6 h 11"/>
                  <a:gd name="T8" fmla="*/ 4 w 4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">
                    <a:moveTo>
                      <a:pt x="4" y="11"/>
                    </a:moveTo>
                    <a:cubicBezTo>
                      <a:pt x="17" y="8"/>
                      <a:pt x="29" y="7"/>
                      <a:pt x="41" y="6"/>
                    </a:cubicBezTo>
                    <a:cubicBezTo>
                      <a:pt x="45" y="5"/>
                      <a:pt x="45" y="0"/>
                      <a:pt x="41" y="1"/>
                    </a:cubicBezTo>
                    <a:cubicBezTo>
                      <a:pt x="29" y="2"/>
                      <a:pt x="16" y="3"/>
                      <a:pt x="3" y="6"/>
                    </a:cubicBezTo>
                    <a:cubicBezTo>
                      <a:pt x="0" y="6"/>
                      <a:pt x="1" y="11"/>
                      <a:pt x="4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9">
                <a:extLst>
                  <a:ext uri="{FF2B5EF4-FFF2-40B4-BE49-F238E27FC236}">
                    <a16:creationId xmlns="" xmlns:a16="http://schemas.microsoft.com/office/drawing/2014/main" id="{6AC721FC-0752-4752-9047-764832F21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5563" y="3140075"/>
                <a:ext cx="328613" cy="98425"/>
              </a:xfrm>
              <a:custGeom>
                <a:avLst/>
                <a:gdLst>
                  <a:gd name="T0" fmla="*/ 4 w 47"/>
                  <a:gd name="T1" fmla="*/ 13 h 14"/>
                  <a:gd name="T2" fmla="*/ 43 w 47"/>
                  <a:gd name="T3" fmla="*/ 6 h 14"/>
                  <a:gd name="T4" fmla="*/ 42 w 47"/>
                  <a:gd name="T5" fmla="*/ 1 h 14"/>
                  <a:gd name="T6" fmla="*/ 3 w 47"/>
                  <a:gd name="T7" fmla="*/ 8 h 14"/>
                  <a:gd name="T8" fmla="*/ 4 w 47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">
                    <a:moveTo>
                      <a:pt x="4" y="13"/>
                    </a:moveTo>
                    <a:cubicBezTo>
                      <a:pt x="17" y="11"/>
                      <a:pt x="30" y="8"/>
                      <a:pt x="43" y="6"/>
                    </a:cubicBezTo>
                    <a:cubicBezTo>
                      <a:pt x="47" y="5"/>
                      <a:pt x="45" y="0"/>
                      <a:pt x="42" y="1"/>
                    </a:cubicBezTo>
                    <a:cubicBezTo>
                      <a:pt x="29" y="3"/>
                      <a:pt x="16" y="6"/>
                      <a:pt x="3" y="8"/>
                    </a:cubicBezTo>
                    <a:cubicBezTo>
                      <a:pt x="0" y="9"/>
                      <a:pt x="1" y="14"/>
                      <a:pt x="4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0">
                <a:extLst>
                  <a:ext uri="{FF2B5EF4-FFF2-40B4-BE49-F238E27FC236}">
                    <a16:creationId xmlns="" xmlns:a16="http://schemas.microsoft.com/office/drawing/2014/main" id="{7BD644B1-4BA6-4727-9CA9-30E36E0C5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3238500"/>
                <a:ext cx="215900" cy="90487"/>
              </a:xfrm>
              <a:custGeom>
                <a:avLst/>
                <a:gdLst>
                  <a:gd name="T0" fmla="*/ 5 w 31"/>
                  <a:gd name="T1" fmla="*/ 12 h 13"/>
                  <a:gd name="T2" fmla="*/ 27 w 31"/>
                  <a:gd name="T3" fmla="*/ 6 h 13"/>
                  <a:gd name="T4" fmla="*/ 26 w 31"/>
                  <a:gd name="T5" fmla="*/ 1 h 13"/>
                  <a:gd name="T6" fmla="*/ 3 w 31"/>
                  <a:gd name="T7" fmla="*/ 7 h 13"/>
                  <a:gd name="T8" fmla="*/ 5 w 31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3">
                    <a:moveTo>
                      <a:pt x="5" y="12"/>
                    </a:moveTo>
                    <a:cubicBezTo>
                      <a:pt x="13" y="9"/>
                      <a:pt x="20" y="7"/>
                      <a:pt x="27" y="6"/>
                    </a:cubicBezTo>
                    <a:cubicBezTo>
                      <a:pt x="31" y="5"/>
                      <a:pt x="29" y="0"/>
                      <a:pt x="26" y="1"/>
                    </a:cubicBezTo>
                    <a:cubicBezTo>
                      <a:pt x="18" y="2"/>
                      <a:pt x="10" y="4"/>
                      <a:pt x="3" y="7"/>
                    </a:cubicBezTo>
                    <a:cubicBezTo>
                      <a:pt x="0" y="9"/>
                      <a:pt x="2" y="13"/>
                      <a:pt x="5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1">
                <a:extLst>
                  <a:ext uri="{FF2B5EF4-FFF2-40B4-BE49-F238E27FC236}">
                    <a16:creationId xmlns="" xmlns:a16="http://schemas.microsoft.com/office/drawing/2014/main" id="{ECD1408C-8184-4D30-B449-7FB08EA8E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6" y="3308350"/>
                <a:ext cx="258763" cy="84137"/>
              </a:xfrm>
              <a:custGeom>
                <a:avLst/>
                <a:gdLst>
                  <a:gd name="T0" fmla="*/ 3 w 37"/>
                  <a:gd name="T1" fmla="*/ 12 h 12"/>
                  <a:gd name="T2" fmla="*/ 33 w 37"/>
                  <a:gd name="T3" fmla="*/ 6 h 12"/>
                  <a:gd name="T4" fmla="*/ 33 w 37"/>
                  <a:gd name="T5" fmla="*/ 1 h 12"/>
                  <a:gd name="T6" fmla="*/ 3 w 37"/>
                  <a:gd name="T7" fmla="*/ 7 h 12"/>
                  <a:gd name="T8" fmla="*/ 3 w 3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2">
                    <a:moveTo>
                      <a:pt x="3" y="12"/>
                    </a:moveTo>
                    <a:cubicBezTo>
                      <a:pt x="13" y="11"/>
                      <a:pt x="23" y="7"/>
                      <a:pt x="33" y="6"/>
                    </a:cubicBezTo>
                    <a:cubicBezTo>
                      <a:pt x="37" y="5"/>
                      <a:pt x="37" y="0"/>
                      <a:pt x="33" y="1"/>
                    </a:cubicBezTo>
                    <a:cubicBezTo>
                      <a:pt x="23" y="2"/>
                      <a:pt x="13" y="6"/>
                      <a:pt x="3" y="7"/>
                    </a:cubicBezTo>
                    <a:cubicBezTo>
                      <a:pt x="0" y="7"/>
                      <a:pt x="0" y="12"/>
                      <a:pt x="3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="" xmlns:a16="http://schemas.microsoft.com/office/drawing/2014/main" id="{A48EE59B-EA7B-4279-BE1C-66F8C35BB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6" y="3371850"/>
                <a:ext cx="279400" cy="84137"/>
              </a:xfrm>
              <a:custGeom>
                <a:avLst/>
                <a:gdLst>
                  <a:gd name="T0" fmla="*/ 3 w 40"/>
                  <a:gd name="T1" fmla="*/ 12 h 12"/>
                  <a:gd name="T2" fmla="*/ 37 w 40"/>
                  <a:gd name="T3" fmla="*/ 5 h 12"/>
                  <a:gd name="T4" fmla="*/ 35 w 40"/>
                  <a:gd name="T5" fmla="*/ 1 h 12"/>
                  <a:gd name="T6" fmla="*/ 3 w 40"/>
                  <a:gd name="T7" fmla="*/ 7 h 12"/>
                  <a:gd name="T8" fmla="*/ 3 w 40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2">
                    <a:moveTo>
                      <a:pt x="3" y="12"/>
                    </a:moveTo>
                    <a:cubicBezTo>
                      <a:pt x="15" y="12"/>
                      <a:pt x="25" y="8"/>
                      <a:pt x="37" y="5"/>
                    </a:cubicBezTo>
                    <a:cubicBezTo>
                      <a:pt x="40" y="5"/>
                      <a:pt x="38" y="0"/>
                      <a:pt x="35" y="1"/>
                    </a:cubicBezTo>
                    <a:cubicBezTo>
                      <a:pt x="25" y="3"/>
                      <a:pt x="14" y="7"/>
                      <a:pt x="3" y="7"/>
                    </a:cubicBezTo>
                    <a:cubicBezTo>
                      <a:pt x="0" y="7"/>
                      <a:pt x="0" y="12"/>
                      <a:pt x="3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3">
                <a:extLst>
                  <a:ext uri="{FF2B5EF4-FFF2-40B4-BE49-F238E27FC236}">
                    <a16:creationId xmlns="" xmlns:a16="http://schemas.microsoft.com/office/drawing/2014/main" id="{12496F7B-5725-4160-A124-4DB0D0E47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3433763"/>
                <a:ext cx="320675" cy="106362"/>
              </a:xfrm>
              <a:custGeom>
                <a:avLst/>
                <a:gdLst>
                  <a:gd name="T0" fmla="*/ 5 w 46"/>
                  <a:gd name="T1" fmla="*/ 14 h 15"/>
                  <a:gd name="T2" fmla="*/ 43 w 46"/>
                  <a:gd name="T3" fmla="*/ 5 h 15"/>
                  <a:gd name="T4" fmla="*/ 41 w 46"/>
                  <a:gd name="T5" fmla="*/ 0 h 15"/>
                  <a:gd name="T6" fmla="*/ 3 w 46"/>
                  <a:gd name="T7" fmla="*/ 9 h 15"/>
                  <a:gd name="T8" fmla="*/ 5 w 4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5">
                    <a:moveTo>
                      <a:pt x="5" y="14"/>
                    </a:moveTo>
                    <a:cubicBezTo>
                      <a:pt x="17" y="10"/>
                      <a:pt x="30" y="8"/>
                      <a:pt x="43" y="5"/>
                    </a:cubicBezTo>
                    <a:cubicBezTo>
                      <a:pt x="46" y="5"/>
                      <a:pt x="44" y="0"/>
                      <a:pt x="41" y="0"/>
                    </a:cubicBezTo>
                    <a:cubicBezTo>
                      <a:pt x="29" y="3"/>
                      <a:pt x="16" y="6"/>
                      <a:pt x="3" y="9"/>
                    </a:cubicBezTo>
                    <a:cubicBezTo>
                      <a:pt x="0" y="10"/>
                      <a:pt x="2" y="15"/>
                      <a:pt x="5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4">
                <a:extLst>
                  <a:ext uri="{FF2B5EF4-FFF2-40B4-BE49-F238E27FC236}">
                    <a16:creationId xmlns="" xmlns:a16="http://schemas.microsoft.com/office/drawing/2014/main" id="{16227D2E-109E-4002-B8F7-24A20B7BA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626" y="3519488"/>
                <a:ext cx="342900" cy="84137"/>
              </a:xfrm>
              <a:custGeom>
                <a:avLst/>
                <a:gdLst>
                  <a:gd name="T0" fmla="*/ 3 w 49"/>
                  <a:gd name="T1" fmla="*/ 12 h 12"/>
                  <a:gd name="T2" fmla="*/ 46 w 49"/>
                  <a:gd name="T3" fmla="*/ 6 h 12"/>
                  <a:gd name="T4" fmla="*/ 44 w 49"/>
                  <a:gd name="T5" fmla="*/ 1 h 12"/>
                  <a:gd name="T6" fmla="*/ 3 w 49"/>
                  <a:gd name="T7" fmla="*/ 7 h 12"/>
                  <a:gd name="T8" fmla="*/ 3 w 4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">
                    <a:moveTo>
                      <a:pt x="3" y="12"/>
                    </a:moveTo>
                    <a:cubicBezTo>
                      <a:pt x="18" y="12"/>
                      <a:pt x="32" y="8"/>
                      <a:pt x="46" y="6"/>
                    </a:cubicBezTo>
                    <a:cubicBezTo>
                      <a:pt x="49" y="5"/>
                      <a:pt x="47" y="0"/>
                      <a:pt x="44" y="1"/>
                    </a:cubicBezTo>
                    <a:cubicBezTo>
                      <a:pt x="31" y="4"/>
                      <a:pt x="17" y="7"/>
                      <a:pt x="3" y="7"/>
                    </a:cubicBezTo>
                    <a:cubicBezTo>
                      <a:pt x="0" y="7"/>
                      <a:pt x="0" y="12"/>
                      <a:pt x="3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5">
                <a:extLst>
                  <a:ext uri="{FF2B5EF4-FFF2-40B4-BE49-F238E27FC236}">
                    <a16:creationId xmlns="" xmlns:a16="http://schemas.microsoft.com/office/drawing/2014/main" id="{EA3642B3-F11C-46BA-936B-E51471365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626" y="3581400"/>
                <a:ext cx="322263" cy="77787"/>
              </a:xfrm>
              <a:custGeom>
                <a:avLst/>
                <a:gdLst>
                  <a:gd name="T0" fmla="*/ 3 w 46"/>
                  <a:gd name="T1" fmla="*/ 9 h 11"/>
                  <a:gd name="T2" fmla="*/ 43 w 46"/>
                  <a:gd name="T3" fmla="*/ 6 h 11"/>
                  <a:gd name="T4" fmla="*/ 42 w 46"/>
                  <a:gd name="T5" fmla="*/ 1 h 11"/>
                  <a:gd name="T6" fmla="*/ 4 w 46"/>
                  <a:gd name="T7" fmla="*/ 5 h 11"/>
                  <a:gd name="T8" fmla="*/ 3 w 46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1">
                    <a:moveTo>
                      <a:pt x="3" y="9"/>
                    </a:moveTo>
                    <a:cubicBezTo>
                      <a:pt x="17" y="11"/>
                      <a:pt x="30" y="8"/>
                      <a:pt x="43" y="6"/>
                    </a:cubicBezTo>
                    <a:cubicBezTo>
                      <a:pt x="46" y="5"/>
                      <a:pt x="45" y="0"/>
                      <a:pt x="42" y="1"/>
                    </a:cubicBezTo>
                    <a:cubicBezTo>
                      <a:pt x="29" y="3"/>
                      <a:pt x="17" y="6"/>
                      <a:pt x="4" y="5"/>
                    </a:cubicBezTo>
                    <a:cubicBezTo>
                      <a:pt x="1" y="4"/>
                      <a:pt x="0" y="9"/>
                      <a:pt x="3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6">
                <a:extLst>
                  <a:ext uri="{FF2B5EF4-FFF2-40B4-BE49-F238E27FC236}">
                    <a16:creationId xmlns="" xmlns:a16="http://schemas.microsoft.com/office/drawing/2014/main" id="{4BFF270B-9A1D-4E55-B300-9CB46BA4A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6" y="3651250"/>
                <a:ext cx="287338" cy="71437"/>
              </a:xfrm>
              <a:custGeom>
                <a:avLst/>
                <a:gdLst>
                  <a:gd name="T0" fmla="*/ 3 w 41"/>
                  <a:gd name="T1" fmla="*/ 10 h 10"/>
                  <a:gd name="T2" fmla="*/ 38 w 41"/>
                  <a:gd name="T3" fmla="*/ 6 h 10"/>
                  <a:gd name="T4" fmla="*/ 36 w 41"/>
                  <a:gd name="T5" fmla="*/ 1 h 10"/>
                  <a:gd name="T6" fmla="*/ 3 w 41"/>
                  <a:gd name="T7" fmla="*/ 5 h 10"/>
                  <a:gd name="T8" fmla="*/ 3 w 41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0">
                    <a:moveTo>
                      <a:pt x="3" y="10"/>
                    </a:moveTo>
                    <a:cubicBezTo>
                      <a:pt x="15" y="9"/>
                      <a:pt x="27" y="9"/>
                      <a:pt x="38" y="6"/>
                    </a:cubicBezTo>
                    <a:cubicBezTo>
                      <a:pt x="41" y="5"/>
                      <a:pt x="40" y="0"/>
                      <a:pt x="36" y="1"/>
                    </a:cubicBezTo>
                    <a:cubicBezTo>
                      <a:pt x="26" y="4"/>
                      <a:pt x="14" y="4"/>
                      <a:pt x="3" y="5"/>
                    </a:cubicBezTo>
                    <a:cubicBezTo>
                      <a:pt x="0" y="5"/>
                      <a:pt x="0" y="10"/>
                      <a:pt x="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7">
                <a:extLst>
                  <a:ext uri="{FF2B5EF4-FFF2-40B4-BE49-F238E27FC236}">
                    <a16:creationId xmlns="" xmlns:a16="http://schemas.microsoft.com/office/drawing/2014/main" id="{3FC9E4DE-B0FE-40B7-A24F-F4B64B37E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3708400"/>
                <a:ext cx="271463" cy="76200"/>
              </a:xfrm>
              <a:custGeom>
                <a:avLst/>
                <a:gdLst>
                  <a:gd name="T0" fmla="*/ 3 w 39"/>
                  <a:gd name="T1" fmla="*/ 10 h 11"/>
                  <a:gd name="T2" fmla="*/ 36 w 39"/>
                  <a:gd name="T3" fmla="*/ 5 h 11"/>
                  <a:gd name="T4" fmla="*/ 36 w 39"/>
                  <a:gd name="T5" fmla="*/ 0 h 11"/>
                  <a:gd name="T6" fmla="*/ 3 w 39"/>
                  <a:gd name="T7" fmla="*/ 5 h 11"/>
                  <a:gd name="T8" fmla="*/ 3 w 3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1">
                    <a:moveTo>
                      <a:pt x="3" y="10"/>
                    </a:moveTo>
                    <a:cubicBezTo>
                      <a:pt x="14" y="9"/>
                      <a:pt x="25" y="7"/>
                      <a:pt x="36" y="5"/>
                    </a:cubicBezTo>
                    <a:cubicBezTo>
                      <a:pt x="39" y="5"/>
                      <a:pt x="39" y="0"/>
                      <a:pt x="36" y="0"/>
                    </a:cubicBezTo>
                    <a:cubicBezTo>
                      <a:pt x="25" y="2"/>
                      <a:pt x="14" y="4"/>
                      <a:pt x="3" y="5"/>
                    </a:cubicBezTo>
                    <a:cubicBezTo>
                      <a:pt x="0" y="6"/>
                      <a:pt x="0" y="11"/>
                      <a:pt x="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8">
                <a:extLst>
                  <a:ext uri="{FF2B5EF4-FFF2-40B4-BE49-F238E27FC236}">
                    <a16:creationId xmlns="" xmlns:a16="http://schemas.microsoft.com/office/drawing/2014/main" id="{3A6D29C6-B4F9-4F0A-B565-9653223BC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6" y="3784600"/>
                <a:ext cx="279400" cy="57150"/>
              </a:xfrm>
              <a:custGeom>
                <a:avLst/>
                <a:gdLst>
                  <a:gd name="T0" fmla="*/ 3 w 40"/>
                  <a:gd name="T1" fmla="*/ 7 h 8"/>
                  <a:gd name="T2" fmla="*/ 37 w 40"/>
                  <a:gd name="T3" fmla="*/ 6 h 8"/>
                  <a:gd name="T4" fmla="*/ 37 w 40"/>
                  <a:gd name="T5" fmla="*/ 1 h 8"/>
                  <a:gd name="T6" fmla="*/ 3 w 40"/>
                  <a:gd name="T7" fmla="*/ 2 h 8"/>
                  <a:gd name="T8" fmla="*/ 3 w 4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8">
                    <a:moveTo>
                      <a:pt x="3" y="7"/>
                    </a:moveTo>
                    <a:cubicBezTo>
                      <a:pt x="15" y="8"/>
                      <a:pt x="26" y="7"/>
                      <a:pt x="37" y="6"/>
                    </a:cubicBezTo>
                    <a:cubicBezTo>
                      <a:pt x="40" y="5"/>
                      <a:pt x="40" y="0"/>
                      <a:pt x="37" y="1"/>
                    </a:cubicBezTo>
                    <a:cubicBezTo>
                      <a:pt x="26" y="2"/>
                      <a:pt x="15" y="3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9">
                <a:extLst>
                  <a:ext uri="{FF2B5EF4-FFF2-40B4-BE49-F238E27FC236}">
                    <a16:creationId xmlns="" xmlns:a16="http://schemas.microsoft.com/office/drawing/2014/main" id="{2E3222C4-F8C0-4362-82C3-EC8873AFC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6" y="3833813"/>
                <a:ext cx="230188" cy="71437"/>
              </a:xfrm>
              <a:custGeom>
                <a:avLst/>
                <a:gdLst>
                  <a:gd name="T0" fmla="*/ 3 w 33"/>
                  <a:gd name="T1" fmla="*/ 10 h 10"/>
                  <a:gd name="T2" fmla="*/ 30 w 33"/>
                  <a:gd name="T3" fmla="*/ 6 h 10"/>
                  <a:gd name="T4" fmla="*/ 29 w 33"/>
                  <a:gd name="T5" fmla="*/ 1 h 10"/>
                  <a:gd name="T6" fmla="*/ 3 w 33"/>
                  <a:gd name="T7" fmla="*/ 5 h 10"/>
                  <a:gd name="T8" fmla="*/ 3 w 3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">
                    <a:moveTo>
                      <a:pt x="3" y="10"/>
                    </a:moveTo>
                    <a:cubicBezTo>
                      <a:pt x="12" y="10"/>
                      <a:pt x="21" y="9"/>
                      <a:pt x="30" y="6"/>
                    </a:cubicBezTo>
                    <a:cubicBezTo>
                      <a:pt x="33" y="5"/>
                      <a:pt x="32" y="0"/>
                      <a:pt x="29" y="1"/>
                    </a:cubicBezTo>
                    <a:cubicBezTo>
                      <a:pt x="20" y="4"/>
                      <a:pt x="12" y="5"/>
                      <a:pt x="3" y="5"/>
                    </a:cubicBezTo>
                    <a:cubicBezTo>
                      <a:pt x="0" y="5"/>
                      <a:pt x="0" y="10"/>
                      <a:pt x="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30">
                <a:extLst>
                  <a:ext uri="{FF2B5EF4-FFF2-40B4-BE49-F238E27FC236}">
                    <a16:creationId xmlns="" xmlns:a16="http://schemas.microsoft.com/office/drawing/2014/main" id="{4194ED73-5350-4178-AE31-AA1A2853E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5563" y="3946525"/>
                <a:ext cx="203200" cy="77787"/>
              </a:xfrm>
              <a:custGeom>
                <a:avLst/>
                <a:gdLst>
                  <a:gd name="T0" fmla="*/ 4 w 29"/>
                  <a:gd name="T1" fmla="*/ 10 h 11"/>
                  <a:gd name="T2" fmla="*/ 26 w 29"/>
                  <a:gd name="T3" fmla="*/ 5 h 11"/>
                  <a:gd name="T4" fmla="*/ 24 w 29"/>
                  <a:gd name="T5" fmla="*/ 0 h 11"/>
                  <a:gd name="T6" fmla="*/ 3 w 29"/>
                  <a:gd name="T7" fmla="*/ 6 h 11"/>
                  <a:gd name="T8" fmla="*/ 4 w 2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1">
                    <a:moveTo>
                      <a:pt x="4" y="10"/>
                    </a:moveTo>
                    <a:cubicBezTo>
                      <a:pt x="11" y="8"/>
                      <a:pt x="18" y="6"/>
                      <a:pt x="26" y="5"/>
                    </a:cubicBezTo>
                    <a:cubicBezTo>
                      <a:pt x="29" y="5"/>
                      <a:pt x="28" y="0"/>
                      <a:pt x="24" y="0"/>
                    </a:cubicBezTo>
                    <a:cubicBezTo>
                      <a:pt x="17" y="2"/>
                      <a:pt x="10" y="4"/>
                      <a:pt x="3" y="6"/>
                    </a:cubicBezTo>
                    <a:cubicBezTo>
                      <a:pt x="0" y="6"/>
                      <a:pt x="1" y="11"/>
                      <a:pt x="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1">
                <a:extLst>
                  <a:ext uri="{FF2B5EF4-FFF2-40B4-BE49-F238E27FC236}">
                    <a16:creationId xmlns="" xmlns:a16="http://schemas.microsoft.com/office/drawing/2014/main" id="{592E90EE-6F10-4A74-8518-76955BF0E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913" y="4016375"/>
                <a:ext cx="273050" cy="84137"/>
              </a:xfrm>
              <a:custGeom>
                <a:avLst/>
                <a:gdLst>
                  <a:gd name="T0" fmla="*/ 5 w 39"/>
                  <a:gd name="T1" fmla="*/ 12 h 12"/>
                  <a:gd name="T2" fmla="*/ 36 w 39"/>
                  <a:gd name="T3" fmla="*/ 5 h 12"/>
                  <a:gd name="T4" fmla="*/ 35 w 39"/>
                  <a:gd name="T5" fmla="*/ 0 h 12"/>
                  <a:gd name="T6" fmla="*/ 3 w 39"/>
                  <a:gd name="T7" fmla="*/ 7 h 12"/>
                  <a:gd name="T8" fmla="*/ 5 w 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2">
                    <a:moveTo>
                      <a:pt x="5" y="12"/>
                    </a:moveTo>
                    <a:cubicBezTo>
                      <a:pt x="15" y="10"/>
                      <a:pt x="25" y="7"/>
                      <a:pt x="36" y="5"/>
                    </a:cubicBezTo>
                    <a:cubicBezTo>
                      <a:pt x="39" y="5"/>
                      <a:pt x="38" y="0"/>
                      <a:pt x="35" y="0"/>
                    </a:cubicBezTo>
                    <a:cubicBezTo>
                      <a:pt x="24" y="2"/>
                      <a:pt x="14" y="5"/>
                      <a:pt x="3" y="7"/>
                    </a:cubicBezTo>
                    <a:cubicBezTo>
                      <a:pt x="0" y="7"/>
                      <a:pt x="1" y="12"/>
                      <a:pt x="5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2">
                <a:extLst>
                  <a:ext uri="{FF2B5EF4-FFF2-40B4-BE49-F238E27FC236}">
                    <a16:creationId xmlns="" xmlns:a16="http://schemas.microsoft.com/office/drawing/2014/main" id="{2C8022E6-5F88-4DE9-8CCB-BA62B4FE8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913" y="4079875"/>
                <a:ext cx="203200" cy="90487"/>
              </a:xfrm>
              <a:custGeom>
                <a:avLst/>
                <a:gdLst>
                  <a:gd name="T0" fmla="*/ 5 w 29"/>
                  <a:gd name="T1" fmla="*/ 11 h 13"/>
                  <a:gd name="T2" fmla="*/ 26 w 29"/>
                  <a:gd name="T3" fmla="*/ 5 h 13"/>
                  <a:gd name="T4" fmla="*/ 25 w 29"/>
                  <a:gd name="T5" fmla="*/ 0 h 13"/>
                  <a:gd name="T6" fmla="*/ 3 w 29"/>
                  <a:gd name="T7" fmla="*/ 7 h 13"/>
                  <a:gd name="T8" fmla="*/ 5 w 29"/>
                  <a:gd name="T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5" y="11"/>
                    </a:moveTo>
                    <a:cubicBezTo>
                      <a:pt x="12" y="9"/>
                      <a:pt x="19" y="6"/>
                      <a:pt x="26" y="5"/>
                    </a:cubicBezTo>
                    <a:cubicBezTo>
                      <a:pt x="29" y="5"/>
                      <a:pt x="28" y="0"/>
                      <a:pt x="25" y="0"/>
                    </a:cubicBezTo>
                    <a:cubicBezTo>
                      <a:pt x="17" y="2"/>
                      <a:pt x="10" y="4"/>
                      <a:pt x="3" y="7"/>
                    </a:cubicBezTo>
                    <a:cubicBezTo>
                      <a:pt x="0" y="8"/>
                      <a:pt x="2" y="13"/>
                      <a:pt x="5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3">
                <a:extLst>
                  <a:ext uri="{FF2B5EF4-FFF2-40B4-BE49-F238E27FC236}">
                    <a16:creationId xmlns="" xmlns:a16="http://schemas.microsoft.com/office/drawing/2014/main" id="{DDD7D7AF-DE42-4FB8-A185-70ED10670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1" y="4129088"/>
                <a:ext cx="246063" cy="77787"/>
              </a:xfrm>
              <a:custGeom>
                <a:avLst/>
                <a:gdLst>
                  <a:gd name="T0" fmla="*/ 3 w 35"/>
                  <a:gd name="T1" fmla="*/ 11 h 11"/>
                  <a:gd name="T2" fmla="*/ 32 w 35"/>
                  <a:gd name="T3" fmla="*/ 6 h 11"/>
                  <a:gd name="T4" fmla="*/ 30 w 35"/>
                  <a:gd name="T5" fmla="*/ 1 h 11"/>
                  <a:gd name="T6" fmla="*/ 3 w 35"/>
                  <a:gd name="T7" fmla="*/ 6 h 11"/>
                  <a:gd name="T8" fmla="*/ 3 w 3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1">
                    <a:moveTo>
                      <a:pt x="3" y="11"/>
                    </a:moveTo>
                    <a:cubicBezTo>
                      <a:pt x="13" y="11"/>
                      <a:pt x="22" y="8"/>
                      <a:pt x="32" y="6"/>
                    </a:cubicBezTo>
                    <a:cubicBezTo>
                      <a:pt x="35" y="5"/>
                      <a:pt x="34" y="0"/>
                      <a:pt x="30" y="1"/>
                    </a:cubicBezTo>
                    <a:cubicBezTo>
                      <a:pt x="22" y="3"/>
                      <a:pt x="13" y="6"/>
                      <a:pt x="3" y="6"/>
                    </a:cubicBezTo>
                    <a:cubicBezTo>
                      <a:pt x="0" y="6"/>
                      <a:pt x="0" y="11"/>
                      <a:pt x="3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4">
                <a:extLst>
                  <a:ext uri="{FF2B5EF4-FFF2-40B4-BE49-F238E27FC236}">
                    <a16:creationId xmlns="" xmlns:a16="http://schemas.microsoft.com/office/drawing/2014/main" id="{6D9CA436-4E0A-454D-A5A8-DB91325C0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6463" y="4830763"/>
                <a:ext cx="209550" cy="34925"/>
              </a:xfrm>
              <a:custGeom>
                <a:avLst/>
                <a:gdLst>
                  <a:gd name="T0" fmla="*/ 3 w 30"/>
                  <a:gd name="T1" fmla="*/ 5 h 5"/>
                  <a:gd name="T2" fmla="*/ 27 w 30"/>
                  <a:gd name="T3" fmla="*/ 5 h 5"/>
                  <a:gd name="T4" fmla="*/ 27 w 30"/>
                  <a:gd name="T5" fmla="*/ 0 h 5"/>
                  <a:gd name="T6" fmla="*/ 3 w 30"/>
                  <a:gd name="T7" fmla="*/ 0 h 5"/>
                  <a:gd name="T8" fmla="*/ 3 w 3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">
                    <a:moveTo>
                      <a:pt x="3" y="5"/>
                    </a:moveTo>
                    <a:cubicBezTo>
                      <a:pt x="11" y="5"/>
                      <a:pt x="19" y="5"/>
                      <a:pt x="27" y="5"/>
                    </a:cubicBezTo>
                    <a:cubicBezTo>
                      <a:pt x="30" y="5"/>
                      <a:pt x="30" y="0"/>
                      <a:pt x="27" y="0"/>
                    </a:cubicBezTo>
                    <a:cubicBezTo>
                      <a:pt x="19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5">
                <a:extLst>
                  <a:ext uri="{FF2B5EF4-FFF2-40B4-BE49-F238E27FC236}">
                    <a16:creationId xmlns="" xmlns:a16="http://schemas.microsoft.com/office/drawing/2014/main" id="{81ED2AA2-AA0A-44D6-8085-FC84D747D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5826" y="4865688"/>
                <a:ext cx="209550" cy="34925"/>
              </a:xfrm>
              <a:custGeom>
                <a:avLst/>
                <a:gdLst>
                  <a:gd name="T0" fmla="*/ 3 w 30"/>
                  <a:gd name="T1" fmla="*/ 5 h 5"/>
                  <a:gd name="T2" fmla="*/ 26 w 30"/>
                  <a:gd name="T3" fmla="*/ 5 h 5"/>
                  <a:gd name="T4" fmla="*/ 26 w 30"/>
                  <a:gd name="T5" fmla="*/ 0 h 5"/>
                  <a:gd name="T6" fmla="*/ 3 w 30"/>
                  <a:gd name="T7" fmla="*/ 0 h 5"/>
                  <a:gd name="T8" fmla="*/ 3 w 3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">
                    <a:moveTo>
                      <a:pt x="3" y="5"/>
                    </a:moveTo>
                    <a:cubicBezTo>
                      <a:pt x="11" y="5"/>
                      <a:pt x="19" y="5"/>
                      <a:pt x="26" y="5"/>
                    </a:cubicBezTo>
                    <a:cubicBezTo>
                      <a:pt x="30" y="5"/>
                      <a:pt x="30" y="0"/>
                      <a:pt x="26" y="0"/>
                    </a:cubicBezTo>
                    <a:cubicBezTo>
                      <a:pt x="19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6">
                <a:extLst>
                  <a:ext uri="{FF2B5EF4-FFF2-40B4-BE49-F238E27FC236}">
                    <a16:creationId xmlns="" xmlns:a16="http://schemas.microsoft.com/office/drawing/2014/main" id="{FFEA7BDD-F354-47EA-AE7A-08B858E63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538" y="4921250"/>
                <a:ext cx="223838" cy="42862"/>
              </a:xfrm>
              <a:custGeom>
                <a:avLst/>
                <a:gdLst>
                  <a:gd name="T0" fmla="*/ 3 w 32"/>
                  <a:gd name="T1" fmla="*/ 5 h 6"/>
                  <a:gd name="T2" fmla="*/ 28 w 32"/>
                  <a:gd name="T3" fmla="*/ 6 h 6"/>
                  <a:gd name="T4" fmla="*/ 28 w 32"/>
                  <a:gd name="T5" fmla="*/ 1 h 6"/>
                  <a:gd name="T6" fmla="*/ 3 w 32"/>
                  <a:gd name="T7" fmla="*/ 0 h 6"/>
                  <a:gd name="T8" fmla="*/ 3 w 32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">
                    <a:moveTo>
                      <a:pt x="3" y="5"/>
                    </a:moveTo>
                    <a:cubicBezTo>
                      <a:pt x="12" y="5"/>
                      <a:pt x="20" y="5"/>
                      <a:pt x="28" y="6"/>
                    </a:cubicBezTo>
                    <a:cubicBezTo>
                      <a:pt x="32" y="6"/>
                      <a:pt x="32" y="1"/>
                      <a:pt x="28" y="1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7">
                <a:extLst>
                  <a:ext uri="{FF2B5EF4-FFF2-40B4-BE49-F238E27FC236}">
                    <a16:creationId xmlns="" xmlns:a16="http://schemas.microsoft.com/office/drawing/2014/main" id="{CBB402B7-9C96-4088-AB92-173058850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6463" y="4978400"/>
                <a:ext cx="258763" cy="41275"/>
              </a:xfrm>
              <a:custGeom>
                <a:avLst/>
                <a:gdLst>
                  <a:gd name="T0" fmla="*/ 3 w 37"/>
                  <a:gd name="T1" fmla="*/ 6 h 6"/>
                  <a:gd name="T2" fmla="*/ 33 w 37"/>
                  <a:gd name="T3" fmla="*/ 6 h 6"/>
                  <a:gd name="T4" fmla="*/ 33 w 37"/>
                  <a:gd name="T5" fmla="*/ 0 h 6"/>
                  <a:gd name="T6" fmla="*/ 3 w 37"/>
                  <a:gd name="T7" fmla="*/ 0 h 6"/>
                  <a:gd name="T8" fmla="*/ 3 w 3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">
                    <a:moveTo>
                      <a:pt x="3" y="6"/>
                    </a:moveTo>
                    <a:cubicBezTo>
                      <a:pt x="13" y="6"/>
                      <a:pt x="23" y="6"/>
                      <a:pt x="33" y="6"/>
                    </a:cubicBezTo>
                    <a:cubicBezTo>
                      <a:pt x="37" y="6"/>
                      <a:pt x="37" y="0"/>
                      <a:pt x="33" y="0"/>
                    </a:cubicBezTo>
                    <a:cubicBezTo>
                      <a:pt x="23" y="0"/>
                      <a:pt x="13" y="0"/>
                      <a:pt x="3" y="0"/>
                    </a:cubicBezTo>
                    <a:cubicBezTo>
                      <a:pt x="0" y="0"/>
                      <a:pt x="0" y="6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8">
                <a:extLst>
                  <a:ext uri="{FF2B5EF4-FFF2-40B4-BE49-F238E27FC236}">
                    <a16:creationId xmlns="" xmlns:a16="http://schemas.microsoft.com/office/drawing/2014/main" id="{4C94A384-5258-4519-B061-FD33E8E27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963" y="5019675"/>
                <a:ext cx="230188" cy="49212"/>
              </a:xfrm>
              <a:custGeom>
                <a:avLst/>
                <a:gdLst>
                  <a:gd name="T0" fmla="*/ 3 w 33"/>
                  <a:gd name="T1" fmla="*/ 6 h 7"/>
                  <a:gd name="T2" fmla="*/ 30 w 33"/>
                  <a:gd name="T3" fmla="*/ 7 h 7"/>
                  <a:gd name="T4" fmla="*/ 30 w 33"/>
                  <a:gd name="T5" fmla="*/ 2 h 7"/>
                  <a:gd name="T6" fmla="*/ 3 w 33"/>
                  <a:gd name="T7" fmla="*/ 1 h 7"/>
                  <a:gd name="T8" fmla="*/ 3 w 33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" y="6"/>
                    </a:moveTo>
                    <a:cubicBezTo>
                      <a:pt x="12" y="7"/>
                      <a:pt x="21" y="7"/>
                      <a:pt x="30" y="7"/>
                    </a:cubicBezTo>
                    <a:cubicBezTo>
                      <a:pt x="33" y="7"/>
                      <a:pt x="33" y="2"/>
                      <a:pt x="30" y="2"/>
                    </a:cubicBezTo>
                    <a:cubicBezTo>
                      <a:pt x="21" y="2"/>
                      <a:pt x="12" y="2"/>
                      <a:pt x="3" y="1"/>
                    </a:cubicBezTo>
                    <a:cubicBezTo>
                      <a:pt x="0" y="0"/>
                      <a:pt x="0" y="5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9">
                <a:extLst>
                  <a:ext uri="{FF2B5EF4-FFF2-40B4-BE49-F238E27FC236}">
                    <a16:creationId xmlns="" xmlns:a16="http://schemas.microsoft.com/office/drawing/2014/main" id="{03811FFD-3597-4E28-BC53-6098F65A2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963" y="5068888"/>
                <a:ext cx="273050" cy="42862"/>
              </a:xfrm>
              <a:custGeom>
                <a:avLst/>
                <a:gdLst>
                  <a:gd name="T0" fmla="*/ 3 w 39"/>
                  <a:gd name="T1" fmla="*/ 6 h 6"/>
                  <a:gd name="T2" fmla="*/ 36 w 39"/>
                  <a:gd name="T3" fmla="*/ 5 h 6"/>
                  <a:gd name="T4" fmla="*/ 36 w 39"/>
                  <a:gd name="T5" fmla="*/ 0 h 6"/>
                  <a:gd name="T6" fmla="*/ 3 w 39"/>
                  <a:gd name="T7" fmla="*/ 1 h 6"/>
                  <a:gd name="T8" fmla="*/ 3 w 3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6">
                    <a:moveTo>
                      <a:pt x="3" y="6"/>
                    </a:moveTo>
                    <a:cubicBezTo>
                      <a:pt x="14" y="6"/>
                      <a:pt x="25" y="6"/>
                      <a:pt x="36" y="5"/>
                    </a:cubicBezTo>
                    <a:cubicBezTo>
                      <a:pt x="39" y="5"/>
                      <a:pt x="39" y="0"/>
                      <a:pt x="36" y="0"/>
                    </a:cubicBezTo>
                    <a:cubicBezTo>
                      <a:pt x="25" y="1"/>
                      <a:pt x="14" y="1"/>
                      <a:pt x="3" y="1"/>
                    </a:cubicBezTo>
                    <a:cubicBezTo>
                      <a:pt x="0" y="1"/>
                      <a:pt x="0" y="6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0">
                <a:extLst>
                  <a:ext uri="{FF2B5EF4-FFF2-40B4-BE49-F238E27FC236}">
                    <a16:creationId xmlns="" xmlns:a16="http://schemas.microsoft.com/office/drawing/2014/main" id="{D69369C0-7BAF-45BB-9767-0C78DE51A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251" y="5118100"/>
                <a:ext cx="342900" cy="63500"/>
              </a:xfrm>
              <a:custGeom>
                <a:avLst/>
                <a:gdLst>
                  <a:gd name="T0" fmla="*/ 5 w 49"/>
                  <a:gd name="T1" fmla="*/ 8 h 9"/>
                  <a:gd name="T2" fmla="*/ 46 w 49"/>
                  <a:gd name="T3" fmla="*/ 6 h 9"/>
                  <a:gd name="T4" fmla="*/ 45 w 49"/>
                  <a:gd name="T5" fmla="*/ 1 h 9"/>
                  <a:gd name="T6" fmla="*/ 3 w 49"/>
                  <a:gd name="T7" fmla="*/ 3 h 9"/>
                  <a:gd name="T8" fmla="*/ 5 w 4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9">
                    <a:moveTo>
                      <a:pt x="5" y="8"/>
                    </a:moveTo>
                    <a:cubicBezTo>
                      <a:pt x="18" y="6"/>
                      <a:pt x="32" y="8"/>
                      <a:pt x="46" y="6"/>
                    </a:cubicBezTo>
                    <a:cubicBezTo>
                      <a:pt x="49" y="5"/>
                      <a:pt x="48" y="0"/>
                      <a:pt x="45" y="1"/>
                    </a:cubicBezTo>
                    <a:cubicBezTo>
                      <a:pt x="31" y="3"/>
                      <a:pt x="17" y="1"/>
                      <a:pt x="3" y="3"/>
                    </a:cubicBezTo>
                    <a:cubicBezTo>
                      <a:pt x="0" y="4"/>
                      <a:pt x="1" y="9"/>
                      <a:pt x="5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1">
                <a:extLst>
                  <a:ext uri="{FF2B5EF4-FFF2-40B4-BE49-F238E27FC236}">
                    <a16:creationId xmlns="" xmlns:a16="http://schemas.microsoft.com/office/drawing/2014/main" id="{6BFFCEE2-3611-4FEF-BA48-8D679E183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488" y="2620963"/>
                <a:ext cx="160338" cy="49212"/>
              </a:xfrm>
              <a:custGeom>
                <a:avLst/>
                <a:gdLst>
                  <a:gd name="T0" fmla="*/ 3 w 23"/>
                  <a:gd name="T1" fmla="*/ 7 h 7"/>
                  <a:gd name="T2" fmla="*/ 20 w 23"/>
                  <a:gd name="T3" fmla="*/ 5 h 7"/>
                  <a:gd name="T4" fmla="*/ 19 w 23"/>
                  <a:gd name="T5" fmla="*/ 1 h 7"/>
                  <a:gd name="T6" fmla="*/ 3 w 23"/>
                  <a:gd name="T7" fmla="*/ 2 h 7"/>
                  <a:gd name="T8" fmla="*/ 3 w 2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">
                    <a:moveTo>
                      <a:pt x="3" y="7"/>
                    </a:moveTo>
                    <a:cubicBezTo>
                      <a:pt x="9" y="7"/>
                      <a:pt x="14" y="7"/>
                      <a:pt x="20" y="5"/>
                    </a:cubicBezTo>
                    <a:cubicBezTo>
                      <a:pt x="23" y="5"/>
                      <a:pt x="22" y="0"/>
                      <a:pt x="19" y="1"/>
                    </a:cubicBezTo>
                    <a:cubicBezTo>
                      <a:pt x="13" y="2"/>
                      <a:pt x="8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2">
                <a:extLst>
                  <a:ext uri="{FF2B5EF4-FFF2-40B4-BE49-F238E27FC236}">
                    <a16:creationId xmlns="" xmlns:a16="http://schemas.microsoft.com/office/drawing/2014/main" id="{47DA294F-CF42-476A-A2F6-B3AFC9DBD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201" y="2719388"/>
                <a:ext cx="328613" cy="69850"/>
              </a:xfrm>
              <a:custGeom>
                <a:avLst/>
                <a:gdLst>
                  <a:gd name="T0" fmla="*/ 5 w 47"/>
                  <a:gd name="T1" fmla="*/ 9 h 10"/>
                  <a:gd name="T2" fmla="*/ 43 w 47"/>
                  <a:gd name="T3" fmla="*/ 5 h 10"/>
                  <a:gd name="T4" fmla="*/ 43 w 47"/>
                  <a:gd name="T5" fmla="*/ 0 h 10"/>
                  <a:gd name="T6" fmla="*/ 4 w 47"/>
                  <a:gd name="T7" fmla="*/ 4 h 10"/>
                  <a:gd name="T8" fmla="*/ 5 w 47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0">
                    <a:moveTo>
                      <a:pt x="5" y="9"/>
                    </a:moveTo>
                    <a:cubicBezTo>
                      <a:pt x="18" y="7"/>
                      <a:pt x="30" y="6"/>
                      <a:pt x="43" y="5"/>
                    </a:cubicBezTo>
                    <a:cubicBezTo>
                      <a:pt x="47" y="5"/>
                      <a:pt x="47" y="0"/>
                      <a:pt x="43" y="0"/>
                    </a:cubicBezTo>
                    <a:cubicBezTo>
                      <a:pt x="30" y="0"/>
                      <a:pt x="17" y="2"/>
                      <a:pt x="4" y="4"/>
                    </a:cubicBezTo>
                    <a:cubicBezTo>
                      <a:pt x="0" y="5"/>
                      <a:pt x="2" y="10"/>
                      <a:pt x="5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3">
                <a:extLst>
                  <a:ext uri="{FF2B5EF4-FFF2-40B4-BE49-F238E27FC236}">
                    <a16:creationId xmlns="" xmlns:a16="http://schemas.microsoft.com/office/drawing/2014/main" id="{83D1637C-7131-4B8A-BEB4-859005410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776" y="2789238"/>
                <a:ext cx="209550" cy="55562"/>
              </a:xfrm>
              <a:custGeom>
                <a:avLst/>
                <a:gdLst>
                  <a:gd name="T0" fmla="*/ 3 w 30"/>
                  <a:gd name="T1" fmla="*/ 8 h 8"/>
                  <a:gd name="T2" fmla="*/ 27 w 30"/>
                  <a:gd name="T3" fmla="*/ 5 h 8"/>
                  <a:gd name="T4" fmla="*/ 25 w 30"/>
                  <a:gd name="T5" fmla="*/ 1 h 8"/>
                  <a:gd name="T6" fmla="*/ 3 w 30"/>
                  <a:gd name="T7" fmla="*/ 3 h 8"/>
                  <a:gd name="T8" fmla="*/ 3 w 3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8">
                    <a:moveTo>
                      <a:pt x="3" y="8"/>
                    </a:moveTo>
                    <a:cubicBezTo>
                      <a:pt x="11" y="8"/>
                      <a:pt x="19" y="8"/>
                      <a:pt x="27" y="5"/>
                    </a:cubicBezTo>
                    <a:cubicBezTo>
                      <a:pt x="30" y="4"/>
                      <a:pt x="29" y="0"/>
                      <a:pt x="25" y="1"/>
                    </a:cubicBezTo>
                    <a:cubicBezTo>
                      <a:pt x="18" y="3"/>
                      <a:pt x="11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4">
                <a:extLst>
                  <a:ext uri="{FF2B5EF4-FFF2-40B4-BE49-F238E27FC236}">
                    <a16:creationId xmlns="" xmlns:a16="http://schemas.microsoft.com/office/drawing/2014/main" id="{230FC9C5-CA61-4720-9209-9E1944C4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201" y="2852738"/>
                <a:ext cx="279400" cy="55562"/>
              </a:xfrm>
              <a:custGeom>
                <a:avLst/>
                <a:gdLst>
                  <a:gd name="T0" fmla="*/ 4 w 40"/>
                  <a:gd name="T1" fmla="*/ 8 h 8"/>
                  <a:gd name="T2" fmla="*/ 37 w 40"/>
                  <a:gd name="T3" fmla="*/ 5 h 8"/>
                  <a:gd name="T4" fmla="*/ 36 w 40"/>
                  <a:gd name="T5" fmla="*/ 0 h 8"/>
                  <a:gd name="T6" fmla="*/ 4 w 40"/>
                  <a:gd name="T7" fmla="*/ 3 h 8"/>
                  <a:gd name="T8" fmla="*/ 4 w 4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8">
                    <a:moveTo>
                      <a:pt x="4" y="8"/>
                    </a:moveTo>
                    <a:cubicBezTo>
                      <a:pt x="15" y="8"/>
                      <a:pt x="26" y="8"/>
                      <a:pt x="37" y="5"/>
                    </a:cubicBezTo>
                    <a:cubicBezTo>
                      <a:pt x="40" y="4"/>
                      <a:pt x="39" y="0"/>
                      <a:pt x="36" y="0"/>
                    </a:cubicBezTo>
                    <a:cubicBezTo>
                      <a:pt x="25" y="3"/>
                      <a:pt x="14" y="3"/>
                      <a:pt x="4" y="3"/>
                    </a:cubicBezTo>
                    <a:cubicBezTo>
                      <a:pt x="0" y="3"/>
                      <a:pt x="0" y="8"/>
                      <a:pt x="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5">
                <a:extLst>
                  <a:ext uri="{FF2B5EF4-FFF2-40B4-BE49-F238E27FC236}">
                    <a16:creationId xmlns="" xmlns:a16="http://schemas.microsoft.com/office/drawing/2014/main" id="{210FA3F1-E438-4C2C-94D4-F4087C19A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488" y="2901950"/>
                <a:ext cx="188913" cy="49212"/>
              </a:xfrm>
              <a:custGeom>
                <a:avLst/>
                <a:gdLst>
                  <a:gd name="T0" fmla="*/ 3 w 27"/>
                  <a:gd name="T1" fmla="*/ 6 h 7"/>
                  <a:gd name="T2" fmla="*/ 24 w 27"/>
                  <a:gd name="T3" fmla="*/ 6 h 7"/>
                  <a:gd name="T4" fmla="*/ 22 w 27"/>
                  <a:gd name="T5" fmla="*/ 1 h 7"/>
                  <a:gd name="T6" fmla="*/ 3 w 27"/>
                  <a:gd name="T7" fmla="*/ 1 h 7"/>
                  <a:gd name="T8" fmla="*/ 3 w 2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7">
                    <a:moveTo>
                      <a:pt x="3" y="6"/>
                    </a:moveTo>
                    <a:cubicBezTo>
                      <a:pt x="10" y="7"/>
                      <a:pt x="17" y="7"/>
                      <a:pt x="24" y="6"/>
                    </a:cubicBezTo>
                    <a:cubicBezTo>
                      <a:pt x="27" y="5"/>
                      <a:pt x="26" y="0"/>
                      <a:pt x="22" y="1"/>
                    </a:cubicBezTo>
                    <a:cubicBezTo>
                      <a:pt x="16" y="2"/>
                      <a:pt x="9" y="1"/>
                      <a:pt x="3" y="1"/>
                    </a:cubicBezTo>
                    <a:cubicBezTo>
                      <a:pt x="0" y="1"/>
                      <a:pt x="0" y="6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6">
                <a:extLst>
                  <a:ext uri="{FF2B5EF4-FFF2-40B4-BE49-F238E27FC236}">
                    <a16:creationId xmlns="" xmlns:a16="http://schemas.microsoft.com/office/drawing/2014/main" id="{FAEDA2BB-E904-4053-9BDB-6EEDF7A45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851" y="2978150"/>
                <a:ext cx="300038" cy="49212"/>
              </a:xfrm>
              <a:custGeom>
                <a:avLst/>
                <a:gdLst>
                  <a:gd name="T0" fmla="*/ 3 w 43"/>
                  <a:gd name="T1" fmla="*/ 7 h 7"/>
                  <a:gd name="T2" fmla="*/ 40 w 43"/>
                  <a:gd name="T3" fmla="*/ 5 h 7"/>
                  <a:gd name="T4" fmla="*/ 40 w 43"/>
                  <a:gd name="T5" fmla="*/ 0 h 7"/>
                  <a:gd name="T6" fmla="*/ 3 w 43"/>
                  <a:gd name="T7" fmla="*/ 2 h 7"/>
                  <a:gd name="T8" fmla="*/ 3 w 4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">
                    <a:moveTo>
                      <a:pt x="3" y="7"/>
                    </a:moveTo>
                    <a:cubicBezTo>
                      <a:pt x="16" y="7"/>
                      <a:pt x="28" y="6"/>
                      <a:pt x="40" y="5"/>
                    </a:cubicBezTo>
                    <a:cubicBezTo>
                      <a:pt x="43" y="5"/>
                      <a:pt x="43" y="0"/>
                      <a:pt x="40" y="0"/>
                    </a:cubicBezTo>
                    <a:cubicBezTo>
                      <a:pt x="28" y="1"/>
                      <a:pt x="16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47">
                <a:extLst>
                  <a:ext uri="{FF2B5EF4-FFF2-40B4-BE49-F238E27FC236}">
                    <a16:creationId xmlns="" xmlns:a16="http://schemas.microsoft.com/office/drawing/2014/main" id="{B06C96B9-1BC9-472A-BDCE-BBF486EA7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488" y="3055938"/>
                <a:ext cx="279400" cy="55562"/>
              </a:xfrm>
              <a:custGeom>
                <a:avLst/>
                <a:gdLst>
                  <a:gd name="T0" fmla="*/ 3 w 40"/>
                  <a:gd name="T1" fmla="*/ 8 h 8"/>
                  <a:gd name="T2" fmla="*/ 37 w 40"/>
                  <a:gd name="T3" fmla="*/ 5 h 8"/>
                  <a:gd name="T4" fmla="*/ 37 w 40"/>
                  <a:gd name="T5" fmla="*/ 0 h 8"/>
                  <a:gd name="T6" fmla="*/ 3 w 40"/>
                  <a:gd name="T7" fmla="*/ 3 h 8"/>
                  <a:gd name="T8" fmla="*/ 3 w 4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8">
                    <a:moveTo>
                      <a:pt x="3" y="8"/>
                    </a:moveTo>
                    <a:cubicBezTo>
                      <a:pt x="14" y="8"/>
                      <a:pt x="26" y="6"/>
                      <a:pt x="37" y="5"/>
                    </a:cubicBezTo>
                    <a:cubicBezTo>
                      <a:pt x="40" y="5"/>
                      <a:pt x="40" y="0"/>
                      <a:pt x="37" y="0"/>
                    </a:cubicBezTo>
                    <a:cubicBezTo>
                      <a:pt x="26" y="1"/>
                      <a:pt x="14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48">
                <a:extLst>
                  <a:ext uri="{FF2B5EF4-FFF2-40B4-BE49-F238E27FC236}">
                    <a16:creationId xmlns="" xmlns:a16="http://schemas.microsoft.com/office/drawing/2014/main" id="{B9FF6D7E-8B04-43CE-B388-D6DE84C2C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851" y="3132138"/>
                <a:ext cx="238125" cy="49212"/>
              </a:xfrm>
              <a:custGeom>
                <a:avLst/>
                <a:gdLst>
                  <a:gd name="T0" fmla="*/ 3 w 34"/>
                  <a:gd name="T1" fmla="*/ 7 h 7"/>
                  <a:gd name="T2" fmla="*/ 31 w 34"/>
                  <a:gd name="T3" fmla="*/ 6 h 7"/>
                  <a:gd name="T4" fmla="*/ 31 w 34"/>
                  <a:gd name="T5" fmla="*/ 1 h 7"/>
                  <a:gd name="T6" fmla="*/ 3 w 34"/>
                  <a:gd name="T7" fmla="*/ 2 h 7"/>
                  <a:gd name="T8" fmla="*/ 3 w 3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7">
                    <a:moveTo>
                      <a:pt x="3" y="7"/>
                    </a:moveTo>
                    <a:cubicBezTo>
                      <a:pt x="13" y="7"/>
                      <a:pt x="22" y="7"/>
                      <a:pt x="31" y="6"/>
                    </a:cubicBezTo>
                    <a:cubicBezTo>
                      <a:pt x="34" y="5"/>
                      <a:pt x="34" y="0"/>
                      <a:pt x="31" y="1"/>
                    </a:cubicBezTo>
                    <a:cubicBezTo>
                      <a:pt x="22" y="2"/>
                      <a:pt x="13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49">
                <a:extLst>
                  <a:ext uri="{FF2B5EF4-FFF2-40B4-BE49-F238E27FC236}">
                    <a16:creationId xmlns="" xmlns:a16="http://schemas.microsoft.com/office/drawing/2014/main" id="{A879AE2D-FBC3-4220-90A0-C702EBF20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488" y="3203575"/>
                <a:ext cx="265113" cy="55562"/>
              </a:xfrm>
              <a:custGeom>
                <a:avLst/>
                <a:gdLst>
                  <a:gd name="T0" fmla="*/ 3 w 38"/>
                  <a:gd name="T1" fmla="*/ 8 h 8"/>
                  <a:gd name="T2" fmla="*/ 35 w 38"/>
                  <a:gd name="T3" fmla="*/ 6 h 8"/>
                  <a:gd name="T4" fmla="*/ 34 w 38"/>
                  <a:gd name="T5" fmla="*/ 1 h 8"/>
                  <a:gd name="T6" fmla="*/ 3 w 38"/>
                  <a:gd name="T7" fmla="*/ 3 h 8"/>
                  <a:gd name="T8" fmla="*/ 3 w 3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3" y="8"/>
                    </a:moveTo>
                    <a:cubicBezTo>
                      <a:pt x="14" y="8"/>
                      <a:pt x="24" y="8"/>
                      <a:pt x="35" y="6"/>
                    </a:cubicBezTo>
                    <a:cubicBezTo>
                      <a:pt x="38" y="5"/>
                      <a:pt x="37" y="0"/>
                      <a:pt x="34" y="1"/>
                    </a:cubicBezTo>
                    <a:cubicBezTo>
                      <a:pt x="23" y="3"/>
                      <a:pt x="13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0">
                <a:extLst>
                  <a:ext uri="{FF2B5EF4-FFF2-40B4-BE49-F238E27FC236}">
                    <a16:creationId xmlns="" xmlns:a16="http://schemas.microsoft.com/office/drawing/2014/main" id="{5BF18BD1-A1BE-427C-BDE2-CE2CB4DE0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488" y="3308350"/>
                <a:ext cx="203200" cy="69850"/>
              </a:xfrm>
              <a:custGeom>
                <a:avLst/>
                <a:gdLst>
                  <a:gd name="T0" fmla="*/ 5 w 29"/>
                  <a:gd name="T1" fmla="*/ 9 h 10"/>
                  <a:gd name="T2" fmla="*/ 26 w 29"/>
                  <a:gd name="T3" fmla="*/ 6 h 10"/>
                  <a:gd name="T4" fmla="*/ 25 w 29"/>
                  <a:gd name="T5" fmla="*/ 1 h 10"/>
                  <a:gd name="T6" fmla="*/ 4 w 29"/>
                  <a:gd name="T7" fmla="*/ 5 h 10"/>
                  <a:gd name="T8" fmla="*/ 5 w 2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0">
                    <a:moveTo>
                      <a:pt x="5" y="9"/>
                    </a:moveTo>
                    <a:cubicBezTo>
                      <a:pt x="12" y="8"/>
                      <a:pt x="19" y="7"/>
                      <a:pt x="26" y="6"/>
                    </a:cubicBezTo>
                    <a:cubicBezTo>
                      <a:pt x="29" y="5"/>
                      <a:pt x="28" y="0"/>
                      <a:pt x="25" y="1"/>
                    </a:cubicBezTo>
                    <a:cubicBezTo>
                      <a:pt x="18" y="2"/>
                      <a:pt x="11" y="3"/>
                      <a:pt x="4" y="5"/>
                    </a:cubicBezTo>
                    <a:cubicBezTo>
                      <a:pt x="0" y="5"/>
                      <a:pt x="2" y="10"/>
                      <a:pt x="5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1">
                <a:extLst>
                  <a:ext uri="{FF2B5EF4-FFF2-40B4-BE49-F238E27FC236}">
                    <a16:creationId xmlns="" xmlns:a16="http://schemas.microsoft.com/office/drawing/2014/main" id="{CFAEFA45-13E5-477E-8C9F-ED2DB2805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488" y="3371850"/>
                <a:ext cx="258763" cy="61912"/>
              </a:xfrm>
              <a:custGeom>
                <a:avLst/>
                <a:gdLst>
                  <a:gd name="T0" fmla="*/ 5 w 37"/>
                  <a:gd name="T1" fmla="*/ 9 h 9"/>
                  <a:gd name="T2" fmla="*/ 34 w 37"/>
                  <a:gd name="T3" fmla="*/ 5 h 9"/>
                  <a:gd name="T4" fmla="*/ 32 w 37"/>
                  <a:gd name="T5" fmla="*/ 1 h 9"/>
                  <a:gd name="T6" fmla="*/ 4 w 37"/>
                  <a:gd name="T7" fmla="*/ 4 h 9"/>
                  <a:gd name="T8" fmla="*/ 5 w 3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5" y="9"/>
                    </a:moveTo>
                    <a:cubicBezTo>
                      <a:pt x="14" y="7"/>
                      <a:pt x="24" y="7"/>
                      <a:pt x="34" y="5"/>
                    </a:cubicBezTo>
                    <a:cubicBezTo>
                      <a:pt x="37" y="5"/>
                      <a:pt x="36" y="0"/>
                      <a:pt x="32" y="1"/>
                    </a:cubicBezTo>
                    <a:cubicBezTo>
                      <a:pt x="23" y="2"/>
                      <a:pt x="13" y="2"/>
                      <a:pt x="4" y="4"/>
                    </a:cubicBezTo>
                    <a:cubicBezTo>
                      <a:pt x="0" y="4"/>
                      <a:pt x="2" y="9"/>
                      <a:pt x="5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2">
                <a:extLst>
                  <a:ext uri="{FF2B5EF4-FFF2-40B4-BE49-F238E27FC236}">
                    <a16:creationId xmlns="" xmlns:a16="http://schemas.microsoft.com/office/drawing/2014/main" id="{F125BA49-11FC-4001-98D4-60F1601CC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851" y="3448050"/>
                <a:ext cx="215900" cy="71437"/>
              </a:xfrm>
              <a:custGeom>
                <a:avLst/>
                <a:gdLst>
                  <a:gd name="T0" fmla="*/ 3 w 31"/>
                  <a:gd name="T1" fmla="*/ 8 h 10"/>
                  <a:gd name="T2" fmla="*/ 28 w 31"/>
                  <a:gd name="T3" fmla="*/ 6 h 10"/>
                  <a:gd name="T4" fmla="*/ 27 w 31"/>
                  <a:gd name="T5" fmla="*/ 1 h 10"/>
                  <a:gd name="T6" fmla="*/ 4 w 31"/>
                  <a:gd name="T7" fmla="*/ 3 h 10"/>
                  <a:gd name="T8" fmla="*/ 3 w 3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0">
                    <a:moveTo>
                      <a:pt x="3" y="8"/>
                    </a:moveTo>
                    <a:cubicBezTo>
                      <a:pt x="11" y="10"/>
                      <a:pt x="20" y="8"/>
                      <a:pt x="28" y="6"/>
                    </a:cubicBezTo>
                    <a:cubicBezTo>
                      <a:pt x="31" y="5"/>
                      <a:pt x="30" y="0"/>
                      <a:pt x="27" y="1"/>
                    </a:cubicBezTo>
                    <a:cubicBezTo>
                      <a:pt x="20" y="3"/>
                      <a:pt x="11" y="5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3">
                <a:extLst>
                  <a:ext uri="{FF2B5EF4-FFF2-40B4-BE49-F238E27FC236}">
                    <a16:creationId xmlns="" xmlns:a16="http://schemas.microsoft.com/office/drawing/2014/main" id="{C359B113-7C63-4AE0-B6C2-1D8C8E20D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488" y="3505200"/>
                <a:ext cx="223838" cy="55562"/>
              </a:xfrm>
              <a:custGeom>
                <a:avLst/>
                <a:gdLst>
                  <a:gd name="T0" fmla="*/ 5 w 32"/>
                  <a:gd name="T1" fmla="*/ 8 h 8"/>
                  <a:gd name="T2" fmla="*/ 29 w 32"/>
                  <a:gd name="T3" fmla="*/ 5 h 8"/>
                  <a:gd name="T4" fmla="*/ 27 w 32"/>
                  <a:gd name="T5" fmla="*/ 0 h 8"/>
                  <a:gd name="T6" fmla="*/ 4 w 32"/>
                  <a:gd name="T7" fmla="*/ 3 h 8"/>
                  <a:gd name="T8" fmla="*/ 5 w 32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">
                    <a:moveTo>
                      <a:pt x="5" y="8"/>
                    </a:moveTo>
                    <a:cubicBezTo>
                      <a:pt x="13" y="7"/>
                      <a:pt x="21" y="7"/>
                      <a:pt x="29" y="5"/>
                    </a:cubicBezTo>
                    <a:cubicBezTo>
                      <a:pt x="32" y="5"/>
                      <a:pt x="31" y="0"/>
                      <a:pt x="27" y="0"/>
                    </a:cubicBezTo>
                    <a:cubicBezTo>
                      <a:pt x="19" y="2"/>
                      <a:pt x="11" y="2"/>
                      <a:pt x="4" y="3"/>
                    </a:cubicBezTo>
                    <a:cubicBezTo>
                      <a:pt x="0" y="3"/>
                      <a:pt x="2" y="8"/>
                      <a:pt x="5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4">
                <a:extLst>
                  <a:ext uri="{FF2B5EF4-FFF2-40B4-BE49-F238E27FC236}">
                    <a16:creationId xmlns="" xmlns:a16="http://schemas.microsoft.com/office/drawing/2014/main" id="{164CA41F-ACB6-474F-9FFA-CB8F8F8D5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488" y="3581400"/>
                <a:ext cx="217488" cy="49212"/>
              </a:xfrm>
              <a:custGeom>
                <a:avLst/>
                <a:gdLst>
                  <a:gd name="T0" fmla="*/ 3 w 31"/>
                  <a:gd name="T1" fmla="*/ 7 h 7"/>
                  <a:gd name="T2" fmla="*/ 28 w 31"/>
                  <a:gd name="T3" fmla="*/ 6 h 7"/>
                  <a:gd name="T4" fmla="*/ 28 w 31"/>
                  <a:gd name="T5" fmla="*/ 1 h 7"/>
                  <a:gd name="T6" fmla="*/ 3 w 31"/>
                  <a:gd name="T7" fmla="*/ 2 h 7"/>
                  <a:gd name="T8" fmla="*/ 3 w 3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7">
                    <a:moveTo>
                      <a:pt x="3" y="7"/>
                    </a:moveTo>
                    <a:cubicBezTo>
                      <a:pt x="11" y="7"/>
                      <a:pt x="20" y="7"/>
                      <a:pt x="28" y="6"/>
                    </a:cubicBezTo>
                    <a:cubicBezTo>
                      <a:pt x="31" y="5"/>
                      <a:pt x="31" y="0"/>
                      <a:pt x="28" y="1"/>
                    </a:cubicBezTo>
                    <a:cubicBezTo>
                      <a:pt x="20" y="2"/>
                      <a:pt x="11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55">
                <a:extLst>
                  <a:ext uri="{FF2B5EF4-FFF2-40B4-BE49-F238E27FC236}">
                    <a16:creationId xmlns="" xmlns:a16="http://schemas.microsoft.com/office/drawing/2014/main" id="{203C570D-165C-4AA3-8589-193C23DFF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776" y="3644900"/>
                <a:ext cx="209550" cy="49212"/>
              </a:xfrm>
              <a:custGeom>
                <a:avLst/>
                <a:gdLst>
                  <a:gd name="T0" fmla="*/ 3 w 30"/>
                  <a:gd name="T1" fmla="*/ 7 h 7"/>
                  <a:gd name="T2" fmla="*/ 27 w 30"/>
                  <a:gd name="T3" fmla="*/ 5 h 7"/>
                  <a:gd name="T4" fmla="*/ 25 w 30"/>
                  <a:gd name="T5" fmla="*/ 1 h 7"/>
                  <a:gd name="T6" fmla="*/ 3 w 30"/>
                  <a:gd name="T7" fmla="*/ 2 h 7"/>
                  <a:gd name="T8" fmla="*/ 3 w 30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7">
                    <a:moveTo>
                      <a:pt x="3" y="7"/>
                    </a:moveTo>
                    <a:cubicBezTo>
                      <a:pt x="11" y="7"/>
                      <a:pt x="19" y="7"/>
                      <a:pt x="27" y="5"/>
                    </a:cubicBezTo>
                    <a:cubicBezTo>
                      <a:pt x="30" y="5"/>
                      <a:pt x="29" y="0"/>
                      <a:pt x="25" y="1"/>
                    </a:cubicBezTo>
                    <a:cubicBezTo>
                      <a:pt x="18" y="2"/>
                      <a:pt x="11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56">
                <a:extLst>
                  <a:ext uri="{FF2B5EF4-FFF2-40B4-BE49-F238E27FC236}">
                    <a16:creationId xmlns="" xmlns:a16="http://schemas.microsoft.com/office/drawing/2014/main" id="{0EF38F94-0E19-4341-8C31-00F99EF3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488" y="3749675"/>
                <a:ext cx="195263" cy="57150"/>
              </a:xfrm>
              <a:custGeom>
                <a:avLst/>
                <a:gdLst>
                  <a:gd name="T0" fmla="*/ 3 w 28"/>
                  <a:gd name="T1" fmla="*/ 8 h 8"/>
                  <a:gd name="T2" fmla="*/ 25 w 28"/>
                  <a:gd name="T3" fmla="*/ 6 h 8"/>
                  <a:gd name="T4" fmla="*/ 24 w 28"/>
                  <a:gd name="T5" fmla="*/ 1 h 8"/>
                  <a:gd name="T6" fmla="*/ 3 w 28"/>
                  <a:gd name="T7" fmla="*/ 3 h 8"/>
                  <a:gd name="T8" fmla="*/ 3 w 2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">
                    <a:moveTo>
                      <a:pt x="3" y="8"/>
                    </a:moveTo>
                    <a:cubicBezTo>
                      <a:pt x="10" y="8"/>
                      <a:pt x="18" y="8"/>
                      <a:pt x="25" y="6"/>
                    </a:cubicBezTo>
                    <a:cubicBezTo>
                      <a:pt x="28" y="5"/>
                      <a:pt x="27" y="0"/>
                      <a:pt x="24" y="1"/>
                    </a:cubicBezTo>
                    <a:cubicBezTo>
                      <a:pt x="17" y="3"/>
                      <a:pt x="10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57">
                <a:extLst>
                  <a:ext uri="{FF2B5EF4-FFF2-40B4-BE49-F238E27FC236}">
                    <a16:creationId xmlns="" xmlns:a16="http://schemas.microsoft.com/office/drawing/2014/main" id="{231B0DD3-EE49-40FF-A00A-04C3204AB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776" y="3827463"/>
                <a:ext cx="188913" cy="49212"/>
              </a:xfrm>
              <a:custGeom>
                <a:avLst/>
                <a:gdLst>
                  <a:gd name="T0" fmla="*/ 3 w 27"/>
                  <a:gd name="T1" fmla="*/ 7 h 7"/>
                  <a:gd name="T2" fmla="*/ 24 w 27"/>
                  <a:gd name="T3" fmla="*/ 5 h 7"/>
                  <a:gd name="T4" fmla="*/ 24 w 27"/>
                  <a:gd name="T5" fmla="*/ 0 h 7"/>
                  <a:gd name="T6" fmla="*/ 3 w 27"/>
                  <a:gd name="T7" fmla="*/ 2 h 7"/>
                  <a:gd name="T8" fmla="*/ 3 w 2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7">
                    <a:moveTo>
                      <a:pt x="3" y="7"/>
                    </a:moveTo>
                    <a:cubicBezTo>
                      <a:pt x="10" y="7"/>
                      <a:pt x="17" y="5"/>
                      <a:pt x="24" y="5"/>
                    </a:cubicBezTo>
                    <a:cubicBezTo>
                      <a:pt x="27" y="5"/>
                      <a:pt x="27" y="0"/>
                      <a:pt x="24" y="0"/>
                    </a:cubicBezTo>
                    <a:cubicBezTo>
                      <a:pt x="17" y="0"/>
                      <a:pt x="10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">
                <a:extLst>
                  <a:ext uri="{FF2B5EF4-FFF2-40B4-BE49-F238E27FC236}">
                    <a16:creationId xmlns="" xmlns:a16="http://schemas.microsoft.com/office/drawing/2014/main" id="{A008D251-E1C9-4DAF-BA86-15FB2BFBD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126" y="3897313"/>
                <a:ext cx="182563" cy="63500"/>
              </a:xfrm>
              <a:custGeom>
                <a:avLst/>
                <a:gdLst>
                  <a:gd name="T0" fmla="*/ 4 w 26"/>
                  <a:gd name="T1" fmla="*/ 9 h 9"/>
                  <a:gd name="T2" fmla="*/ 23 w 26"/>
                  <a:gd name="T3" fmla="*/ 6 h 9"/>
                  <a:gd name="T4" fmla="*/ 22 w 26"/>
                  <a:gd name="T5" fmla="*/ 1 h 9"/>
                  <a:gd name="T6" fmla="*/ 4 w 26"/>
                  <a:gd name="T7" fmla="*/ 3 h 9"/>
                  <a:gd name="T8" fmla="*/ 4 w 2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">
                    <a:moveTo>
                      <a:pt x="4" y="9"/>
                    </a:moveTo>
                    <a:cubicBezTo>
                      <a:pt x="10" y="9"/>
                      <a:pt x="17" y="8"/>
                      <a:pt x="23" y="6"/>
                    </a:cubicBezTo>
                    <a:cubicBezTo>
                      <a:pt x="26" y="5"/>
                      <a:pt x="25" y="0"/>
                      <a:pt x="22" y="1"/>
                    </a:cubicBezTo>
                    <a:cubicBezTo>
                      <a:pt x="16" y="3"/>
                      <a:pt x="10" y="3"/>
                      <a:pt x="4" y="3"/>
                    </a:cubicBezTo>
                    <a:cubicBezTo>
                      <a:pt x="0" y="3"/>
                      <a:pt x="0" y="9"/>
                      <a:pt x="4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9">
                <a:extLst>
                  <a:ext uri="{FF2B5EF4-FFF2-40B4-BE49-F238E27FC236}">
                    <a16:creationId xmlns="" xmlns:a16="http://schemas.microsoft.com/office/drawing/2014/main" id="{06E4CF81-778B-4EE5-9AAE-2DB9D8CF6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126" y="4010025"/>
                <a:ext cx="188913" cy="49212"/>
              </a:xfrm>
              <a:custGeom>
                <a:avLst/>
                <a:gdLst>
                  <a:gd name="T0" fmla="*/ 4 w 27"/>
                  <a:gd name="T1" fmla="*/ 6 h 7"/>
                  <a:gd name="T2" fmla="*/ 24 w 27"/>
                  <a:gd name="T3" fmla="*/ 5 h 7"/>
                  <a:gd name="T4" fmla="*/ 24 w 27"/>
                  <a:gd name="T5" fmla="*/ 0 h 7"/>
                  <a:gd name="T6" fmla="*/ 3 w 27"/>
                  <a:gd name="T7" fmla="*/ 1 h 7"/>
                  <a:gd name="T8" fmla="*/ 4 w 2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7">
                    <a:moveTo>
                      <a:pt x="4" y="6"/>
                    </a:moveTo>
                    <a:cubicBezTo>
                      <a:pt x="11" y="5"/>
                      <a:pt x="17" y="5"/>
                      <a:pt x="24" y="5"/>
                    </a:cubicBezTo>
                    <a:cubicBezTo>
                      <a:pt x="27" y="5"/>
                      <a:pt x="27" y="0"/>
                      <a:pt x="24" y="0"/>
                    </a:cubicBezTo>
                    <a:cubicBezTo>
                      <a:pt x="17" y="0"/>
                      <a:pt x="10" y="0"/>
                      <a:pt x="3" y="1"/>
                    </a:cubicBezTo>
                    <a:cubicBezTo>
                      <a:pt x="0" y="2"/>
                      <a:pt x="1" y="7"/>
                      <a:pt x="4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0">
                <a:extLst>
                  <a:ext uri="{FF2B5EF4-FFF2-40B4-BE49-F238E27FC236}">
                    <a16:creationId xmlns="" xmlns:a16="http://schemas.microsoft.com/office/drawing/2014/main" id="{A4198DAE-A5C5-4A9B-BA1C-AFE5A462B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126" y="4079875"/>
                <a:ext cx="231775" cy="42862"/>
              </a:xfrm>
              <a:custGeom>
                <a:avLst/>
                <a:gdLst>
                  <a:gd name="T0" fmla="*/ 4 w 33"/>
                  <a:gd name="T1" fmla="*/ 6 h 6"/>
                  <a:gd name="T2" fmla="*/ 30 w 33"/>
                  <a:gd name="T3" fmla="*/ 5 h 6"/>
                  <a:gd name="T4" fmla="*/ 30 w 33"/>
                  <a:gd name="T5" fmla="*/ 0 h 6"/>
                  <a:gd name="T6" fmla="*/ 4 w 33"/>
                  <a:gd name="T7" fmla="*/ 1 h 6"/>
                  <a:gd name="T8" fmla="*/ 4 w 3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4" y="6"/>
                    </a:moveTo>
                    <a:cubicBezTo>
                      <a:pt x="13" y="6"/>
                      <a:pt x="21" y="6"/>
                      <a:pt x="30" y="5"/>
                    </a:cubicBezTo>
                    <a:cubicBezTo>
                      <a:pt x="33" y="5"/>
                      <a:pt x="33" y="0"/>
                      <a:pt x="30" y="0"/>
                    </a:cubicBezTo>
                    <a:cubicBezTo>
                      <a:pt x="21" y="1"/>
                      <a:pt x="13" y="1"/>
                      <a:pt x="4" y="1"/>
                    </a:cubicBezTo>
                    <a:cubicBezTo>
                      <a:pt x="0" y="1"/>
                      <a:pt x="0" y="6"/>
                      <a:pt x="4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61">
                <a:extLst>
                  <a:ext uri="{FF2B5EF4-FFF2-40B4-BE49-F238E27FC236}">
                    <a16:creationId xmlns="" xmlns:a16="http://schemas.microsoft.com/office/drawing/2014/main" id="{1529E0E0-C4B6-4AB1-AF04-0FC8BFCFD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1" y="4129088"/>
                <a:ext cx="209550" cy="55562"/>
              </a:xfrm>
              <a:custGeom>
                <a:avLst/>
                <a:gdLst>
                  <a:gd name="T0" fmla="*/ 3 w 30"/>
                  <a:gd name="T1" fmla="*/ 8 h 8"/>
                  <a:gd name="T2" fmla="*/ 27 w 30"/>
                  <a:gd name="T3" fmla="*/ 6 h 8"/>
                  <a:gd name="T4" fmla="*/ 25 w 30"/>
                  <a:gd name="T5" fmla="*/ 1 h 8"/>
                  <a:gd name="T6" fmla="*/ 3 w 30"/>
                  <a:gd name="T7" fmla="*/ 3 h 8"/>
                  <a:gd name="T8" fmla="*/ 3 w 3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8">
                    <a:moveTo>
                      <a:pt x="3" y="8"/>
                    </a:moveTo>
                    <a:cubicBezTo>
                      <a:pt x="11" y="8"/>
                      <a:pt x="19" y="7"/>
                      <a:pt x="27" y="6"/>
                    </a:cubicBezTo>
                    <a:cubicBezTo>
                      <a:pt x="30" y="5"/>
                      <a:pt x="29" y="0"/>
                      <a:pt x="25" y="1"/>
                    </a:cubicBezTo>
                    <a:cubicBezTo>
                      <a:pt x="18" y="2"/>
                      <a:pt x="11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">
                <a:extLst>
                  <a:ext uri="{FF2B5EF4-FFF2-40B4-BE49-F238E27FC236}">
                    <a16:creationId xmlns="" xmlns:a16="http://schemas.microsoft.com/office/drawing/2014/main" id="{88DDC4F7-68D9-4D28-9C13-EAA8F0255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413" y="4164013"/>
                <a:ext cx="223838" cy="55562"/>
              </a:xfrm>
              <a:custGeom>
                <a:avLst/>
                <a:gdLst>
                  <a:gd name="T0" fmla="*/ 3 w 32"/>
                  <a:gd name="T1" fmla="*/ 8 h 8"/>
                  <a:gd name="T2" fmla="*/ 29 w 32"/>
                  <a:gd name="T3" fmla="*/ 6 h 8"/>
                  <a:gd name="T4" fmla="*/ 27 w 32"/>
                  <a:gd name="T5" fmla="*/ 1 h 8"/>
                  <a:gd name="T6" fmla="*/ 3 w 32"/>
                  <a:gd name="T7" fmla="*/ 3 h 8"/>
                  <a:gd name="T8" fmla="*/ 3 w 32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">
                    <a:moveTo>
                      <a:pt x="3" y="8"/>
                    </a:moveTo>
                    <a:cubicBezTo>
                      <a:pt x="12" y="8"/>
                      <a:pt x="20" y="7"/>
                      <a:pt x="29" y="6"/>
                    </a:cubicBezTo>
                    <a:cubicBezTo>
                      <a:pt x="32" y="5"/>
                      <a:pt x="31" y="0"/>
                      <a:pt x="27" y="1"/>
                    </a:cubicBezTo>
                    <a:cubicBezTo>
                      <a:pt x="19" y="2"/>
                      <a:pt x="11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63">
                <a:extLst>
                  <a:ext uri="{FF2B5EF4-FFF2-40B4-BE49-F238E27FC236}">
                    <a16:creationId xmlns="" xmlns:a16="http://schemas.microsoft.com/office/drawing/2014/main" id="{69142A0E-54DB-43D8-9F53-CC2973D74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1" y="4219575"/>
                <a:ext cx="180975" cy="49212"/>
              </a:xfrm>
              <a:custGeom>
                <a:avLst/>
                <a:gdLst>
                  <a:gd name="T0" fmla="*/ 4 w 26"/>
                  <a:gd name="T1" fmla="*/ 6 h 7"/>
                  <a:gd name="T2" fmla="*/ 22 w 26"/>
                  <a:gd name="T3" fmla="*/ 5 h 7"/>
                  <a:gd name="T4" fmla="*/ 22 w 26"/>
                  <a:gd name="T5" fmla="*/ 0 h 7"/>
                  <a:gd name="T6" fmla="*/ 3 w 26"/>
                  <a:gd name="T7" fmla="*/ 2 h 7"/>
                  <a:gd name="T8" fmla="*/ 4 w 26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">
                    <a:moveTo>
                      <a:pt x="4" y="6"/>
                    </a:moveTo>
                    <a:cubicBezTo>
                      <a:pt x="10" y="5"/>
                      <a:pt x="16" y="5"/>
                      <a:pt x="22" y="5"/>
                    </a:cubicBezTo>
                    <a:cubicBezTo>
                      <a:pt x="26" y="5"/>
                      <a:pt x="26" y="0"/>
                      <a:pt x="22" y="0"/>
                    </a:cubicBezTo>
                    <a:cubicBezTo>
                      <a:pt x="16" y="0"/>
                      <a:pt x="9" y="0"/>
                      <a:pt x="3" y="2"/>
                    </a:cubicBezTo>
                    <a:cubicBezTo>
                      <a:pt x="0" y="2"/>
                      <a:pt x="1" y="7"/>
                      <a:pt x="4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64">
                <a:extLst>
                  <a:ext uri="{FF2B5EF4-FFF2-40B4-BE49-F238E27FC236}">
                    <a16:creationId xmlns="" xmlns:a16="http://schemas.microsoft.com/office/drawing/2014/main" id="{BF8B8B8A-A4D6-422F-8541-C50C46F9C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5051" y="4254500"/>
                <a:ext cx="196850" cy="49212"/>
              </a:xfrm>
              <a:custGeom>
                <a:avLst/>
                <a:gdLst>
                  <a:gd name="T0" fmla="*/ 4 w 28"/>
                  <a:gd name="T1" fmla="*/ 7 h 7"/>
                  <a:gd name="T2" fmla="*/ 25 w 28"/>
                  <a:gd name="T3" fmla="*/ 5 h 7"/>
                  <a:gd name="T4" fmla="*/ 25 w 28"/>
                  <a:gd name="T5" fmla="*/ 0 h 7"/>
                  <a:gd name="T6" fmla="*/ 3 w 28"/>
                  <a:gd name="T7" fmla="*/ 2 h 7"/>
                  <a:gd name="T8" fmla="*/ 4 w 2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">
                    <a:moveTo>
                      <a:pt x="4" y="7"/>
                    </a:moveTo>
                    <a:cubicBezTo>
                      <a:pt x="11" y="5"/>
                      <a:pt x="18" y="5"/>
                      <a:pt x="25" y="5"/>
                    </a:cubicBezTo>
                    <a:cubicBezTo>
                      <a:pt x="28" y="5"/>
                      <a:pt x="28" y="0"/>
                      <a:pt x="25" y="0"/>
                    </a:cubicBezTo>
                    <a:cubicBezTo>
                      <a:pt x="18" y="0"/>
                      <a:pt x="10" y="0"/>
                      <a:pt x="3" y="2"/>
                    </a:cubicBezTo>
                    <a:cubicBezTo>
                      <a:pt x="0" y="2"/>
                      <a:pt x="1" y="7"/>
                      <a:pt x="4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="" xmlns:a16="http://schemas.microsoft.com/office/drawing/2014/main" id="{2BD3FEF6-BD09-464D-9E4A-C43BD1E7C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9338" y="4303713"/>
                <a:ext cx="168275" cy="49212"/>
              </a:xfrm>
              <a:custGeom>
                <a:avLst/>
                <a:gdLst>
                  <a:gd name="T0" fmla="*/ 5 w 24"/>
                  <a:gd name="T1" fmla="*/ 6 h 7"/>
                  <a:gd name="T2" fmla="*/ 21 w 24"/>
                  <a:gd name="T3" fmla="*/ 5 h 7"/>
                  <a:gd name="T4" fmla="*/ 21 w 24"/>
                  <a:gd name="T5" fmla="*/ 0 h 7"/>
                  <a:gd name="T6" fmla="*/ 4 w 24"/>
                  <a:gd name="T7" fmla="*/ 1 h 7"/>
                  <a:gd name="T8" fmla="*/ 5 w 24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5" y="6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4" y="5"/>
                      <a:pt x="24" y="0"/>
                      <a:pt x="21" y="0"/>
                    </a:cubicBezTo>
                    <a:cubicBezTo>
                      <a:pt x="15" y="0"/>
                      <a:pt x="9" y="0"/>
                      <a:pt x="4" y="1"/>
                    </a:cubicBezTo>
                    <a:cubicBezTo>
                      <a:pt x="0" y="2"/>
                      <a:pt x="2" y="7"/>
                      <a:pt x="5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6">
                <a:extLst>
                  <a:ext uri="{FF2B5EF4-FFF2-40B4-BE49-F238E27FC236}">
                    <a16:creationId xmlns="" xmlns:a16="http://schemas.microsoft.com/office/drawing/2014/main" id="{E612D8B2-A4CB-49DC-98A0-AC802CCAE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6" y="4325938"/>
                <a:ext cx="152400" cy="49212"/>
              </a:xfrm>
              <a:custGeom>
                <a:avLst/>
                <a:gdLst>
                  <a:gd name="T0" fmla="*/ 3 w 22"/>
                  <a:gd name="T1" fmla="*/ 7 h 7"/>
                  <a:gd name="T2" fmla="*/ 19 w 22"/>
                  <a:gd name="T3" fmla="*/ 5 h 7"/>
                  <a:gd name="T4" fmla="*/ 18 w 22"/>
                  <a:gd name="T5" fmla="*/ 0 h 7"/>
                  <a:gd name="T6" fmla="*/ 3 w 22"/>
                  <a:gd name="T7" fmla="*/ 2 h 7"/>
                  <a:gd name="T8" fmla="*/ 3 w 2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">
                    <a:moveTo>
                      <a:pt x="3" y="7"/>
                    </a:moveTo>
                    <a:cubicBezTo>
                      <a:pt x="9" y="7"/>
                      <a:pt x="14" y="7"/>
                      <a:pt x="19" y="5"/>
                    </a:cubicBezTo>
                    <a:cubicBezTo>
                      <a:pt x="22" y="5"/>
                      <a:pt x="21" y="0"/>
                      <a:pt x="18" y="0"/>
                    </a:cubicBezTo>
                    <a:cubicBezTo>
                      <a:pt x="13" y="2"/>
                      <a:pt x="8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67">
                <a:extLst>
                  <a:ext uri="{FF2B5EF4-FFF2-40B4-BE49-F238E27FC236}">
                    <a16:creationId xmlns="" xmlns:a16="http://schemas.microsoft.com/office/drawing/2014/main" id="{12B37860-DF25-4C72-BE38-9C66F7490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413" y="4367213"/>
                <a:ext cx="223838" cy="49212"/>
              </a:xfrm>
              <a:custGeom>
                <a:avLst/>
                <a:gdLst>
                  <a:gd name="T0" fmla="*/ 3 w 32"/>
                  <a:gd name="T1" fmla="*/ 6 h 7"/>
                  <a:gd name="T2" fmla="*/ 29 w 32"/>
                  <a:gd name="T3" fmla="*/ 6 h 7"/>
                  <a:gd name="T4" fmla="*/ 27 w 32"/>
                  <a:gd name="T5" fmla="*/ 1 h 7"/>
                  <a:gd name="T6" fmla="*/ 3 w 32"/>
                  <a:gd name="T7" fmla="*/ 1 h 7"/>
                  <a:gd name="T8" fmla="*/ 3 w 32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3" y="6"/>
                    </a:moveTo>
                    <a:cubicBezTo>
                      <a:pt x="12" y="6"/>
                      <a:pt x="20" y="7"/>
                      <a:pt x="29" y="6"/>
                    </a:cubicBezTo>
                    <a:cubicBezTo>
                      <a:pt x="32" y="5"/>
                      <a:pt x="31" y="0"/>
                      <a:pt x="27" y="1"/>
                    </a:cubicBezTo>
                    <a:cubicBezTo>
                      <a:pt x="19" y="2"/>
                      <a:pt x="11" y="1"/>
                      <a:pt x="3" y="1"/>
                    </a:cubicBezTo>
                    <a:cubicBezTo>
                      <a:pt x="0" y="1"/>
                      <a:pt x="0" y="6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68">
                <a:extLst>
                  <a:ext uri="{FF2B5EF4-FFF2-40B4-BE49-F238E27FC236}">
                    <a16:creationId xmlns="" xmlns:a16="http://schemas.microsoft.com/office/drawing/2014/main" id="{D3911454-F193-4D89-AE25-621687FFB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413" y="4402138"/>
                <a:ext cx="182563" cy="57150"/>
              </a:xfrm>
              <a:custGeom>
                <a:avLst/>
                <a:gdLst>
                  <a:gd name="T0" fmla="*/ 3 w 26"/>
                  <a:gd name="T1" fmla="*/ 8 h 8"/>
                  <a:gd name="T2" fmla="*/ 23 w 26"/>
                  <a:gd name="T3" fmla="*/ 6 h 8"/>
                  <a:gd name="T4" fmla="*/ 21 w 26"/>
                  <a:gd name="T5" fmla="*/ 1 h 8"/>
                  <a:gd name="T6" fmla="*/ 3 w 26"/>
                  <a:gd name="T7" fmla="*/ 3 h 8"/>
                  <a:gd name="T8" fmla="*/ 3 w 2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8">
                    <a:moveTo>
                      <a:pt x="3" y="8"/>
                    </a:moveTo>
                    <a:cubicBezTo>
                      <a:pt x="10" y="8"/>
                      <a:pt x="16" y="7"/>
                      <a:pt x="23" y="6"/>
                    </a:cubicBezTo>
                    <a:cubicBezTo>
                      <a:pt x="26" y="5"/>
                      <a:pt x="24" y="0"/>
                      <a:pt x="21" y="1"/>
                    </a:cubicBezTo>
                    <a:cubicBezTo>
                      <a:pt x="15" y="2"/>
                      <a:pt x="9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69">
                <a:extLst>
                  <a:ext uri="{FF2B5EF4-FFF2-40B4-BE49-F238E27FC236}">
                    <a16:creationId xmlns="" xmlns:a16="http://schemas.microsoft.com/office/drawing/2014/main" id="{8D96CFDB-1928-43F2-A67E-050BCFF97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1" y="4451350"/>
                <a:ext cx="188913" cy="57150"/>
              </a:xfrm>
              <a:custGeom>
                <a:avLst/>
                <a:gdLst>
                  <a:gd name="T0" fmla="*/ 3 w 27"/>
                  <a:gd name="T1" fmla="*/ 6 h 8"/>
                  <a:gd name="T2" fmla="*/ 24 w 27"/>
                  <a:gd name="T3" fmla="*/ 8 h 8"/>
                  <a:gd name="T4" fmla="*/ 24 w 27"/>
                  <a:gd name="T5" fmla="*/ 3 h 8"/>
                  <a:gd name="T6" fmla="*/ 4 w 27"/>
                  <a:gd name="T7" fmla="*/ 1 h 8"/>
                  <a:gd name="T8" fmla="*/ 3 w 27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8">
                    <a:moveTo>
                      <a:pt x="3" y="6"/>
                    </a:moveTo>
                    <a:cubicBezTo>
                      <a:pt x="9" y="8"/>
                      <a:pt x="17" y="8"/>
                      <a:pt x="24" y="8"/>
                    </a:cubicBezTo>
                    <a:cubicBezTo>
                      <a:pt x="27" y="8"/>
                      <a:pt x="27" y="3"/>
                      <a:pt x="24" y="3"/>
                    </a:cubicBezTo>
                    <a:cubicBezTo>
                      <a:pt x="17" y="3"/>
                      <a:pt x="10" y="3"/>
                      <a:pt x="4" y="1"/>
                    </a:cubicBezTo>
                    <a:cubicBezTo>
                      <a:pt x="1" y="0"/>
                      <a:pt x="0" y="5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0">
                <a:extLst>
                  <a:ext uri="{FF2B5EF4-FFF2-40B4-BE49-F238E27FC236}">
                    <a16:creationId xmlns="" xmlns:a16="http://schemas.microsoft.com/office/drawing/2014/main" id="{4581D67C-A88B-453A-A703-4E8659AAC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413" y="4514850"/>
                <a:ext cx="209550" cy="34925"/>
              </a:xfrm>
              <a:custGeom>
                <a:avLst/>
                <a:gdLst>
                  <a:gd name="T0" fmla="*/ 3 w 30"/>
                  <a:gd name="T1" fmla="*/ 5 h 5"/>
                  <a:gd name="T2" fmla="*/ 27 w 30"/>
                  <a:gd name="T3" fmla="*/ 5 h 5"/>
                  <a:gd name="T4" fmla="*/ 27 w 30"/>
                  <a:gd name="T5" fmla="*/ 0 h 5"/>
                  <a:gd name="T6" fmla="*/ 3 w 30"/>
                  <a:gd name="T7" fmla="*/ 0 h 5"/>
                  <a:gd name="T8" fmla="*/ 3 w 3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">
                    <a:moveTo>
                      <a:pt x="3" y="5"/>
                    </a:moveTo>
                    <a:cubicBezTo>
                      <a:pt x="11" y="5"/>
                      <a:pt x="19" y="5"/>
                      <a:pt x="27" y="5"/>
                    </a:cubicBezTo>
                    <a:cubicBezTo>
                      <a:pt x="30" y="5"/>
                      <a:pt x="30" y="0"/>
                      <a:pt x="27" y="0"/>
                    </a:cubicBezTo>
                    <a:cubicBezTo>
                      <a:pt x="19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1">
                <a:extLst>
                  <a:ext uri="{FF2B5EF4-FFF2-40B4-BE49-F238E27FC236}">
                    <a16:creationId xmlns="" xmlns:a16="http://schemas.microsoft.com/office/drawing/2014/main" id="{320D724E-4B17-4813-8D94-21B8C1983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1" y="4578350"/>
                <a:ext cx="180975" cy="34925"/>
              </a:xfrm>
              <a:custGeom>
                <a:avLst/>
                <a:gdLst>
                  <a:gd name="T0" fmla="*/ 3 w 26"/>
                  <a:gd name="T1" fmla="*/ 5 h 5"/>
                  <a:gd name="T2" fmla="*/ 22 w 26"/>
                  <a:gd name="T3" fmla="*/ 5 h 5"/>
                  <a:gd name="T4" fmla="*/ 22 w 26"/>
                  <a:gd name="T5" fmla="*/ 0 h 5"/>
                  <a:gd name="T6" fmla="*/ 3 w 26"/>
                  <a:gd name="T7" fmla="*/ 0 h 5"/>
                  <a:gd name="T8" fmla="*/ 3 w 26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">
                    <a:moveTo>
                      <a:pt x="3" y="5"/>
                    </a:moveTo>
                    <a:cubicBezTo>
                      <a:pt x="10" y="5"/>
                      <a:pt x="16" y="5"/>
                      <a:pt x="22" y="5"/>
                    </a:cubicBezTo>
                    <a:cubicBezTo>
                      <a:pt x="26" y="5"/>
                      <a:pt x="26" y="0"/>
                      <a:pt x="22" y="0"/>
                    </a:cubicBezTo>
                    <a:cubicBezTo>
                      <a:pt x="16" y="0"/>
                      <a:pt x="10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2">
                <a:extLst>
                  <a:ext uri="{FF2B5EF4-FFF2-40B4-BE49-F238E27FC236}">
                    <a16:creationId xmlns="" xmlns:a16="http://schemas.microsoft.com/office/drawing/2014/main" id="{9F7D97F7-4DA7-4A38-9C9F-813AB0D7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1" y="4613275"/>
                <a:ext cx="215900" cy="55562"/>
              </a:xfrm>
              <a:custGeom>
                <a:avLst/>
                <a:gdLst>
                  <a:gd name="T0" fmla="*/ 4 w 31"/>
                  <a:gd name="T1" fmla="*/ 7 h 8"/>
                  <a:gd name="T2" fmla="*/ 28 w 31"/>
                  <a:gd name="T3" fmla="*/ 6 h 8"/>
                  <a:gd name="T4" fmla="*/ 28 w 31"/>
                  <a:gd name="T5" fmla="*/ 1 h 8"/>
                  <a:gd name="T6" fmla="*/ 3 w 31"/>
                  <a:gd name="T7" fmla="*/ 2 h 8"/>
                  <a:gd name="T8" fmla="*/ 4 w 31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8">
                    <a:moveTo>
                      <a:pt x="4" y="7"/>
                    </a:moveTo>
                    <a:cubicBezTo>
                      <a:pt x="12" y="5"/>
                      <a:pt x="20" y="6"/>
                      <a:pt x="28" y="6"/>
                    </a:cubicBezTo>
                    <a:cubicBezTo>
                      <a:pt x="31" y="6"/>
                      <a:pt x="31" y="1"/>
                      <a:pt x="28" y="1"/>
                    </a:cubicBezTo>
                    <a:cubicBezTo>
                      <a:pt x="19" y="1"/>
                      <a:pt x="11" y="0"/>
                      <a:pt x="3" y="2"/>
                    </a:cubicBezTo>
                    <a:cubicBezTo>
                      <a:pt x="0" y="3"/>
                      <a:pt x="1" y="8"/>
                      <a:pt x="4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2" name="组合 91">
            <a:extLst>
              <a:ext uri="{FF2B5EF4-FFF2-40B4-BE49-F238E27FC236}">
                <a16:creationId xmlns="" xmlns:a16="http://schemas.microsoft.com/office/drawing/2014/main" id="{F0D54A01-8B95-4B20-8E02-0FB89086EB84}"/>
              </a:ext>
            </a:extLst>
          </p:cNvPr>
          <p:cNvGrpSpPr/>
          <p:nvPr/>
        </p:nvGrpSpPr>
        <p:grpSpPr>
          <a:xfrm>
            <a:off x="3378201" y="2746375"/>
            <a:ext cx="573087" cy="385763"/>
            <a:chOff x="3378201" y="2746375"/>
            <a:chExt cx="573087" cy="385763"/>
          </a:xfrm>
        </p:grpSpPr>
        <p:sp>
          <p:nvSpPr>
            <p:cNvPr id="85" name="Freeform 73">
              <a:extLst>
                <a:ext uri="{FF2B5EF4-FFF2-40B4-BE49-F238E27FC236}">
                  <a16:creationId xmlns="" xmlns:a16="http://schemas.microsoft.com/office/drawing/2014/main" id="{1067B123-47F0-40CA-B641-0D978823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1" y="2746375"/>
              <a:ext cx="168275" cy="379412"/>
            </a:xfrm>
            <a:custGeom>
              <a:avLst/>
              <a:gdLst>
                <a:gd name="T0" fmla="*/ 23 w 24"/>
                <a:gd name="T1" fmla="*/ 25 h 54"/>
                <a:gd name="T2" fmla="*/ 17 w 24"/>
                <a:gd name="T3" fmla="*/ 5 h 54"/>
                <a:gd name="T4" fmla="*/ 1 w 24"/>
                <a:gd name="T5" fmla="*/ 26 h 54"/>
                <a:gd name="T6" fmla="*/ 15 w 24"/>
                <a:gd name="T7" fmla="*/ 48 h 54"/>
                <a:gd name="T8" fmla="*/ 23 w 24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3" y="25"/>
                  </a:moveTo>
                  <a:cubicBezTo>
                    <a:pt x="24" y="18"/>
                    <a:pt x="24" y="8"/>
                    <a:pt x="17" y="5"/>
                  </a:cubicBezTo>
                  <a:cubicBezTo>
                    <a:pt x="5" y="0"/>
                    <a:pt x="2" y="18"/>
                    <a:pt x="1" y="26"/>
                  </a:cubicBezTo>
                  <a:cubicBezTo>
                    <a:pt x="0" y="34"/>
                    <a:pt x="2" y="54"/>
                    <a:pt x="15" y="48"/>
                  </a:cubicBezTo>
                  <a:cubicBezTo>
                    <a:pt x="22" y="45"/>
                    <a:pt x="23" y="31"/>
                    <a:pt x="2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4">
              <a:extLst>
                <a:ext uri="{FF2B5EF4-FFF2-40B4-BE49-F238E27FC236}">
                  <a16:creationId xmlns="" xmlns:a16="http://schemas.microsoft.com/office/drawing/2014/main" id="{3053EB8F-C3A4-426D-910C-6B1546C7F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1" y="2754313"/>
              <a:ext cx="166688" cy="377825"/>
            </a:xfrm>
            <a:custGeom>
              <a:avLst/>
              <a:gdLst>
                <a:gd name="T0" fmla="*/ 23 w 24"/>
                <a:gd name="T1" fmla="*/ 25 h 54"/>
                <a:gd name="T2" fmla="*/ 17 w 24"/>
                <a:gd name="T3" fmla="*/ 5 h 54"/>
                <a:gd name="T4" fmla="*/ 1 w 24"/>
                <a:gd name="T5" fmla="*/ 26 h 54"/>
                <a:gd name="T6" fmla="*/ 15 w 24"/>
                <a:gd name="T7" fmla="*/ 48 h 54"/>
                <a:gd name="T8" fmla="*/ 23 w 24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3" y="25"/>
                  </a:moveTo>
                  <a:cubicBezTo>
                    <a:pt x="24" y="18"/>
                    <a:pt x="24" y="8"/>
                    <a:pt x="17" y="5"/>
                  </a:cubicBezTo>
                  <a:cubicBezTo>
                    <a:pt x="5" y="0"/>
                    <a:pt x="2" y="18"/>
                    <a:pt x="1" y="26"/>
                  </a:cubicBezTo>
                  <a:cubicBezTo>
                    <a:pt x="0" y="34"/>
                    <a:pt x="2" y="54"/>
                    <a:pt x="15" y="48"/>
                  </a:cubicBezTo>
                  <a:cubicBezTo>
                    <a:pt x="22" y="45"/>
                    <a:pt x="23" y="31"/>
                    <a:pt x="2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5">
              <a:extLst>
                <a:ext uri="{FF2B5EF4-FFF2-40B4-BE49-F238E27FC236}">
                  <a16:creationId xmlns="" xmlns:a16="http://schemas.microsoft.com/office/drawing/2014/main" id="{9F3D5F50-B019-4FFD-9A8B-591B897F9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2754313"/>
              <a:ext cx="174625" cy="377825"/>
            </a:xfrm>
            <a:custGeom>
              <a:avLst/>
              <a:gdLst>
                <a:gd name="T0" fmla="*/ 23 w 25"/>
                <a:gd name="T1" fmla="*/ 25 h 54"/>
                <a:gd name="T2" fmla="*/ 17 w 25"/>
                <a:gd name="T3" fmla="*/ 5 h 54"/>
                <a:gd name="T4" fmla="*/ 1 w 25"/>
                <a:gd name="T5" fmla="*/ 26 h 54"/>
                <a:gd name="T6" fmla="*/ 15 w 25"/>
                <a:gd name="T7" fmla="*/ 48 h 54"/>
                <a:gd name="T8" fmla="*/ 23 w 25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4">
                  <a:moveTo>
                    <a:pt x="23" y="25"/>
                  </a:moveTo>
                  <a:cubicBezTo>
                    <a:pt x="25" y="18"/>
                    <a:pt x="25" y="8"/>
                    <a:pt x="17" y="5"/>
                  </a:cubicBezTo>
                  <a:cubicBezTo>
                    <a:pt x="5" y="0"/>
                    <a:pt x="3" y="18"/>
                    <a:pt x="1" y="26"/>
                  </a:cubicBezTo>
                  <a:cubicBezTo>
                    <a:pt x="0" y="34"/>
                    <a:pt x="2" y="54"/>
                    <a:pt x="15" y="48"/>
                  </a:cubicBezTo>
                  <a:cubicBezTo>
                    <a:pt x="22" y="45"/>
                    <a:pt x="23" y="31"/>
                    <a:pt x="2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="" xmlns:a16="http://schemas.microsoft.com/office/drawing/2014/main" id="{D4068594-584E-4EC3-A571-B31C860F62FF}"/>
              </a:ext>
            </a:extLst>
          </p:cNvPr>
          <p:cNvGrpSpPr/>
          <p:nvPr/>
        </p:nvGrpSpPr>
        <p:grpSpPr>
          <a:xfrm>
            <a:off x="4140201" y="3265488"/>
            <a:ext cx="355600" cy="379412"/>
            <a:chOff x="4140201" y="3265488"/>
            <a:chExt cx="355600" cy="379412"/>
          </a:xfrm>
        </p:grpSpPr>
        <p:sp>
          <p:nvSpPr>
            <p:cNvPr id="88" name="Freeform 76">
              <a:extLst>
                <a:ext uri="{FF2B5EF4-FFF2-40B4-BE49-F238E27FC236}">
                  <a16:creationId xmlns="" xmlns:a16="http://schemas.microsoft.com/office/drawing/2014/main" id="{4844D03D-F1BD-4F31-A97B-3D05D77BD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3265488"/>
              <a:ext cx="166688" cy="379412"/>
            </a:xfrm>
            <a:custGeom>
              <a:avLst/>
              <a:gdLst>
                <a:gd name="T0" fmla="*/ 23 w 24"/>
                <a:gd name="T1" fmla="*/ 25 h 54"/>
                <a:gd name="T2" fmla="*/ 17 w 24"/>
                <a:gd name="T3" fmla="*/ 5 h 54"/>
                <a:gd name="T4" fmla="*/ 1 w 24"/>
                <a:gd name="T5" fmla="*/ 26 h 54"/>
                <a:gd name="T6" fmla="*/ 15 w 24"/>
                <a:gd name="T7" fmla="*/ 48 h 54"/>
                <a:gd name="T8" fmla="*/ 23 w 24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3" y="25"/>
                  </a:moveTo>
                  <a:cubicBezTo>
                    <a:pt x="24" y="18"/>
                    <a:pt x="24" y="8"/>
                    <a:pt x="17" y="5"/>
                  </a:cubicBezTo>
                  <a:cubicBezTo>
                    <a:pt x="5" y="0"/>
                    <a:pt x="2" y="18"/>
                    <a:pt x="1" y="26"/>
                  </a:cubicBezTo>
                  <a:cubicBezTo>
                    <a:pt x="0" y="34"/>
                    <a:pt x="2" y="54"/>
                    <a:pt x="15" y="48"/>
                  </a:cubicBezTo>
                  <a:cubicBezTo>
                    <a:pt x="22" y="45"/>
                    <a:pt x="23" y="31"/>
                    <a:pt x="2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7">
              <a:extLst>
                <a:ext uri="{FF2B5EF4-FFF2-40B4-BE49-F238E27FC236}">
                  <a16:creationId xmlns="" xmlns:a16="http://schemas.microsoft.com/office/drawing/2014/main" id="{27AE9685-554A-4D61-A7A9-4AC27F70F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1" y="3265488"/>
              <a:ext cx="174625" cy="379412"/>
            </a:xfrm>
            <a:custGeom>
              <a:avLst/>
              <a:gdLst>
                <a:gd name="T0" fmla="*/ 24 w 25"/>
                <a:gd name="T1" fmla="*/ 25 h 54"/>
                <a:gd name="T2" fmla="*/ 17 w 25"/>
                <a:gd name="T3" fmla="*/ 5 h 54"/>
                <a:gd name="T4" fmla="*/ 2 w 25"/>
                <a:gd name="T5" fmla="*/ 26 h 54"/>
                <a:gd name="T6" fmla="*/ 15 w 25"/>
                <a:gd name="T7" fmla="*/ 48 h 54"/>
                <a:gd name="T8" fmla="*/ 24 w 25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4">
                  <a:moveTo>
                    <a:pt x="24" y="25"/>
                  </a:moveTo>
                  <a:cubicBezTo>
                    <a:pt x="25" y="18"/>
                    <a:pt x="25" y="8"/>
                    <a:pt x="17" y="5"/>
                  </a:cubicBezTo>
                  <a:cubicBezTo>
                    <a:pt x="5" y="0"/>
                    <a:pt x="3" y="18"/>
                    <a:pt x="2" y="26"/>
                  </a:cubicBezTo>
                  <a:cubicBezTo>
                    <a:pt x="0" y="34"/>
                    <a:pt x="2" y="54"/>
                    <a:pt x="15" y="48"/>
                  </a:cubicBezTo>
                  <a:cubicBezTo>
                    <a:pt x="22" y="45"/>
                    <a:pt x="24" y="31"/>
                    <a:pt x="24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0" name="Freeform 78">
            <a:extLst>
              <a:ext uri="{FF2B5EF4-FFF2-40B4-BE49-F238E27FC236}">
                <a16:creationId xmlns="" xmlns:a16="http://schemas.microsoft.com/office/drawing/2014/main" id="{762F6381-C79B-4797-B7C5-D44DD7E92C3B}"/>
              </a:ext>
            </a:extLst>
          </p:cNvPr>
          <p:cNvSpPr>
            <a:spLocks/>
          </p:cNvSpPr>
          <p:nvPr/>
        </p:nvSpPr>
        <p:spPr bwMode="auto">
          <a:xfrm>
            <a:off x="3497263" y="3798888"/>
            <a:ext cx="174625" cy="379412"/>
          </a:xfrm>
          <a:custGeom>
            <a:avLst/>
            <a:gdLst>
              <a:gd name="T0" fmla="*/ 23 w 25"/>
              <a:gd name="T1" fmla="*/ 24 h 54"/>
              <a:gd name="T2" fmla="*/ 17 w 25"/>
              <a:gd name="T3" fmla="*/ 5 h 54"/>
              <a:gd name="T4" fmla="*/ 1 w 25"/>
              <a:gd name="T5" fmla="*/ 25 h 54"/>
              <a:gd name="T6" fmla="*/ 15 w 25"/>
              <a:gd name="T7" fmla="*/ 48 h 54"/>
              <a:gd name="T8" fmla="*/ 23 w 25"/>
              <a:gd name="T9" fmla="*/ 2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54">
                <a:moveTo>
                  <a:pt x="23" y="24"/>
                </a:moveTo>
                <a:cubicBezTo>
                  <a:pt x="25" y="17"/>
                  <a:pt x="25" y="7"/>
                  <a:pt x="17" y="5"/>
                </a:cubicBezTo>
                <a:cubicBezTo>
                  <a:pt x="5" y="0"/>
                  <a:pt x="3" y="18"/>
                  <a:pt x="1" y="25"/>
                </a:cubicBezTo>
                <a:cubicBezTo>
                  <a:pt x="0" y="34"/>
                  <a:pt x="2" y="54"/>
                  <a:pt x="15" y="48"/>
                </a:cubicBezTo>
                <a:cubicBezTo>
                  <a:pt x="22" y="45"/>
                  <a:pt x="23" y="30"/>
                  <a:pt x="23" y="2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4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2" grpId="0"/>
      <p:bldP spid="14" grpId="1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BE2544A-9630-4FF8-8BD4-F9BFEA01341A}"/>
              </a:ext>
            </a:extLst>
          </p:cNvPr>
          <p:cNvSpPr txBox="1"/>
          <p:nvPr/>
        </p:nvSpPr>
        <p:spPr>
          <a:xfrm>
            <a:off x="1510474" y="234963"/>
            <a:ext cx="5575884" cy="594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修改数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据</a:t>
            </a:r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(update)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4C12B5E-224D-47C1-AC2E-F99BE74E6A85}"/>
              </a:ext>
            </a:extLst>
          </p:cNvPr>
          <p:cNvGrpSpPr/>
          <p:nvPr/>
        </p:nvGrpSpPr>
        <p:grpSpPr>
          <a:xfrm>
            <a:off x="0" y="580234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E2DFC5BF-08DA-4CD1-BAD6-2F1A2906817D}"/>
                </a:ext>
              </a:extLst>
            </p:cNvPr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1FB12726-C4DB-43FB-9077-2F510B651ECB}"/>
                </a:ext>
              </a:extLst>
            </p:cNvPr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CDE2C3C4-1419-4DE7-AE83-59E2473F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05EFDF9-A499-45B7-B7AA-39AD0A77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608" y="4705405"/>
            <a:ext cx="2462997" cy="215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C76532E-F74B-4995-82EF-7CFFD9770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D582E16-6ECE-4998-9A6C-F57F86B7C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970" y="1717462"/>
            <a:ext cx="2230410" cy="32486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E3651AF-A2BD-4F3A-8AC3-1031151F608F}"/>
              </a:ext>
            </a:extLst>
          </p:cNvPr>
          <p:cNvSpPr/>
          <p:nvPr/>
        </p:nvSpPr>
        <p:spPr>
          <a:xfrm>
            <a:off x="1646466" y="2875550"/>
            <a:ext cx="6109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/>
              <a:t>update </a:t>
            </a:r>
            <a:r>
              <a:rPr lang="en-US" altLang="zh-CN" sz="2400" dirty="0" smtClean="0"/>
              <a:t>person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(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set id=3 </a:t>
            </a:r>
            <a:r>
              <a:rPr lang="en-US" altLang="zh-CN" sz="2400" dirty="0" smtClean="0"/>
              <a:t>where </a:t>
            </a:r>
            <a:r>
              <a:rPr lang="en-US" altLang="zh-CN" sz="2400" dirty="0"/>
              <a:t>id=2</a:t>
            </a:r>
            <a:r>
              <a:rPr lang="en-US" altLang="zh-CN" sz="2400" dirty="0" smtClean="0"/>
              <a:t>;</a:t>
            </a:r>
            <a:endParaRPr lang="zh-CN" altLang="en-US" sz="2400" dirty="0">
              <a:solidFill>
                <a:srgbClr val="000000">
                  <a:lumMod val="65000"/>
                  <a:lumOff val="35000"/>
                </a:srgb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26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BE2544A-9630-4FF8-8BD4-F9BFEA01341A}"/>
              </a:ext>
            </a:extLst>
          </p:cNvPr>
          <p:cNvSpPr txBox="1"/>
          <p:nvPr/>
        </p:nvSpPr>
        <p:spPr>
          <a:xfrm>
            <a:off x="1510473" y="234963"/>
            <a:ext cx="520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查</a:t>
            </a:r>
            <a:r>
              <a:rPr lang="zh-CN" altLang="en-US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询数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据</a:t>
            </a:r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(select)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4C12B5E-224D-47C1-AC2E-F99BE74E6A85}"/>
              </a:ext>
            </a:extLst>
          </p:cNvPr>
          <p:cNvGrpSpPr/>
          <p:nvPr/>
        </p:nvGrpSpPr>
        <p:grpSpPr>
          <a:xfrm>
            <a:off x="102106" y="454918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E2DFC5BF-08DA-4CD1-BAD6-2F1A2906817D}"/>
                </a:ext>
              </a:extLst>
            </p:cNvPr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1FB12726-C4DB-43FB-9077-2F510B651ECB}"/>
                </a:ext>
              </a:extLst>
            </p:cNvPr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CDE2C3C4-1419-4DE7-AE83-59E2473F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05EFDF9-A499-45B7-B7AA-39AD0A77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050" y="4896822"/>
            <a:ext cx="2462997" cy="215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C76532E-F74B-4995-82EF-7CFFD9770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73A4AB2-69C0-4DC6-8435-DE2837AEB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153" y="1943590"/>
            <a:ext cx="2614532" cy="35621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1D30995-6DDD-490E-A15A-5519780F2E7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80036">
            <a:off x="5586650" y="1868392"/>
            <a:ext cx="436272" cy="10500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E45A8E4D-6416-4319-BEBB-BC72F6CAF7F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80036">
            <a:off x="5586650" y="3148256"/>
            <a:ext cx="436272" cy="10500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F426543-49EC-4ED6-AD4A-E0A2808531C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80036">
            <a:off x="5586650" y="4428119"/>
            <a:ext cx="436272" cy="105009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B1A238C-E19A-4002-82D0-3B9EE4C01B5A}"/>
              </a:ext>
            </a:extLst>
          </p:cNvPr>
          <p:cNvSpPr/>
          <p:nvPr/>
        </p:nvSpPr>
        <p:spPr>
          <a:xfrm>
            <a:off x="6362699" y="2092761"/>
            <a:ext cx="5255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询所有：</a:t>
            </a:r>
            <a:r>
              <a:rPr lang="en-US" altLang="zh-CN" sz="2400" dirty="0"/>
              <a:t>select * from </a:t>
            </a:r>
            <a:r>
              <a:rPr lang="en-US" altLang="zh-CN" sz="2400" dirty="0" smtClean="0"/>
              <a:t>person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(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en-US" altLang="zh-CN" sz="2400" dirty="0" smtClean="0"/>
              <a:t>;</a:t>
            </a:r>
            <a:endParaRPr lang="zh-CN" altLang="en-US" sz="24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ECA51857-AD50-42AA-9C3E-682BFE5F9DCE}"/>
              </a:ext>
            </a:extLst>
          </p:cNvPr>
          <p:cNvSpPr/>
          <p:nvPr/>
        </p:nvSpPr>
        <p:spPr>
          <a:xfrm>
            <a:off x="6348616" y="3084151"/>
            <a:ext cx="5472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查询部分</a:t>
            </a:r>
            <a:r>
              <a:rPr lang="en-US" altLang="zh-CN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(id 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列</a:t>
            </a:r>
            <a:r>
              <a:rPr lang="en-US" altLang="zh-CN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：</a:t>
            </a:r>
            <a:r>
              <a:rPr lang="en-US" altLang="zh-CN" sz="2400" dirty="0"/>
              <a:t>select id from </a:t>
            </a:r>
            <a:r>
              <a:rPr lang="en-US" altLang="zh-CN" sz="2400" dirty="0" smtClean="0"/>
              <a:t>person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(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en-US" altLang="zh-CN" sz="2400" dirty="0" smtClean="0"/>
              <a:t>;</a:t>
            </a:r>
            <a:endParaRPr lang="zh-CN" altLang="en-US" sz="24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24F57D7D-3EC7-43F4-A41D-1974F9EB1C02}"/>
              </a:ext>
            </a:extLst>
          </p:cNvPr>
          <p:cNvSpPr/>
          <p:nvPr/>
        </p:nvSpPr>
        <p:spPr>
          <a:xfrm>
            <a:off x="6362699" y="4353002"/>
            <a:ext cx="4948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查询指定：</a:t>
            </a:r>
            <a:r>
              <a:rPr lang="en-US" altLang="zh-CN" sz="2400" dirty="0"/>
              <a:t>select * from </a:t>
            </a:r>
            <a:r>
              <a:rPr lang="en-US" altLang="zh-CN" sz="2400" dirty="0" smtClean="0"/>
              <a:t>person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(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en-US" altLang="zh-CN" sz="2400" dirty="0" smtClean="0"/>
              <a:t> where </a:t>
            </a:r>
            <a:r>
              <a:rPr lang="en-US" altLang="zh-CN" sz="2400" dirty="0"/>
              <a:t>id=2;</a:t>
            </a:r>
            <a:endParaRPr lang="zh-CN" altLang="en-US" sz="24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70623627-4A1A-470C-A4A4-43F2313321EE}"/>
              </a:ext>
            </a:extLst>
          </p:cNvPr>
          <p:cNvCxnSpPr/>
          <p:nvPr/>
        </p:nvCxnSpPr>
        <p:spPr>
          <a:xfrm>
            <a:off x="5515429" y="2866052"/>
            <a:ext cx="545737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B36A0221-1DCE-4E8A-A1A1-D5BB898AF04C}"/>
              </a:ext>
            </a:extLst>
          </p:cNvPr>
          <p:cNvCxnSpPr/>
          <p:nvPr/>
        </p:nvCxnSpPr>
        <p:spPr>
          <a:xfrm>
            <a:off x="5515429" y="4164125"/>
            <a:ext cx="545737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2B0E560A-C033-482F-A66A-0D36D870A35C}"/>
              </a:ext>
            </a:extLst>
          </p:cNvPr>
          <p:cNvCxnSpPr/>
          <p:nvPr/>
        </p:nvCxnSpPr>
        <p:spPr>
          <a:xfrm>
            <a:off x="5465734" y="5425779"/>
            <a:ext cx="545737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33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333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333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>
            <a:extLst>
              <a:ext uri="{FF2B5EF4-FFF2-40B4-BE49-F238E27FC236}">
                <a16:creationId xmlns="" xmlns:a16="http://schemas.microsoft.com/office/drawing/2014/main" id="{993C58B4-9E0D-4990-8ABC-76F655A7E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47" y="1350871"/>
            <a:ext cx="8242506" cy="35847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6956037-4671-4BC6-967E-4631CD01E5BA}"/>
              </a:ext>
            </a:extLst>
          </p:cNvPr>
          <p:cNvSpPr txBox="1"/>
          <p:nvPr/>
        </p:nvSpPr>
        <p:spPr>
          <a:xfrm>
            <a:off x="2697260" y="2448161"/>
            <a:ext cx="672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感谢聆听</a:t>
            </a:r>
          </a:p>
        </p:txBody>
      </p:sp>
      <p:grpSp>
        <p:nvGrpSpPr>
          <p:cNvPr id="147" name="组合 146">
            <a:extLst>
              <a:ext uri="{FF2B5EF4-FFF2-40B4-BE49-F238E27FC236}">
                <a16:creationId xmlns="" xmlns:a16="http://schemas.microsoft.com/office/drawing/2014/main" id="{D2A15422-4777-4451-81B8-4575D5B3C637}"/>
              </a:ext>
            </a:extLst>
          </p:cNvPr>
          <p:cNvGrpSpPr/>
          <p:nvPr/>
        </p:nvGrpSpPr>
        <p:grpSpPr>
          <a:xfrm>
            <a:off x="2916484" y="4316938"/>
            <a:ext cx="1000050" cy="707197"/>
            <a:chOff x="2916484" y="4316938"/>
            <a:chExt cx="1000050" cy="707197"/>
          </a:xfrm>
        </p:grpSpPr>
        <p:pic>
          <p:nvPicPr>
            <p:cNvPr id="134" name="图片 133">
              <a:extLst>
                <a:ext uri="{FF2B5EF4-FFF2-40B4-BE49-F238E27FC236}">
                  <a16:creationId xmlns="" xmlns:a16="http://schemas.microsoft.com/office/drawing/2014/main" id="{BF1E0952-2B32-489C-BCE9-9675A89AA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85" y="4316938"/>
              <a:ext cx="792549" cy="707197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="" xmlns:a16="http://schemas.microsoft.com/office/drawing/2014/main" id="{CAA6A099-31C4-4A87-A759-08152471C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6484" y="4500183"/>
              <a:ext cx="432854" cy="457240"/>
            </a:xfrm>
            <a:prstGeom prst="rect">
              <a:avLst/>
            </a:prstGeom>
          </p:spPr>
        </p:pic>
      </p:grpSp>
      <p:pic>
        <p:nvPicPr>
          <p:cNvPr id="136" name="图片 135">
            <a:extLst>
              <a:ext uri="{FF2B5EF4-FFF2-40B4-BE49-F238E27FC236}">
                <a16:creationId xmlns="" xmlns:a16="http://schemas.microsoft.com/office/drawing/2014/main" id="{47A08E99-12C0-47C6-85B6-582F188F8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7056" y="3895372"/>
            <a:ext cx="676715" cy="573074"/>
          </a:xfrm>
          <a:prstGeom prst="rect">
            <a:avLst/>
          </a:prstGeom>
        </p:spPr>
      </p:pic>
      <p:grpSp>
        <p:nvGrpSpPr>
          <p:cNvPr id="146" name="组合 145">
            <a:extLst>
              <a:ext uri="{FF2B5EF4-FFF2-40B4-BE49-F238E27FC236}">
                <a16:creationId xmlns="" xmlns:a16="http://schemas.microsoft.com/office/drawing/2014/main" id="{B90632DC-5EEB-4C81-9A8C-0DC5FD434922}"/>
              </a:ext>
            </a:extLst>
          </p:cNvPr>
          <p:cNvGrpSpPr/>
          <p:nvPr/>
        </p:nvGrpSpPr>
        <p:grpSpPr>
          <a:xfrm>
            <a:off x="5986871" y="4695632"/>
            <a:ext cx="859611" cy="650622"/>
            <a:chOff x="5986871" y="4695632"/>
            <a:chExt cx="859611" cy="650622"/>
          </a:xfrm>
        </p:grpSpPr>
        <p:pic>
          <p:nvPicPr>
            <p:cNvPr id="137" name="图片 136">
              <a:extLst>
                <a:ext uri="{FF2B5EF4-FFF2-40B4-BE49-F238E27FC236}">
                  <a16:creationId xmlns="" xmlns:a16="http://schemas.microsoft.com/office/drawing/2014/main" id="{1BA1ABD7-815E-4A74-802A-E8057453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6871" y="4695632"/>
              <a:ext cx="859611" cy="542591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="" xmlns:a16="http://schemas.microsoft.com/office/drawing/2014/main" id="{759E3363-AF28-4D1A-B7F8-7D6448336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55353" y="5151165"/>
              <a:ext cx="170703" cy="195089"/>
            </a:xfrm>
            <a:prstGeom prst="rect">
              <a:avLst/>
            </a:prstGeom>
          </p:spPr>
        </p:pic>
      </p:grpSp>
      <p:pic>
        <p:nvPicPr>
          <p:cNvPr id="139" name="图片 138">
            <a:extLst>
              <a:ext uri="{FF2B5EF4-FFF2-40B4-BE49-F238E27FC236}">
                <a16:creationId xmlns="" xmlns:a16="http://schemas.microsoft.com/office/drawing/2014/main" id="{FA85FBE5-7EF6-4D1A-B69B-81801267D0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9440" y="2046181"/>
            <a:ext cx="384081" cy="987638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="" xmlns:a16="http://schemas.microsoft.com/office/drawing/2014/main" id="{06ABF907-259A-45B7-8DC9-3A641CAB0A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4188" y="1323437"/>
            <a:ext cx="597460" cy="737680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="" xmlns:a16="http://schemas.microsoft.com/office/drawing/2014/main" id="{D83D6958-45B6-4BE0-AAC7-5485E32887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1711" y="736416"/>
            <a:ext cx="1518036" cy="688908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="" xmlns:a16="http://schemas.microsoft.com/office/drawing/2014/main" id="{4B5C510C-46E2-45C4-B6FC-58E0FBAF5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2445" y="4179476"/>
            <a:ext cx="2932430" cy="2700762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="" xmlns:a16="http://schemas.microsoft.com/office/drawing/2014/main" id="{E646F7E6-F102-43C2-8D89-FA6D57E94B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3846" y="291513"/>
            <a:ext cx="1646063" cy="119492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="" xmlns:a16="http://schemas.microsoft.com/office/drawing/2014/main" id="{F8E0409B-D9CD-4CAA-9429-6A98B3E278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06798" y="504948"/>
            <a:ext cx="1444877" cy="914479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="" xmlns:a16="http://schemas.microsoft.com/office/drawing/2014/main" id="{46E13DAF-9AF4-44FE-A44A-FD126486F3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7566" y="4024459"/>
            <a:ext cx="1140051" cy="1505843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="" xmlns:a16="http://schemas.microsoft.com/office/drawing/2014/main" id="{B310B028-F89C-47FE-AD2F-C2598BCB1F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51555" y="5809757"/>
            <a:ext cx="573074" cy="57917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="" xmlns:a16="http://schemas.microsoft.com/office/drawing/2014/main" id="{6472F203-058E-4EBB-AF2B-2F08AA25D39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49706" y="5792469"/>
            <a:ext cx="1377815" cy="969348"/>
          </a:xfrm>
          <a:prstGeom prst="rect">
            <a:avLst/>
          </a:prstGeom>
        </p:spPr>
      </p:pic>
      <p:grpSp>
        <p:nvGrpSpPr>
          <p:cNvPr id="144" name="组合 143">
            <a:extLst>
              <a:ext uri="{FF2B5EF4-FFF2-40B4-BE49-F238E27FC236}">
                <a16:creationId xmlns="" xmlns:a16="http://schemas.microsoft.com/office/drawing/2014/main" id="{823692DF-FD1C-4CE8-8EC5-258EA0B36403}"/>
              </a:ext>
            </a:extLst>
          </p:cNvPr>
          <p:cNvGrpSpPr/>
          <p:nvPr/>
        </p:nvGrpSpPr>
        <p:grpSpPr>
          <a:xfrm>
            <a:off x="2780534" y="709981"/>
            <a:ext cx="1716575" cy="1048603"/>
            <a:chOff x="2780534" y="709981"/>
            <a:chExt cx="1716575" cy="1048603"/>
          </a:xfrm>
        </p:grpSpPr>
        <p:pic>
          <p:nvPicPr>
            <p:cNvPr id="128" name="图片 127">
              <a:extLst>
                <a:ext uri="{FF2B5EF4-FFF2-40B4-BE49-F238E27FC236}">
                  <a16:creationId xmlns="" xmlns:a16="http://schemas.microsoft.com/office/drawing/2014/main" id="{C40AC1A1-8215-4827-8778-3B9CAC5E7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780534" y="709981"/>
              <a:ext cx="1566808" cy="1048603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="" xmlns:a16="http://schemas.microsoft.com/office/drawing/2014/main" id="{C1839DBD-1592-4C4E-B52B-B77A5B463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832408" y="1103620"/>
              <a:ext cx="243861" cy="243861"/>
            </a:xfrm>
            <a:prstGeom prst="rect">
              <a:avLst/>
            </a:prstGeom>
          </p:spPr>
        </p:pic>
        <p:pic>
          <p:nvPicPr>
            <p:cNvPr id="130" name="图片 129">
              <a:extLst>
                <a:ext uri="{FF2B5EF4-FFF2-40B4-BE49-F238E27FC236}">
                  <a16:creationId xmlns="" xmlns:a16="http://schemas.microsoft.com/office/drawing/2014/main" id="{106B70BB-BAFD-4D74-88D1-6785FC588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806441" y="1075779"/>
              <a:ext cx="140220" cy="164606"/>
            </a:xfrm>
            <a:prstGeom prst="rect">
              <a:avLst/>
            </a:prstGeom>
          </p:spPr>
        </p:pic>
        <p:pic>
          <p:nvPicPr>
            <p:cNvPr id="131" name="图片 130">
              <a:extLst>
                <a:ext uri="{FF2B5EF4-FFF2-40B4-BE49-F238E27FC236}">
                  <a16:creationId xmlns="" xmlns:a16="http://schemas.microsoft.com/office/drawing/2014/main" id="{2ECDEBAE-DD43-4C16-88DA-1F84320A9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369082" y="1304753"/>
              <a:ext cx="128027" cy="335309"/>
            </a:xfrm>
            <a:prstGeom prst="rect">
              <a:avLst/>
            </a:prstGeom>
          </p:spPr>
        </p:pic>
      </p:grpSp>
      <p:pic>
        <p:nvPicPr>
          <p:cNvPr id="132" name="图片 131">
            <a:extLst>
              <a:ext uri="{FF2B5EF4-FFF2-40B4-BE49-F238E27FC236}">
                <a16:creationId xmlns="" xmlns:a16="http://schemas.microsoft.com/office/drawing/2014/main" id="{CB1B6116-F12B-4333-BF5C-6AA32A17C19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72553" y="629954"/>
            <a:ext cx="402371" cy="469433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="" xmlns:a16="http://schemas.microsoft.com/office/drawing/2014/main" id="{3D719A5D-2D97-4B3F-801C-D406609B9F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091026" y="5675045"/>
            <a:ext cx="2145978" cy="95105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6248" y="6168980"/>
            <a:ext cx="12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Qin share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35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9BB885C3-B75B-4074-9B3C-C10DEF39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206" y="102869"/>
            <a:ext cx="3304318" cy="218255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FBF11B2B-8570-4EFB-B729-2FA0C7CD09F1}"/>
              </a:ext>
            </a:extLst>
          </p:cNvPr>
          <p:cNvSpPr txBox="1"/>
          <p:nvPr/>
        </p:nvSpPr>
        <p:spPr>
          <a:xfrm>
            <a:off x="5019074" y="840204"/>
            <a:ext cx="220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目录</a:t>
            </a:r>
            <a:endParaRPr lang="en-US" altLang="zh-CN" sz="48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A2D8239-CF23-41EE-947B-1C648FB9A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95" y="5633131"/>
            <a:ext cx="1249788" cy="10851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1DD96015-94B3-4801-9CC9-2E0E2A3B7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169" y="5633338"/>
            <a:ext cx="1140051" cy="8535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9547584B-E5B2-4CBF-BA33-00E72EFAF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094" y="4070336"/>
            <a:ext cx="566977" cy="57917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CAF8B367-67FC-4E04-A8CA-9DE275D99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1946" y="4383747"/>
            <a:ext cx="396274" cy="47552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B21FED82-A828-4777-9A3E-407C27585843}"/>
              </a:ext>
            </a:extLst>
          </p:cNvPr>
          <p:cNvSpPr txBox="1"/>
          <p:nvPr/>
        </p:nvSpPr>
        <p:spPr>
          <a:xfrm>
            <a:off x="4240331" y="2734330"/>
            <a:ext cx="3736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简介</a:t>
            </a:r>
            <a:endParaRPr lang="zh-CN" altLang="en-US" sz="28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E1AA7448-3F21-4419-BF0A-A5B0077F0236}"/>
              </a:ext>
            </a:extLst>
          </p:cNvPr>
          <p:cNvSpPr txBox="1"/>
          <p:nvPr/>
        </p:nvSpPr>
        <p:spPr>
          <a:xfrm>
            <a:off x="3747752" y="3547116"/>
            <a:ext cx="483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 MySQL</a:t>
            </a:r>
            <a:r>
              <a:rPr lang="zh-CN" altLang="en-US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与 </a:t>
            </a:r>
            <a:r>
              <a:rPr lang="en-US" altLang="zh-CN" sz="2800" dirty="0" err="1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MongoDB</a:t>
            </a:r>
            <a:r>
              <a:rPr lang="zh-CN" altLang="en-US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区别</a:t>
            </a:r>
            <a:endParaRPr lang="zh-CN" altLang="en-US" sz="28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8924D76F-B2B0-42B7-A677-D73468ED5FF2}"/>
              </a:ext>
            </a:extLst>
          </p:cNvPr>
          <p:cNvGrpSpPr/>
          <p:nvPr/>
        </p:nvGrpSpPr>
        <p:grpSpPr>
          <a:xfrm>
            <a:off x="3562337" y="2890622"/>
            <a:ext cx="6527821" cy="597268"/>
            <a:chOff x="230895" y="130347"/>
            <a:chExt cx="10527826" cy="963251"/>
          </a:xfrm>
        </p:grpSpPr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E446E0BD-A048-42D1-A962-E72835F93D73}"/>
                </a:ext>
              </a:extLst>
            </p:cNvPr>
            <p:cNvSpPr/>
            <p:nvPr/>
          </p:nvSpPr>
          <p:spPr>
            <a:xfrm>
              <a:off x="1497773" y="538764"/>
              <a:ext cx="5776193" cy="284233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  <a:gd name="connsiteX0" fmla="*/ 0 w 10129197"/>
                <a:gd name="connsiteY0" fmla="*/ 108656 h 362734"/>
                <a:gd name="connsiteX1" fmla="*/ 2279379 w 10129197"/>
                <a:gd name="connsiteY1" fmla="*/ 359834 h 362734"/>
                <a:gd name="connsiteX2" fmla="*/ 5209172 w 10129197"/>
                <a:gd name="connsiteY2" fmla="*/ 230012 h 362734"/>
                <a:gd name="connsiteX3" fmla="*/ 10129197 w 10129197"/>
                <a:gd name="connsiteY3" fmla="*/ 1 h 362734"/>
                <a:gd name="connsiteX0" fmla="*/ 0 w 8153512"/>
                <a:gd name="connsiteY0" fmla="*/ 149619 h 403884"/>
                <a:gd name="connsiteX1" fmla="*/ 2279379 w 8153512"/>
                <a:gd name="connsiteY1" fmla="*/ 400797 h 403884"/>
                <a:gd name="connsiteX2" fmla="*/ 5209172 w 8153512"/>
                <a:gd name="connsiteY2" fmla="*/ 270975 h 403884"/>
                <a:gd name="connsiteX3" fmla="*/ 8153512 w 8153512"/>
                <a:gd name="connsiteY3" fmla="*/ 0 h 403884"/>
                <a:gd name="connsiteX0" fmla="*/ 0 w 8320471"/>
                <a:gd name="connsiteY0" fmla="*/ 36968 h 290765"/>
                <a:gd name="connsiteX1" fmla="*/ 2279379 w 8320471"/>
                <a:gd name="connsiteY1" fmla="*/ 288146 h 290765"/>
                <a:gd name="connsiteX2" fmla="*/ 5209172 w 8320471"/>
                <a:gd name="connsiteY2" fmla="*/ 158324 h 290765"/>
                <a:gd name="connsiteX3" fmla="*/ 8320471 w 8320471"/>
                <a:gd name="connsiteY3" fmla="*/ 0 h 290765"/>
                <a:gd name="connsiteX0" fmla="*/ 0 w 8320471"/>
                <a:gd name="connsiteY0" fmla="*/ 36968 h 292812"/>
                <a:gd name="connsiteX1" fmla="*/ 2279379 w 8320471"/>
                <a:gd name="connsiteY1" fmla="*/ 288146 h 292812"/>
                <a:gd name="connsiteX2" fmla="*/ 8320471 w 8320471"/>
                <a:gd name="connsiteY2" fmla="*/ 0 h 292812"/>
                <a:gd name="connsiteX0" fmla="*/ 0 w 8320471"/>
                <a:gd name="connsiteY0" fmla="*/ 36968 h 284234"/>
                <a:gd name="connsiteX1" fmla="*/ 2752431 w 8320471"/>
                <a:gd name="connsiteY1" fmla="*/ 277905 h 284234"/>
                <a:gd name="connsiteX2" fmla="*/ 8320471 w 8320471"/>
                <a:gd name="connsiteY2" fmla="*/ 0 h 28423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7847420"/>
                <a:gd name="connsiteY0" fmla="*/ 36968 h 284234"/>
                <a:gd name="connsiteX1" fmla="*/ 2752431 w 7847420"/>
                <a:gd name="connsiteY1" fmla="*/ 277905 h 284234"/>
                <a:gd name="connsiteX2" fmla="*/ 7847420 w 7847420"/>
                <a:gd name="connsiteY2" fmla="*/ 0 h 28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18CB66A8-DFD2-4693-B95B-DAE8137876A4}"/>
                </a:ext>
              </a:extLst>
            </p:cNvPr>
            <p:cNvSpPr txBox="1"/>
            <p:nvPr/>
          </p:nvSpPr>
          <p:spPr>
            <a:xfrm>
              <a:off x="6885473" y="250761"/>
              <a:ext cx="3873248" cy="44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</a:p>
          </p:txBody>
        </p:sp>
        <p:pic>
          <p:nvPicPr>
            <p:cNvPr id="27" name="图片 26">
              <a:extLst>
                <a:ext uri="{FF2B5EF4-FFF2-40B4-BE49-F238E27FC236}">
                  <a16:creationId xmlns="" xmlns:a16="http://schemas.microsoft.com/office/drawing/2014/main" id="{1B17D71D-BDD4-4729-9F67-AC26BE885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5D8B82C6-3EB9-462F-A503-0E8E97147F07}"/>
              </a:ext>
            </a:extLst>
          </p:cNvPr>
          <p:cNvGrpSpPr/>
          <p:nvPr/>
        </p:nvGrpSpPr>
        <p:grpSpPr>
          <a:xfrm flipH="1">
            <a:off x="2361525" y="3972431"/>
            <a:ext cx="6527821" cy="597268"/>
            <a:chOff x="230895" y="130347"/>
            <a:chExt cx="10527826" cy="963251"/>
          </a:xfrm>
        </p:grpSpPr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F967CE6B-35EA-44C9-BAFD-E078DC359F68}"/>
                </a:ext>
              </a:extLst>
            </p:cNvPr>
            <p:cNvSpPr/>
            <p:nvPr/>
          </p:nvSpPr>
          <p:spPr>
            <a:xfrm>
              <a:off x="1497773" y="538764"/>
              <a:ext cx="5776193" cy="284233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  <a:gd name="connsiteX0" fmla="*/ 0 w 10129197"/>
                <a:gd name="connsiteY0" fmla="*/ 108656 h 362734"/>
                <a:gd name="connsiteX1" fmla="*/ 2279379 w 10129197"/>
                <a:gd name="connsiteY1" fmla="*/ 359834 h 362734"/>
                <a:gd name="connsiteX2" fmla="*/ 5209172 w 10129197"/>
                <a:gd name="connsiteY2" fmla="*/ 230012 h 362734"/>
                <a:gd name="connsiteX3" fmla="*/ 10129197 w 10129197"/>
                <a:gd name="connsiteY3" fmla="*/ 1 h 362734"/>
                <a:gd name="connsiteX0" fmla="*/ 0 w 8153512"/>
                <a:gd name="connsiteY0" fmla="*/ 149619 h 403884"/>
                <a:gd name="connsiteX1" fmla="*/ 2279379 w 8153512"/>
                <a:gd name="connsiteY1" fmla="*/ 400797 h 403884"/>
                <a:gd name="connsiteX2" fmla="*/ 5209172 w 8153512"/>
                <a:gd name="connsiteY2" fmla="*/ 270975 h 403884"/>
                <a:gd name="connsiteX3" fmla="*/ 8153512 w 8153512"/>
                <a:gd name="connsiteY3" fmla="*/ 0 h 403884"/>
                <a:gd name="connsiteX0" fmla="*/ 0 w 8320471"/>
                <a:gd name="connsiteY0" fmla="*/ 36968 h 290765"/>
                <a:gd name="connsiteX1" fmla="*/ 2279379 w 8320471"/>
                <a:gd name="connsiteY1" fmla="*/ 288146 h 290765"/>
                <a:gd name="connsiteX2" fmla="*/ 5209172 w 8320471"/>
                <a:gd name="connsiteY2" fmla="*/ 158324 h 290765"/>
                <a:gd name="connsiteX3" fmla="*/ 8320471 w 8320471"/>
                <a:gd name="connsiteY3" fmla="*/ 0 h 290765"/>
                <a:gd name="connsiteX0" fmla="*/ 0 w 8320471"/>
                <a:gd name="connsiteY0" fmla="*/ 36968 h 292812"/>
                <a:gd name="connsiteX1" fmla="*/ 2279379 w 8320471"/>
                <a:gd name="connsiteY1" fmla="*/ 288146 h 292812"/>
                <a:gd name="connsiteX2" fmla="*/ 8320471 w 8320471"/>
                <a:gd name="connsiteY2" fmla="*/ 0 h 292812"/>
                <a:gd name="connsiteX0" fmla="*/ 0 w 8320471"/>
                <a:gd name="connsiteY0" fmla="*/ 36968 h 284234"/>
                <a:gd name="connsiteX1" fmla="*/ 2752431 w 8320471"/>
                <a:gd name="connsiteY1" fmla="*/ 277905 h 284234"/>
                <a:gd name="connsiteX2" fmla="*/ 8320471 w 8320471"/>
                <a:gd name="connsiteY2" fmla="*/ 0 h 28423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7847420"/>
                <a:gd name="connsiteY0" fmla="*/ 36968 h 284234"/>
                <a:gd name="connsiteX1" fmla="*/ 2752431 w 7847420"/>
                <a:gd name="connsiteY1" fmla="*/ 277905 h 284234"/>
                <a:gd name="connsiteX2" fmla="*/ 7847420 w 7847420"/>
                <a:gd name="connsiteY2" fmla="*/ 0 h 28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0D99FD09-8C18-4344-B883-BD62B3766BFC}"/>
                </a:ext>
              </a:extLst>
            </p:cNvPr>
            <p:cNvSpPr txBox="1"/>
            <p:nvPr/>
          </p:nvSpPr>
          <p:spPr>
            <a:xfrm>
              <a:off x="6885473" y="250761"/>
              <a:ext cx="3873248" cy="44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Ｔｗｏ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="" xmlns:a16="http://schemas.microsoft.com/office/drawing/2014/main" id="{9F41496D-3652-4338-93DC-CEF85A5A9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EAE42874-9465-48EE-9900-E527B5806B7D}"/>
              </a:ext>
            </a:extLst>
          </p:cNvPr>
          <p:cNvGrpSpPr/>
          <p:nvPr/>
        </p:nvGrpSpPr>
        <p:grpSpPr>
          <a:xfrm>
            <a:off x="3094465" y="4788183"/>
            <a:ext cx="6911690" cy="597268"/>
            <a:chOff x="52157" y="168176"/>
            <a:chExt cx="11146916" cy="963251"/>
          </a:xfrm>
        </p:grpSpPr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859E4B79-C294-4664-A00B-945116AD7080}"/>
                </a:ext>
              </a:extLst>
            </p:cNvPr>
            <p:cNvSpPr/>
            <p:nvPr/>
          </p:nvSpPr>
          <p:spPr>
            <a:xfrm>
              <a:off x="1497773" y="538764"/>
              <a:ext cx="5776193" cy="284233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  <a:gd name="connsiteX0" fmla="*/ 0 w 10129197"/>
                <a:gd name="connsiteY0" fmla="*/ 108656 h 362734"/>
                <a:gd name="connsiteX1" fmla="*/ 2279379 w 10129197"/>
                <a:gd name="connsiteY1" fmla="*/ 359834 h 362734"/>
                <a:gd name="connsiteX2" fmla="*/ 5209172 w 10129197"/>
                <a:gd name="connsiteY2" fmla="*/ 230012 h 362734"/>
                <a:gd name="connsiteX3" fmla="*/ 10129197 w 10129197"/>
                <a:gd name="connsiteY3" fmla="*/ 1 h 362734"/>
                <a:gd name="connsiteX0" fmla="*/ 0 w 8153512"/>
                <a:gd name="connsiteY0" fmla="*/ 149619 h 403884"/>
                <a:gd name="connsiteX1" fmla="*/ 2279379 w 8153512"/>
                <a:gd name="connsiteY1" fmla="*/ 400797 h 403884"/>
                <a:gd name="connsiteX2" fmla="*/ 5209172 w 8153512"/>
                <a:gd name="connsiteY2" fmla="*/ 270975 h 403884"/>
                <a:gd name="connsiteX3" fmla="*/ 8153512 w 8153512"/>
                <a:gd name="connsiteY3" fmla="*/ 0 h 403884"/>
                <a:gd name="connsiteX0" fmla="*/ 0 w 8320471"/>
                <a:gd name="connsiteY0" fmla="*/ 36968 h 290765"/>
                <a:gd name="connsiteX1" fmla="*/ 2279379 w 8320471"/>
                <a:gd name="connsiteY1" fmla="*/ 288146 h 290765"/>
                <a:gd name="connsiteX2" fmla="*/ 5209172 w 8320471"/>
                <a:gd name="connsiteY2" fmla="*/ 158324 h 290765"/>
                <a:gd name="connsiteX3" fmla="*/ 8320471 w 8320471"/>
                <a:gd name="connsiteY3" fmla="*/ 0 h 290765"/>
                <a:gd name="connsiteX0" fmla="*/ 0 w 8320471"/>
                <a:gd name="connsiteY0" fmla="*/ 36968 h 292812"/>
                <a:gd name="connsiteX1" fmla="*/ 2279379 w 8320471"/>
                <a:gd name="connsiteY1" fmla="*/ 288146 h 292812"/>
                <a:gd name="connsiteX2" fmla="*/ 8320471 w 8320471"/>
                <a:gd name="connsiteY2" fmla="*/ 0 h 292812"/>
                <a:gd name="connsiteX0" fmla="*/ 0 w 8320471"/>
                <a:gd name="connsiteY0" fmla="*/ 36968 h 284234"/>
                <a:gd name="connsiteX1" fmla="*/ 2752431 w 8320471"/>
                <a:gd name="connsiteY1" fmla="*/ 277905 h 284234"/>
                <a:gd name="connsiteX2" fmla="*/ 8320471 w 8320471"/>
                <a:gd name="connsiteY2" fmla="*/ 0 h 28423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7847420"/>
                <a:gd name="connsiteY0" fmla="*/ 36968 h 284234"/>
                <a:gd name="connsiteX1" fmla="*/ 2752431 w 7847420"/>
                <a:gd name="connsiteY1" fmla="*/ 277905 h 284234"/>
                <a:gd name="connsiteX2" fmla="*/ 7847420 w 7847420"/>
                <a:gd name="connsiteY2" fmla="*/ 0 h 28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="" xmlns:a16="http://schemas.microsoft.com/office/drawing/2014/main" id="{ADE797C6-713F-440C-BF0F-D8B384B6EC17}"/>
                </a:ext>
              </a:extLst>
            </p:cNvPr>
            <p:cNvSpPr txBox="1"/>
            <p:nvPr/>
          </p:nvSpPr>
          <p:spPr>
            <a:xfrm>
              <a:off x="6885473" y="250761"/>
              <a:ext cx="4313600" cy="44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Ｔｈｒｅｅ</a:t>
              </a:r>
            </a:p>
          </p:txBody>
        </p:sp>
        <p:pic>
          <p:nvPicPr>
            <p:cNvPr id="35" name="图片 34">
              <a:extLst>
                <a:ext uri="{FF2B5EF4-FFF2-40B4-BE49-F238E27FC236}">
                  <a16:creationId xmlns="" xmlns:a16="http://schemas.microsoft.com/office/drawing/2014/main" id="{40CDCDD4-565D-4F19-8DB1-CDC8A47C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157" y="168176"/>
              <a:ext cx="1335140" cy="963251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6F64198E-D3F1-496F-831E-2279086B9760}"/>
              </a:ext>
            </a:extLst>
          </p:cNvPr>
          <p:cNvGrpSpPr/>
          <p:nvPr/>
        </p:nvGrpSpPr>
        <p:grpSpPr>
          <a:xfrm flipH="1">
            <a:off x="2655660" y="5776095"/>
            <a:ext cx="5705341" cy="644414"/>
            <a:chOff x="230895" y="130347"/>
            <a:chExt cx="10527826" cy="963251"/>
          </a:xfrm>
        </p:grpSpPr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3269834F-2CA2-4924-8FA1-7997E3041EEC}"/>
                </a:ext>
              </a:extLst>
            </p:cNvPr>
            <p:cNvSpPr/>
            <p:nvPr/>
          </p:nvSpPr>
          <p:spPr>
            <a:xfrm>
              <a:off x="1497773" y="538764"/>
              <a:ext cx="5776193" cy="284233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  <a:gd name="connsiteX0" fmla="*/ 0 w 10129197"/>
                <a:gd name="connsiteY0" fmla="*/ 108656 h 362734"/>
                <a:gd name="connsiteX1" fmla="*/ 2279379 w 10129197"/>
                <a:gd name="connsiteY1" fmla="*/ 359834 h 362734"/>
                <a:gd name="connsiteX2" fmla="*/ 5209172 w 10129197"/>
                <a:gd name="connsiteY2" fmla="*/ 230012 h 362734"/>
                <a:gd name="connsiteX3" fmla="*/ 10129197 w 10129197"/>
                <a:gd name="connsiteY3" fmla="*/ 1 h 362734"/>
                <a:gd name="connsiteX0" fmla="*/ 0 w 8153512"/>
                <a:gd name="connsiteY0" fmla="*/ 149619 h 403884"/>
                <a:gd name="connsiteX1" fmla="*/ 2279379 w 8153512"/>
                <a:gd name="connsiteY1" fmla="*/ 400797 h 403884"/>
                <a:gd name="connsiteX2" fmla="*/ 5209172 w 8153512"/>
                <a:gd name="connsiteY2" fmla="*/ 270975 h 403884"/>
                <a:gd name="connsiteX3" fmla="*/ 8153512 w 8153512"/>
                <a:gd name="connsiteY3" fmla="*/ 0 h 403884"/>
                <a:gd name="connsiteX0" fmla="*/ 0 w 8320471"/>
                <a:gd name="connsiteY0" fmla="*/ 36968 h 290765"/>
                <a:gd name="connsiteX1" fmla="*/ 2279379 w 8320471"/>
                <a:gd name="connsiteY1" fmla="*/ 288146 h 290765"/>
                <a:gd name="connsiteX2" fmla="*/ 5209172 w 8320471"/>
                <a:gd name="connsiteY2" fmla="*/ 158324 h 290765"/>
                <a:gd name="connsiteX3" fmla="*/ 8320471 w 8320471"/>
                <a:gd name="connsiteY3" fmla="*/ 0 h 290765"/>
                <a:gd name="connsiteX0" fmla="*/ 0 w 8320471"/>
                <a:gd name="connsiteY0" fmla="*/ 36968 h 292812"/>
                <a:gd name="connsiteX1" fmla="*/ 2279379 w 8320471"/>
                <a:gd name="connsiteY1" fmla="*/ 288146 h 292812"/>
                <a:gd name="connsiteX2" fmla="*/ 8320471 w 8320471"/>
                <a:gd name="connsiteY2" fmla="*/ 0 h 292812"/>
                <a:gd name="connsiteX0" fmla="*/ 0 w 8320471"/>
                <a:gd name="connsiteY0" fmla="*/ 36968 h 284234"/>
                <a:gd name="connsiteX1" fmla="*/ 2752431 w 8320471"/>
                <a:gd name="connsiteY1" fmla="*/ 277905 h 284234"/>
                <a:gd name="connsiteX2" fmla="*/ 8320471 w 8320471"/>
                <a:gd name="connsiteY2" fmla="*/ 0 h 28423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7847420"/>
                <a:gd name="connsiteY0" fmla="*/ 36968 h 284234"/>
                <a:gd name="connsiteX1" fmla="*/ 2752431 w 7847420"/>
                <a:gd name="connsiteY1" fmla="*/ 277905 h 284234"/>
                <a:gd name="connsiteX2" fmla="*/ 7847420 w 7847420"/>
                <a:gd name="connsiteY2" fmla="*/ 0 h 28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ED068118-7EF1-4CB6-909E-48A0A92FD826}"/>
                </a:ext>
              </a:extLst>
            </p:cNvPr>
            <p:cNvSpPr txBox="1"/>
            <p:nvPr/>
          </p:nvSpPr>
          <p:spPr>
            <a:xfrm>
              <a:off x="6885473" y="250761"/>
              <a:ext cx="3873248" cy="44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Ｆｏｕｒ</a:t>
              </a:r>
            </a:p>
          </p:txBody>
        </p:sp>
        <p:pic>
          <p:nvPicPr>
            <p:cNvPr id="39" name="图片 38">
              <a:extLst>
                <a:ext uri="{FF2B5EF4-FFF2-40B4-BE49-F238E27FC236}">
                  <a16:creationId xmlns="" xmlns:a16="http://schemas.microsoft.com/office/drawing/2014/main" id="{CBFD732D-D89B-4848-A18C-8D9F82214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125177" y="5373868"/>
            <a:ext cx="4082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增 </a:t>
            </a:r>
            <a:r>
              <a:rPr lang="zh-CN" altLang="en-US" sz="28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删 改 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7870" y="4538873"/>
            <a:ext cx="4796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 </a:t>
            </a:r>
            <a:r>
              <a:rPr lang="en-US" altLang="zh-CN" sz="28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2800" b="1" dirty="0" smtClean="0"/>
              <a:t>安</a:t>
            </a:r>
            <a:r>
              <a:rPr lang="zh-CN" altLang="en-US" sz="2800" b="1" dirty="0"/>
              <a:t>装</a:t>
            </a:r>
          </a:p>
        </p:txBody>
      </p:sp>
    </p:spTree>
    <p:extLst>
      <p:ext uri="{BB962C8B-B14F-4D97-AF65-F5344CB8AC3E}">
        <p14:creationId xmlns:p14="http://schemas.microsoft.com/office/powerpoint/2010/main" val="2814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0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3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8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D0AD8F3-DDB8-41F6-80F5-A31E5B8E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667954" cy="74439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04F2CB7-F898-4F50-A4EE-8D4FAA8CACB9}"/>
              </a:ext>
            </a:extLst>
          </p:cNvPr>
          <p:cNvSpPr txBox="1"/>
          <p:nvPr/>
        </p:nvSpPr>
        <p:spPr>
          <a:xfrm>
            <a:off x="413929" y="2440953"/>
            <a:ext cx="455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什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么是</a:t>
            </a:r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70ED2E4-0170-41FE-A515-937F1C5F05BD}"/>
              </a:ext>
            </a:extLst>
          </p:cNvPr>
          <p:cNvSpPr txBox="1"/>
          <p:nvPr/>
        </p:nvSpPr>
        <p:spPr>
          <a:xfrm>
            <a:off x="3979572" y="2122708"/>
            <a:ext cx="668464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-25000" dirty="0" smtClean="0"/>
              <a:t>MySQ</a:t>
            </a:r>
            <a:r>
              <a:rPr lang="en-US" altLang="zh-CN" sz="3600" baseline="-25000" dirty="0"/>
              <a:t>L</a:t>
            </a:r>
            <a:r>
              <a:rPr lang="zh-CN" altLang="en-US" sz="3600" baseline="-25000" dirty="0" smtClean="0"/>
              <a:t>（</a:t>
            </a:r>
            <a:r>
              <a:rPr lang="zh-CN" altLang="en-US" sz="3600" baseline="-25000" dirty="0"/>
              <a:t>关系型数据库管理系统）</a:t>
            </a:r>
          </a:p>
          <a:p>
            <a:endParaRPr lang="en-US" altLang="zh-CN" sz="2800" dirty="0">
              <a:latin typeface="Arial Black" panose="020B0A04020102020204" pitchFamily="34" charset="0"/>
              <a:ea typeface="萝莉体 第二版" panose="02000500000000000000" pitchFamily="2" charset="-122"/>
            </a:endParaRP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1</a:t>
            </a:r>
            <a:r>
              <a:rPr lang="zh-CN" altLang="en-US" sz="1600" dirty="0" smtClean="0">
                <a:solidFill>
                  <a:srgbClr val="C00000"/>
                </a:solidFill>
              </a:rPr>
              <a:t>、</a:t>
            </a:r>
            <a:r>
              <a:rPr lang="en-US" altLang="zh-CN" sz="1600" dirty="0" smtClean="0"/>
              <a:t>MySQL</a:t>
            </a:r>
            <a:r>
              <a:rPr lang="zh-CN" altLang="en-US" sz="1600" dirty="0"/>
              <a:t>是一个</a:t>
            </a:r>
            <a:r>
              <a:rPr lang="zh-CN" altLang="en-US" sz="1600" b="1" dirty="0">
                <a:hlinkClick r:id="rId4"/>
              </a:rPr>
              <a:t>关系型数据库管理系统</a:t>
            </a:r>
            <a:r>
              <a:rPr lang="zh-CN" altLang="en-US" sz="1600" b="1" dirty="0"/>
              <a:t>，</a:t>
            </a:r>
            <a:r>
              <a:rPr lang="zh-CN" altLang="en-US" sz="1600" dirty="0"/>
              <a:t>由瑞典</a:t>
            </a:r>
            <a:r>
              <a:rPr lang="en-US" altLang="zh-CN" sz="1600" dirty="0"/>
              <a:t>MySQL AB </a:t>
            </a:r>
            <a:r>
              <a:rPr lang="zh-CN" altLang="en-US" sz="1600" dirty="0"/>
              <a:t>公司开发，目前属于 </a:t>
            </a:r>
            <a:r>
              <a:rPr lang="en-US" altLang="zh-CN" sz="1600" dirty="0">
                <a:hlinkClick r:id="rId5"/>
              </a:rPr>
              <a:t>Oracle</a:t>
            </a:r>
            <a:r>
              <a:rPr lang="zh-CN" altLang="en-US" sz="1600" dirty="0"/>
              <a:t> 旗下产品。</a:t>
            </a:r>
            <a:r>
              <a:rPr lang="en-US" altLang="zh-CN" sz="1600" dirty="0"/>
              <a:t>MySQL </a:t>
            </a:r>
            <a:r>
              <a:rPr lang="zh-CN" altLang="en-US" sz="1600" dirty="0"/>
              <a:t>是最流行的</a:t>
            </a:r>
            <a:r>
              <a:rPr lang="zh-CN" altLang="en-US" sz="1600" dirty="0">
                <a:hlinkClick r:id="rId4"/>
              </a:rPr>
              <a:t>关系型数据库管理系统</a:t>
            </a:r>
            <a:r>
              <a:rPr lang="zh-CN" altLang="en-US" sz="1600" dirty="0"/>
              <a:t>之一，在 </a:t>
            </a:r>
            <a:r>
              <a:rPr lang="en-US" altLang="zh-CN" sz="1600" dirty="0"/>
              <a:t>WEB </a:t>
            </a:r>
            <a:r>
              <a:rPr lang="zh-CN" altLang="en-US" sz="1600" dirty="0"/>
              <a:t>应用方面，</a:t>
            </a:r>
            <a:r>
              <a:rPr lang="en-US" altLang="zh-CN" sz="1600" dirty="0"/>
              <a:t>MySQL</a:t>
            </a:r>
            <a:r>
              <a:rPr lang="zh-CN" altLang="en-US" sz="1600" dirty="0"/>
              <a:t>是最好的 </a:t>
            </a:r>
            <a:r>
              <a:rPr lang="en-US" altLang="zh-CN" sz="1600" dirty="0"/>
              <a:t>RDBMS (</a:t>
            </a:r>
            <a:r>
              <a:rPr lang="en-US" altLang="zh-CN" sz="1600" dirty="0" smtClean="0"/>
              <a:t>Relational Database Management System,</a:t>
            </a:r>
            <a:r>
              <a:rPr lang="zh-CN" altLang="en-US" sz="1600" dirty="0" smtClean="0"/>
              <a:t>关</a:t>
            </a:r>
            <a:r>
              <a:rPr lang="zh-CN" altLang="en-US" sz="1600" dirty="0"/>
              <a:t>系数据库管理系统</a:t>
            </a:r>
            <a:r>
              <a:rPr lang="en-US" altLang="zh-CN" sz="1600" dirty="0"/>
              <a:t>) </a:t>
            </a:r>
            <a:r>
              <a:rPr lang="zh-CN" altLang="en-US" sz="1600" dirty="0"/>
              <a:t>应用软件。</a:t>
            </a: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2</a:t>
            </a:r>
            <a:r>
              <a:rPr lang="zh-CN" altLang="en-US" sz="1600" dirty="0" smtClean="0">
                <a:solidFill>
                  <a:srgbClr val="C00000"/>
                </a:solidFill>
              </a:rPr>
              <a:t>、</a:t>
            </a:r>
            <a:r>
              <a:rPr lang="en-US" altLang="zh-CN" sz="1600" dirty="0" smtClean="0"/>
              <a:t>MySQL</a:t>
            </a:r>
            <a:r>
              <a:rPr lang="zh-CN" altLang="en-US" sz="1600" dirty="0"/>
              <a:t>是一种关系数据库管理系统，关系数据库将数据保存在不同的表中，而不是将所有数据放在一个大仓库内，这样就增加了速度并提高了灵活性。</a:t>
            </a: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3</a:t>
            </a:r>
            <a:r>
              <a:rPr lang="zh-CN" altLang="en-US" sz="1600" dirty="0" smtClean="0">
                <a:solidFill>
                  <a:srgbClr val="C00000"/>
                </a:solidFill>
              </a:rPr>
              <a:t>、</a:t>
            </a:r>
            <a:r>
              <a:rPr lang="en-US" altLang="zh-CN" sz="1600" dirty="0" smtClean="0"/>
              <a:t>MySQL</a:t>
            </a:r>
            <a:r>
              <a:rPr lang="zh-CN" altLang="en-US" sz="1600" dirty="0"/>
              <a:t>所使用的 </a:t>
            </a:r>
            <a:r>
              <a:rPr lang="en-US" altLang="zh-CN" sz="1600" dirty="0"/>
              <a:t>SQL </a:t>
            </a:r>
            <a:r>
              <a:rPr lang="zh-CN" altLang="en-US" sz="1600" dirty="0"/>
              <a:t>语言是用于访问</a:t>
            </a:r>
            <a:r>
              <a:rPr lang="zh-CN" altLang="en-US" sz="1600" dirty="0">
                <a:hlinkClick r:id="rId6"/>
              </a:rPr>
              <a:t>数据库</a:t>
            </a:r>
            <a:r>
              <a:rPr lang="zh-CN" altLang="en-US" sz="1600" dirty="0"/>
              <a:t>的最常用标准化语言。</a:t>
            </a:r>
            <a:r>
              <a:rPr lang="en-US" altLang="zh-CN" sz="1600" dirty="0"/>
              <a:t>MySQL </a:t>
            </a:r>
            <a:r>
              <a:rPr lang="zh-CN" altLang="en-US" sz="1600" dirty="0"/>
              <a:t>软件采用了双授权政策，分为社区版和商业版，由于其体积小、速度快、总体拥有成本低，尤其是</a:t>
            </a:r>
            <a:r>
              <a:rPr lang="zh-CN" altLang="en-US" sz="1600" dirty="0">
                <a:hlinkClick r:id="rId7"/>
              </a:rPr>
              <a:t>开放源码</a:t>
            </a:r>
            <a:r>
              <a:rPr lang="zh-CN" altLang="en-US" sz="1600" dirty="0"/>
              <a:t>这一特点，一般中小型网站的开发都选择 </a:t>
            </a:r>
            <a:r>
              <a:rPr lang="en-US" altLang="zh-CN" sz="1600" dirty="0"/>
              <a:t>MySQL </a:t>
            </a:r>
            <a:r>
              <a:rPr lang="zh-CN" altLang="en-US" sz="1600" dirty="0"/>
              <a:t>作为网站数据库。</a:t>
            </a: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4</a:t>
            </a:r>
            <a:r>
              <a:rPr lang="zh-CN" altLang="en-US" sz="1600" dirty="0" smtClean="0">
                <a:solidFill>
                  <a:srgbClr val="C00000"/>
                </a:solidFill>
              </a:rPr>
              <a:t>、</a:t>
            </a:r>
            <a:r>
              <a:rPr lang="zh-CN" altLang="en-US" sz="1600" dirty="0" smtClean="0"/>
              <a:t>由</a:t>
            </a:r>
            <a:r>
              <a:rPr lang="zh-CN" altLang="en-US" sz="1600" dirty="0"/>
              <a:t>于其社区版的性能卓越，搭配 </a:t>
            </a:r>
            <a:r>
              <a:rPr lang="en-US" altLang="zh-CN" sz="1600" dirty="0">
                <a:hlinkClick r:id="rId8"/>
              </a:rPr>
              <a:t>PHP</a:t>
            </a:r>
            <a:r>
              <a:rPr lang="zh-CN" altLang="en-US" sz="1600" dirty="0"/>
              <a:t> 和 </a:t>
            </a:r>
            <a:r>
              <a:rPr lang="en-US" altLang="zh-CN" sz="1600" dirty="0">
                <a:hlinkClick r:id="rId9"/>
              </a:rPr>
              <a:t>Apache</a:t>
            </a:r>
            <a:r>
              <a:rPr lang="zh-CN" altLang="en-US" sz="1600" dirty="0"/>
              <a:t> 可组成良好的开发环境</a:t>
            </a:r>
          </a:p>
          <a:p>
            <a:pPr algn="ctr"/>
            <a:endParaRPr lang="en-US" altLang="zh-CN" sz="2800" dirty="0" smtClean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/>
            <a:endParaRPr lang="en-US" altLang="zh-CN" sz="28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/>
            <a:endParaRPr lang="en-US" altLang="zh-CN" sz="2800" dirty="0" smtClean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/>
            <a:endParaRPr lang="en-US" altLang="zh-CN" sz="28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/>
            <a:endParaRPr lang="zh-CN" altLang="en-US" sz="28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0E081CA-6777-4ADC-9BAB-E0E4F029B963}"/>
              </a:ext>
            </a:extLst>
          </p:cNvPr>
          <p:cNvGrpSpPr/>
          <p:nvPr/>
        </p:nvGrpSpPr>
        <p:grpSpPr>
          <a:xfrm>
            <a:off x="0" y="4835103"/>
            <a:ext cx="2827972" cy="597268"/>
            <a:chOff x="230895" y="130347"/>
            <a:chExt cx="4560847" cy="963251"/>
          </a:xfrm>
        </p:grpSpPr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49A24941-6202-4ABE-B9A2-9540E5CAFAA5}"/>
                </a:ext>
              </a:extLst>
            </p:cNvPr>
            <p:cNvSpPr/>
            <p:nvPr/>
          </p:nvSpPr>
          <p:spPr>
            <a:xfrm>
              <a:off x="1497773" y="538764"/>
              <a:ext cx="3293969" cy="73734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  <a:gd name="connsiteX0" fmla="*/ 0 w 10129197"/>
                <a:gd name="connsiteY0" fmla="*/ 108656 h 362734"/>
                <a:gd name="connsiteX1" fmla="*/ 2279379 w 10129197"/>
                <a:gd name="connsiteY1" fmla="*/ 359834 h 362734"/>
                <a:gd name="connsiteX2" fmla="*/ 5209172 w 10129197"/>
                <a:gd name="connsiteY2" fmla="*/ 230012 h 362734"/>
                <a:gd name="connsiteX3" fmla="*/ 10129197 w 10129197"/>
                <a:gd name="connsiteY3" fmla="*/ 1 h 362734"/>
                <a:gd name="connsiteX0" fmla="*/ 0 w 8153512"/>
                <a:gd name="connsiteY0" fmla="*/ 149619 h 403884"/>
                <a:gd name="connsiteX1" fmla="*/ 2279379 w 8153512"/>
                <a:gd name="connsiteY1" fmla="*/ 400797 h 403884"/>
                <a:gd name="connsiteX2" fmla="*/ 5209172 w 8153512"/>
                <a:gd name="connsiteY2" fmla="*/ 270975 h 403884"/>
                <a:gd name="connsiteX3" fmla="*/ 8153512 w 8153512"/>
                <a:gd name="connsiteY3" fmla="*/ 0 h 403884"/>
                <a:gd name="connsiteX0" fmla="*/ 0 w 8320471"/>
                <a:gd name="connsiteY0" fmla="*/ 36968 h 290765"/>
                <a:gd name="connsiteX1" fmla="*/ 2279379 w 8320471"/>
                <a:gd name="connsiteY1" fmla="*/ 288146 h 290765"/>
                <a:gd name="connsiteX2" fmla="*/ 5209172 w 8320471"/>
                <a:gd name="connsiteY2" fmla="*/ 158324 h 290765"/>
                <a:gd name="connsiteX3" fmla="*/ 8320471 w 8320471"/>
                <a:gd name="connsiteY3" fmla="*/ 0 h 290765"/>
                <a:gd name="connsiteX0" fmla="*/ 0 w 8320471"/>
                <a:gd name="connsiteY0" fmla="*/ 36968 h 292812"/>
                <a:gd name="connsiteX1" fmla="*/ 2279379 w 8320471"/>
                <a:gd name="connsiteY1" fmla="*/ 288146 h 292812"/>
                <a:gd name="connsiteX2" fmla="*/ 8320471 w 8320471"/>
                <a:gd name="connsiteY2" fmla="*/ 0 h 292812"/>
                <a:gd name="connsiteX0" fmla="*/ 0 w 8320471"/>
                <a:gd name="connsiteY0" fmla="*/ 36968 h 284234"/>
                <a:gd name="connsiteX1" fmla="*/ 2752431 w 8320471"/>
                <a:gd name="connsiteY1" fmla="*/ 277905 h 284234"/>
                <a:gd name="connsiteX2" fmla="*/ 8320471 w 8320471"/>
                <a:gd name="connsiteY2" fmla="*/ 0 h 28423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7847420"/>
                <a:gd name="connsiteY0" fmla="*/ 36968 h 284234"/>
                <a:gd name="connsiteX1" fmla="*/ 2752431 w 7847420"/>
                <a:gd name="connsiteY1" fmla="*/ 277905 h 284234"/>
                <a:gd name="connsiteX2" fmla="*/ 7847420 w 7847420"/>
                <a:gd name="connsiteY2" fmla="*/ 0 h 28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0E681F96-D6B7-485B-B94D-CFD758E49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E9E3F320-DB52-4416-977D-1B3D0B5C3203}"/>
              </a:ext>
            </a:extLst>
          </p:cNvPr>
          <p:cNvGrpSpPr/>
          <p:nvPr/>
        </p:nvGrpSpPr>
        <p:grpSpPr>
          <a:xfrm flipH="1">
            <a:off x="9776280" y="4491076"/>
            <a:ext cx="2228936" cy="597268"/>
            <a:chOff x="230895" y="130347"/>
            <a:chExt cx="3594745" cy="963251"/>
          </a:xfrm>
        </p:grpSpPr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78CAF84E-99A2-489C-8F71-3EDC31653222}"/>
                </a:ext>
              </a:extLst>
            </p:cNvPr>
            <p:cNvSpPr/>
            <p:nvPr/>
          </p:nvSpPr>
          <p:spPr>
            <a:xfrm>
              <a:off x="1497775" y="538764"/>
              <a:ext cx="2327865" cy="73734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  <a:gd name="connsiteX0" fmla="*/ 0 w 10129197"/>
                <a:gd name="connsiteY0" fmla="*/ 108656 h 362734"/>
                <a:gd name="connsiteX1" fmla="*/ 2279379 w 10129197"/>
                <a:gd name="connsiteY1" fmla="*/ 359834 h 362734"/>
                <a:gd name="connsiteX2" fmla="*/ 5209172 w 10129197"/>
                <a:gd name="connsiteY2" fmla="*/ 230012 h 362734"/>
                <a:gd name="connsiteX3" fmla="*/ 10129197 w 10129197"/>
                <a:gd name="connsiteY3" fmla="*/ 1 h 362734"/>
                <a:gd name="connsiteX0" fmla="*/ 0 w 8153512"/>
                <a:gd name="connsiteY0" fmla="*/ 149619 h 403884"/>
                <a:gd name="connsiteX1" fmla="*/ 2279379 w 8153512"/>
                <a:gd name="connsiteY1" fmla="*/ 400797 h 403884"/>
                <a:gd name="connsiteX2" fmla="*/ 5209172 w 8153512"/>
                <a:gd name="connsiteY2" fmla="*/ 270975 h 403884"/>
                <a:gd name="connsiteX3" fmla="*/ 8153512 w 8153512"/>
                <a:gd name="connsiteY3" fmla="*/ 0 h 403884"/>
                <a:gd name="connsiteX0" fmla="*/ 0 w 8320471"/>
                <a:gd name="connsiteY0" fmla="*/ 36968 h 290765"/>
                <a:gd name="connsiteX1" fmla="*/ 2279379 w 8320471"/>
                <a:gd name="connsiteY1" fmla="*/ 288146 h 290765"/>
                <a:gd name="connsiteX2" fmla="*/ 5209172 w 8320471"/>
                <a:gd name="connsiteY2" fmla="*/ 158324 h 290765"/>
                <a:gd name="connsiteX3" fmla="*/ 8320471 w 8320471"/>
                <a:gd name="connsiteY3" fmla="*/ 0 h 290765"/>
                <a:gd name="connsiteX0" fmla="*/ 0 w 8320471"/>
                <a:gd name="connsiteY0" fmla="*/ 36968 h 292812"/>
                <a:gd name="connsiteX1" fmla="*/ 2279379 w 8320471"/>
                <a:gd name="connsiteY1" fmla="*/ 288146 h 292812"/>
                <a:gd name="connsiteX2" fmla="*/ 8320471 w 8320471"/>
                <a:gd name="connsiteY2" fmla="*/ 0 h 292812"/>
                <a:gd name="connsiteX0" fmla="*/ 0 w 8320471"/>
                <a:gd name="connsiteY0" fmla="*/ 36968 h 284234"/>
                <a:gd name="connsiteX1" fmla="*/ 2752431 w 8320471"/>
                <a:gd name="connsiteY1" fmla="*/ 277905 h 284234"/>
                <a:gd name="connsiteX2" fmla="*/ 8320471 w 8320471"/>
                <a:gd name="connsiteY2" fmla="*/ 0 h 28423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8306558"/>
                <a:gd name="connsiteY0" fmla="*/ 47209 h 295214"/>
                <a:gd name="connsiteX1" fmla="*/ 2752431 w 8306558"/>
                <a:gd name="connsiteY1" fmla="*/ 288146 h 295214"/>
                <a:gd name="connsiteX2" fmla="*/ 8306558 w 8306558"/>
                <a:gd name="connsiteY2" fmla="*/ 0 h 295214"/>
                <a:gd name="connsiteX0" fmla="*/ 0 w 7847420"/>
                <a:gd name="connsiteY0" fmla="*/ 36968 h 284234"/>
                <a:gd name="connsiteX1" fmla="*/ 2752431 w 7847420"/>
                <a:gd name="connsiteY1" fmla="*/ 277905 h 284234"/>
                <a:gd name="connsiteX2" fmla="*/ 7847420 w 7847420"/>
                <a:gd name="connsiteY2" fmla="*/ 0 h 28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1FB84703-3A45-43D4-A0FA-500D275F7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67" y="2901151"/>
            <a:ext cx="1590993" cy="25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4C12B5E-224D-47C1-AC2E-F99BE74E6A85}"/>
              </a:ext>
            </a:extLst>
          </p:cNvPr>
          <p:cNvGrpSpPr/>
          <p:nvPr/>
        </p:nvGrpSpPr>
        <p:grpSpPr>
          <a:xfrm>
            <a:off x="230895" y="130347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E2DFC5BF-08DA-4CD1-BAD6-2F1A2906817D}"/>
                </a:ext>
              </a:extLst>
            </p:cNvPr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1FB12726-C4DB-43FB-9077-2F510B651ECB}"/>
                </a:ext>
              </a:extLst>
            </p:cNvPr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CDE2C3C4-1419-4DE7-AE83-59E2473F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05EFDF9-A499-45B7-B7AA-39AD0A77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608" y="4705405"/>
            <a:ext cx="2462997" cy="215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C76532E-F74B-4995-82EF-7CFFD9770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A793C80A-5D33-4060-8552-81F3898BB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65" y="903234"/>
            <a:ext cx="7163088" cy="5745855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5FCA6775-3F7D-4776-936C-46E7419E1E0A}"/>
              </a:ext>
            </a:extLst>
          </p:cNvPr>
          <p:cNvGrpSpPr/>
          <p:nvPr/>
        </p:nvGrpSpPr>
        <p:grpSpPr>
          <a:xfrm>
            <a:off x="7774368" y="872021"/>
            <a:ext cx="3443775" cy="2265157"/>
            <a:chOff x="6374782" y="2306858"/>
            <a:chExt cx="2616817" cy="1721222"/>
          </a:xfrm>
        </p:grpSpPr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6D18CD5D-FF46-4F0B-86F4-913499BD0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4782" y="2306858"/>
              <a:ext cx="2616817" cy="1721222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="" xmlns:a16="http://schemas.microsoft.com/office/drawing/2014/main" id="{85E88CC5-92E2-4864-A38B-7AD3C1FEC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7350" y="2546848"/>
              <a:ext cx="1711679" cy="1241241"/>
            </a:xfrm>
            <a:prstGeom prst="rect">
              <a:avLst/>
            </a:prstGeom>
          </p:spPr>
        </p:pic>
      </p:grpSp>
      <p:sp>
        <p:nvSpPr>
          <p:cNvPr id="61" name="任意多边形: 形状 60">
            <a:extLst>
              <a:ext uri="{FF2B5EF4-FFF2-40B4-BE49-F238E27FC236}">
                <a16:creationId xmlns="" xmlns:a16="http://schemas.microsoft.com/office/drawing/2014/main" id="{046C481F-18DA-4787-B38B-28355900FEC1}"/>
              </a:ext>
            </a:extLst>
          </p:cNvPr>
          <p:cNvSpPr/>
          <p:nvPr/>
        </p:nvSpPr>
        <p:spPr>
          <a:xfrm>
            <a:off x="2902793" y="4918901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" fmla="*/ 0 w 9877777"/>
              <a:gd name="connsiteY0" fmla="*/ 284617 h 431037"/>
              <a:gd name="connsiteX1" fmla="*/ 595855 w 9877777"/>
              <a:gd name="connsiteY1" fmla="*/ 307195 h 431037"/>
              <a:gd name="connsiteX2" fmla="*/ 2302933 w 9877777"/>
              <a:gd name="connsiteY2" fmla="*/ 420084 h 431037"/>
              <a:gd name="connsiteX3" fmla="*/ 4696177 w 9877777"/>
              <a:gd name="connsiteY3" fmla="*/ 2395 h 431037"/>
              <a:gd name="connsiteX4" fmla="*/ 6886222 w 9877777"/>
              <a:gd name="connsiteY4" fmla="*/ 250751 h 431037"/>
              <a:gd name="connsiteX5" fmla="*/ 9098844 w 9877777"/>
              <a:gd name="connsiteY5" fmla="*/ 284617 h 431037"/>
              <a:gd name="connsiteX6" fmla="*/ 9877777 w 9877777"/>
              <a:gd name="connsiteY6" fmla="*/ 149151 h 43103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60818 h 291409"/>
              <a:gd name="connsiteX1" fmla="*/ 633406 w 9915328"/>
              <a:gd name="connsiteY1" fmla="*/ 173707 h 291409"/>
              <a:gd name="connsiteX2" fmla="*/ 2340484 w 9915328"/>
              <a:gd name="connsiteY2" fmla="*/ 286596 h 291409"/>
              <a:gd name="connsiteX3" fmla="*/ 5071684 w 9915328"/>
              <a:gd name="connsiteY3" fmla="*/ 4374 h 291409"/>
              <a:gd name="connsiteX4" fmla="*/ 6923773 w 9915328"/>
              <a:gd name="connsiteY4" fmla="*/ 117263 h 291409"/>
              <a:gd name="connsiteX5" fmla="*/ 9136395 w 9915328"/>
              <a:gd name="connsiteY5" fmla="*/ 151129 h 291409"/>
              <a:gd name="connsiteX6" fmla="*/ 9915328 w 9915328"/>
              <a:gd name="connsiteY6" fmla="*/ 15663 h 291409"/>
              <a:gd name="connsiteX0" fmla="*/ 0 w 9915328"/>
              <a:gd name="connsiteY0" fmla="*/ 163495 h 394086"/>
              <a:gd name="connsiteX1" fmla="*/ 633406 w 9915328"/>
              <a:gd name="connsiteY1" fmla="*/ 276384 h 394086"/>
              <a:gd name="connsiteX2" fmla="*/ 2340484 w 9915328"/>
              <a:gd name="connsiteY2" fmla="*/ 389273 h 394086"/>
              <a:gd name="connsiteX3" fmla="*/ 5071684 w 9915328"/>
              <a:gd name="connsiteY3" fmla="*/ 107051 h 394086"/>
              <a:gd name="connsiteX4" fmla="*/ 6986358 w 9915328"/>
              <a:gd name="connsiteY4" fmla="*/ 5451 h 394086"/>
              <a:gd name="connsiteX5" fmla="*/ 9136395 w 9915328"/>
              <a:gd name="connsiteY5" fmla="*/ 253806 h 394086"/>
              <a:gd name="connsiteX6" fmla="*/ 9915328 w 9915328"/>
              <a:gd name="connsiteY6" fmla="*/ 118340 h 394086"/>
              <a:gd name="connsiteX0" fmla="*/ 0 w 9915328"/>
              <a:gd name="connsiteY0" fmla="*/ 179002 h 409593"/>
              <a:gd name="connsiteX1" fmla="*/ 633406 w 9915328"/>
              <a:gd name="connsiteY1" fmla="*/ 291891 h 409593"/>
              <a:gd name="connsiteX2" fmla="*/ 2340484 w 9915328"/>
              <a:gd name="connsiteY2" fmla="*/ 404780 h 409593"/>
              <a:gd name="connsiteX3" fmla="*/ 5071684 w 9915328"/>
              <a:gd name="connsiteY3" fmla="*/ 122558 h 409593"/>
              <a:gd name="connsiteX4" fmla="*/ 6986358 w 9915328"/>
              <a:gd name="connsiteY4" fmla="*/ 20958 h 409593"/>
              <a:gd name="connsiteX5" fmla="*/ 9136395 w 9915328"/>
              <a:gd name="connsiteY5" fmla="*/ 9669 h 409593"/>
              <a:gd name="connsiteX6" fmla="*/ 9915328 w 9915328"/>
              <a:gd name="connsiteY6" fmla="*/ 133847 h 409593"/>
              <a:gd name="connsiteX0" fmla="*/ 0 w 9915328"/>
              <a:gd name="connsiteY0" fmla="*/ 198509 h 429100"/>
              <a:gd name="connsiteX1" fmla="*/ 633406 w 9915328"/>
              <a:gd name="connsiteY1" fmla="*/ 311398 h 429100"/>
              <a:gd name="connsiteX2" fmla="*/ 2340484 w 9915328"/>
              <a:gd name="connsiteY2" fmla="*/ 424287 h 429100"/>
              <a:gd name="connsiteX3" fmla="*/ 5071684 w 9915328"/>
              <a:gd name="connsiteY3" fmla="*/ 142065 h 429100"/>
              <a:gd name="connsiteX4" fmla="*/ 6986358 w 9915328"/>
              <a:gd name="connsiteY4" fmla="*/ 40465 h 429100"/>
              <a:gd name="connsiteX5" fmla="*/ 9136395 w 9915328"/>
              <a:gd name="connsiteY5" fmla="*/ 29176 h 429100"/>
              <a:gd name="connsiteX6" fmla="*/ 9915328 w 9915328"/>
              <a:gd name="connsiteY6" fmla="*/ 153354 h 429100"/>
              <a:gd name="connsiteX0" fmla="*/ 0 w 9915328"/>
              <a:gd name="connsiteY0" fmla="*/ 158109 h 388700"/>
              <a:gd name="connsiteX1" fmla="*/ 633406 w 9915328"/>
              <a:gd name="connsiteY1" fmla="*/ 270998 h 388700"/>
              <a:gd name="connsiteX2" fmla="*/ 2340484 w 9915328"/>
              <a:gd name="connsiteY2" fmla="*/ 383887 h 388700"/>
              <a:gd name="connsiteX3" fmla="*/ 5071684 w 9915328"/>
              <a:gd name="connsiteY3" fmla="*/ 101665 h 388700"/>
              <a:gd name="connsiteX4" fmla="*/ 6986358 w 9915328"/>
              <a:gd name="connsiteY4" fmla="*/ 65 h 388700"/>
              <a:gd name="connsiteX5" fmla="*/ 8835990 w 9915328"/>
              <a:gd name="connsiteY5" fmla="*/ 112954 h 388700"/>
              <a:gd name="connsiteX6" fmla="*/ 9915328 w 9915328"/>
              <a:gd name="connsiteY6" fmla="*/ 112954 h 388700"/>
              <a:gd name="connsiteX0" fmla="*/ 0 w 9915328"/>
              <a:gd name="connsiteY0" fmla="*/ 158569 h 385714"/>
              <a:gd name="connsiteX1" fmla="*/ 633406 w 9915328"/>
              <a:gd name="connsiteY1" fmla="*/ 271458 h 385714"/>
              <a:gd name="connsiteX2" fmla="*/ 2340484 w 9915328"/>
              <a:gd name="connsiteY2" fmla="*/ 384347 h 385714"/>
              <a:gd name="connsiteX3" fmla="*/ 5270277 w 9915328"/>
              <a:gd name="connsiteY3" fmla="*/ 191025 h 385714"/>
              <a:gd name="connsiteX4" fmla="*/ 6986358 w 9915328"/>
              <a:gd name="connsiteY4" fmla="*/ 525 h 385714"/>
              <a:gd name="connsiteX5" fmla="*/ 8835990 w 9915328"/>
              <a:gd name="connsiteY5" fmla="*/ 113414 h 385714"/>
              <a:gd name="connsiteX6" fmla="*/ 9915328 w 9915328"/>
              <a:gd name="connsiteY6" fmla="*/ 113414 h 385714"/>
              <a:gd name="connsiteX0" fmla="*/ 0 w 9915328"/>
              <a:gd name="connsiteY0" fmla="*/ 158569 h 323756"/>
              <a:gd name="connsiteX1" fmla="*/ 633406 w 9915328"/>
              <a:gd name="connsiteY1" fmla="*/ 271458 h 323756"/>
              <a:gd name="connsiteX2" fmla="*/ 2340484 w 9915328"/>
              <a:gd name="connsiteY2" fmla="*/ 320847 h 323756"/>
              <a:gd name="connsiteX3" fmla="*/ 5270277 w 9915328"/>
              <a:gd name="connsiteY3" fmla="*/ 191025 h 323756"/>
              <a:gd name="connsiteX4" fmla="*/ 6986358 w 9915328"/>
              <a:gd name="connsiteY4" fmla="*/ 525 h 323756"/>
              <a:gd name="connsiteX5" fmla="*/ 8835990 w 9915328"/>
              <a:gd name="connsiteY5" fmla="*/ 113414 h 323756"/>
              <a:gd name="connsiteX6" fmla="*/ 9915328 w 9915328"/>
              <a:gd name="connsiteY6" fmla="*/ 113414 h 323756"/>
              <a:gd name="connsiteX0" fmla="*/ 0 w 9915328"/>
              <a:gd name="connsiteY0" fmla="*/ 95979 h 261166"/>
              <a:gd name="connsiteX1" fmla="*/ 633406 w 9915328"/>
              <a:gd name="connsiteY1" fmla="*/ 208868 h 261166"/>
              <a:gd name="connsiteX2" fmla="*/ 2340484 w 9915328"/>
              <a:gd name="connsiteY2" fmla="*/ 258257 h 261166"/>
              <a:gd name="connsiteX3" fmla="*/ 5270277 w 9915328"/>
              <a:gd name="connsiteY3" fmla="*/ 128435 h 261166"/>
              <a:gd name="connsiteX4" fmla="*/ 8835990 w 9915328"/>
              <a:gd name="connsiteY4" fmla="*/ 50824 h 261166"/>
              <a:gd name="connsiteX5" fmla="*/ 9915328 w 9915328"/>
              <a:gd name="connsiteY5" fmla="*/ 50824 h 261166"/>
              <a:gd name="connsiteX0" fmla="*/ 0 w 9915328"/>
              <a:gd name="connsiteY0" fmla="*/ 201048 h 366235"/>
              <a:gd name="connsiteX1" fmla="*/ 633406 w 9915328"/>
              <a:gd name="connsiteY1" fmla="*/ 313937 h 366235"/>
              <a:gd name="connsiteX2" fmla="*/ 2340484 w 9915328"/>
              <a:gd name="connsiteY2" fmla="*/ 363326 h 366235"/>
              <a:gd name="connsiteX3" fmla="*/ 5270277 w 9915328"/>
              <a:gd name="connsiteY3" fmla="*/ 233504 h 366235"/>
              <a:gd name="connsiteX4" fmla="*/ 7659714 w 9915328"/>
              <a:gd name="connsiteY4" fmla="*/ 28893 h 366235"/>
              <a:gd name="connsiteX5" fmla="*/ 9915328 w 9915328"/>
              <a:gd name="connsiteY5" fmla="*/ 155893 h 366235"/>
              <a:gd name="connsiteX0" fmla="*/ 0 w 9915328"/>
              <a:gd name="connsiteY0" fmla="*/ 173629 h 338816"/>
              <a:gd name="connsiteX1" fmla="*/ 633406 w 9915328"/>
              <a:gd name="connsiteY1" fmla="*/ 286518 h 338816"/>
              <a:gd name="connsiteX2" fmla="*/ 2340484 w 9915328"/>
              <a:gd name="connsiteY2" fmla="*/ 335907 h 338816"/>
              <a:gd name="connsiteX3" fmla="*/ 5270277 w 9915328"/>
              <a:gd name="connsiteY3" fmla="*/ 206085 h 338816"/>
              <a:gd name="connsiteX4" fmla="*/ 7659714 w 9915328"/>
              <a:gd name="connsiteY4" fmla="*/ 1474 h 338816"/>
              <a:gd name="connsiteX5" fmla="*/ 9915328 w 9915328"/>
              <a:gd name="connsiteY5" fmla="*/ 128474 h 338816"/>
              <a:gd name="connsiteX0" fmla="*/ 0 w 10190302"/>
              <a:gd name="connsiteY0" fmla="*/ 174097 h 339284"/>
              <a:gd name="connsiteX1" fmla="*/ 633406 w 10190302"/>
              <a:gd name="connsiteY1" fmla="*/ 286986 h 339284"/>
              <a:gd name="connsiteX2" fmla="*/ 2340484 w 10190302"/>
              <a:gd name="connsiteY2" fmla="*/ 336375 h 339284"/>
              <a:gd name="connsiteX3" fmla="*/ 5270277 w 10190302"/>
              <a:gd name="connsiteY3" fmla="*/ 206553 h 339284"/>
              <a:gd name="connsiteX4" fmla="*/ 7659714 w 10190302"/>
              <a:gd name="connsiteY4" fmla="*/ 1942 h 339284"/>
              <a:gd name="connsiteX5" fmla="*/ 10190302 w 10190302"/>
              <a:gd name="connsiteY5" fmla="*/ 103542 h 339284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118179 h 372151"/>
              <a:gd name="connsiteX1" fmla="*/ 2279379 w 10129197"/>
              <a:gd name="connsiteY1" fmla="*/ 369357 h 372151"/>
              <a:gd name="connsiteX2" fmla="*/ 5209172 w 10129197"/>
              <a:gd name="connsiteY2" fmla="*/ 239535 h 372151"/>
              <a:gd name="connsiteX3" fmla="*/ 7598609 w 10129197"/>
              <a:gd name="connsiteY3" fmla="*/ 34924 h 372151"/>
              <a:gd name="connsiteX4" fmla="*/ 10129197 w 10129197"/>
              <a:gd name="connsiteY4" fmla="*/ 9524 h 372151"/>
              <a:gd name="connsiteX0" fmla="*/ 0 w 10129197"/>
              <a:gd name="connsiteY0" fmla="*/ 108656 h 362734"/>
              <a:gd name="connsiteX1" fmla="*/ 2279379 w 10129197"/>
              <a:gd name="connsiteY1" fmla="*/ 359834 h 362734"/>
              <a:gd name="connsiteX2" fmla="*/ 5209172 w 10129197"/>
              <a:gd name="connsiteY2" fmla="*/ 230012 h 362734"/>
              <a:gd name="connsiteX3" fmla="*/ 10129197 w 10129197"/>
              <a:gd name="connsiteY3" fmla="*/ 1 h 362734"/>
              <a:gd name="connsiteX0" fmla="*/ 0 w 8153512"/>
              <a:gd name="connsiteY0" fmla="*/ 149619 h 403884"/>
              <a:gd name="connsiteX1" fmla="*/ 2279379 w 8153512"/>
              <a:gd name="connsiteY1" fmla="*/ 400797 h 403884"/>
              <a:gd name="connsiteX2" fmla="*/ 5209172 w 8153512"/>
              <a:gd name="connsiteY2" fmla="*/ 270975 h 403884"/>
              <a:gd name="connsiteX3" fmla="*/ 8153512 w 8153512"/>
              <a:gd name="connsiteY3" fmla="*/ 0 h 403884"/>
              <a:gd name="connsiteX0" fmla="*/ 0 w 8320471"/>
              <a:gd name="connsiteY0" fmla="*/ 36968 h 290765"/>
              <a:gd name="connsiteX1" fmla="*/ 2279379 w 8320471"/>
              <a:gd name="connsiteY1" fmla="*/ 288146 h 290765"/>
              <a:gd name="connsiteX2" fmla="*/ 5209172 w 8320471"/>
              <a:gd name="connsiteY2" fmla="*/ 158324 h 290765"/>
              <a:gd name="connsiteX3" fmla="*/ 8320471 w 8320471"/>
              <a:gd name="connsiteY3" fmla="*/ 0 h 290765"/>
              <a:gd name="connsiteX0" fmla="*/ 0 w 8320471"/>
              <a:gd name="connsiteY0" fmla="*/ 36968 h 292812"/>
              <a:gd name="connsiteX1" fmla="*/ 2279379 w 8320471"/>
              <a:gd name="connsiteY1" fmla="*/ 288146 h 292812"/>
              <a:gd name="connsiteX2" fmla="*/ 8320471 w 8320471"/>
              <a:gd name="connsiteY2" fmla="*/ 0 h 292812"/>
              <a:gd name="connsiteX0" fmla="*/ 0 w 8320471"/>
              <a:gd name="connsiteY0" fmla="*/ 36968 h 284234"/>
              <a:gd name="connsiteX1" fmla="*/ 2752431 w 8320471"/>
              <a:gd name="connsiteY1" fmla="*/ 277905 h 284234"/>
              <a:gd name="connsiteX2" fmla="*/ 8320471 w 8320471"/>
              <a:gd name="connsiteY2" fmla="*/ 0 h 28423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7847420"/>
              <a:gd name="connsiteY0" fmla="*/ 36968 h 284234"/>
              <a:gd name="connsiteX1" fmla="*/ 2752431 w 7847420"/>
              <a:gd name="connsiteY1" fmla="*/ 277905 h 284234"/>
              <a:gd name="connsiteX2" fmla="*/ 7847420 w 7847420"/>
              <a:gd name="connsiteY2" fmla="*/ 0 h 28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2" name="任意多边形: 形状 61">
            <a:extLst>
              <a:ext uri="{FF2B5EF4-FFF2-40B4-BE49-F238E27FC236}">
                <a16:creationId xmlns="" xmlns:a16="http://schemas.microsoft.com/office/drawing/2014/main" id="{C1353038-2108-4911-8D5F-B4F60CCBF9A6}"/>
              </a:ext>
            </a:extLst>
          </p:cNvPr>
          <p:cNvSpPr/>
          <p:nvPr/>
        </p:nvSpPr>
        <p:spPr>
          <a:xfrm>
            <a:off x="8192577" y="3898507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" fmla="*/ 0 w 9877777"/>
              <a:gd name="connsiteY0" fmla="*/ 284617 h 431037"/>
              <a:gd name="connsiteX1" fmla="*/ 595855 w 9877777"/>
              <a:gd name="connsiteY1" fmla="*/ 307195 h 431037"/>
              <a:gd name="connsiteX2" fmla="*/ 2302933 w 9877777"/>
              <a:gd name="connsiteY2" fmla="*/ 420084 h 431037"/>
              <a:gd name="connsiteX3" fmla="*/ 4696177 w 9877777"/>
              <a:gd name="connsiteY3" fmla="*/ 2395 h 431037"/>
              <a:gd name="connsiteX4" fmla="*/ 6886222 w 9877777"/>
              <a:gd name="connsiteY4" fmla="*/ 250751 h 431037"/>
              <a:gd name="connsiteX5" fmla="*/ 9098844 w 9877777"/>
              <a:gd name="connsiteY5" fmla="*/ 284617 h 431037"/>
              <a:gd name="connsiteX6" fmla="*/ 9877777 w 9877777"/>
              <a:gd name="connsiteY6" fmla="*/ 149151 h 43103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60818 h 291409"/>
              <a:gd name="connsiteX1" fmla="*/ 633406 w 9915328"/>
              <a:gd name="connsiteY1" fmla="*/ 173707 h 291409"/>
              <a:gd name="connsiteX2" fmla="*/ 2340484 w 9915328"/>
              <a:gd name="connsiteY2" fmla="*/ 286596 h 291409"/>
              <a:gd name="connsiteX3" fmla="*/ 5071684 w 9915328"/>
              <a:gd name="connsiteY3" fmla="*/ 4374 h 291409"/>
              <a:gd name="connsiteX4" fmla="*/ 6923773 w 9915328"/>
              <a:gd name="connsiteY4" fmla="*/ 117263 h 291409"/>
              <a:gd name="connsiteX5" fmla="*/ 9136395 w 9915328"/>
              <a:gd name="connsiteY5" fmla="*/ 151129 h 291409"/>
              <a:gd name="connsiteX6" fmla="*/ 9915328 w 9915328"/>
              <a:gd name="connsiteY6" fmla="*/ 15663 h 291409"/>
              <a:gd name="connsiteX0" fmla="*/ 0 w 9915328"/>
              <a:gd name="connsiteY0" fmla="*/ 163495 h 394086"/>
              <a:gd name="connsiteX1" fmla="*/ 633406 w 9915328"/>
              <a:gd name="connsiteY1" fmla="*/ 276384 h 394086"/>
              <a:gd name="connsiteX2" fmla="*/ 2340484 w 9915328"/>
              <a:gd name="connsiteY2" fmla="*/ 389273 h 394086"/>
              <a:gd name="connsiteX3" fmla="*/ 5071684 w 9915328"/>
              <a:gd name="connsiteY3" fmla="*/ 107051 h 394086"/>
              <a:gd name="connsiteX4" fmla="*/ 6986358 w 9915328"/>
              <a:gd name="connsiteY4" fmla="*/ 5451 h 394086"/>
              <a:gd name="connsiteX5" fmla="*/ 9136395 w 9915328"/>
              <a:gd name="connsiteY5" fmla="*/ 253806 h 394086"/>
              <a:gd name="connsiteX6" fmla="*/ 9915328 w 9915328"/>
              <a:gd name="connsiteY6" fmla="*/ 118340 h 394086"/>
              <a:gd name="connsiteX0" fmla="*/ 0 w 9915328"/>
              <a:gd name="connsiteY0" fmla="*/ 179002 h 409593"/>
              <a:gd name="connsiteX1" fmla="*/ 633406 w 9915328"/>
              <a:gd name="connsiteY1" fmla="*/ 291891 h 409593"/>
              <a:gd name="connsiteX2" fmla="*/ 2340484 w 9915328"/>
              <a:gd name="connsiteY2" fmla="*/ 404780 h 409593"/>
              <a:gd name="connsiteX3" fmla="*/ 5071684 w 9915328"/>
              <a:gd name="connsiteY3" fmla="*/ 122558 h 409593"/>
              <a:gd name="connsiteX4" fmla="*/ 6986358 w 9915328"/>
              <a:gd name="connsiteY4" fmla="*/ 20958 h 409593"/>
              <a:gd name="connsiteX5" fmla="*/ 9136395 w 9915328"/>
              <a:gd name="connsiteY5" fmla="*/ 9669 h 409593"/>
              <a:gd name="connsiteX6" fmla="*/ 9915328 w 9915328"/>
              <a:gd name="connsiteY6" fmla="*/ 133847 h 409593"/>
              <a:gd name="connsiteX0" fmla="*/ 0 w 9915328"/>
              <a:gd name="connsiteY0" fmla="*/ 198509 h 429100"/>
              <a:gd name="connsiteX1" fmla="*/ 633406 w 9915328"/>
              <a:gd name="connsiteY1" fmla="*/ 311398 h 429100"/>
              <a:gd name="connsiteX2" fmla="*/ 2340484 w 9915328"/>
              <a:gd name="connsiteY2" fmla="*/ 424287 h 429100"/>
              <a:gd name="connsiteX3" fmla="*/ 5071684 w 9915328"/>
              <a:gd name="connsiteY3" fmla="*/ 142065 h 429100"/>
              <a:gd name="connsiteX4" fmla="*/ 6986358 w 9915328"/>
              <a:gd name="connsiteY4" fmla="*/ 40465 h 429100"/>
              <a:gd name="connsiteX5" fmla="*/ 9136395 w 9915328"/>
              <a:gd name="connsiteY5" fmla="*/ 29176 h 429100"/>
              <a:gd name="connsiteX6" fmla="*/ 9915328 w 9915328"/>
              <a:gd name="connsiteY6" fmla="*/ 153354 h 429100"/>
              <a:gd name="connsiteX0" fmla="*/ 0 w 9915328"/>
              <a:gd name="connsiteY0" fmla="*/ 158109 h 388700"/>
              <a:gd name="connsiteX1" fmla="*/ 633406 w 9915328"/>
              <a:gd name="connsiteY1" fmla="*/ 270998 h 388700"/>
              <a:gd name="connsiteX2" fmla="*/ 2340484 w 9915328"/>
              <a:gd name="connsiteY2" fmla="*/ 383887 h 388700"/>
              <a:gd name="connsiteX3" fmla="*/ 5071684 w 9915328"/>
              <a:gd name="connsiteY3" fmla="*/ 101665 h 388700"/>
              <a:gd name="connsiteX4" fmla="*/ 6986358 w 9915328"/>
              <a:gd name="connsiteY4" fmla="*/ 65 h 388700"/>
              <a:gd name="connsiteX5" fmla="*/ 8835990 w 9915328"/>
              <a:gd name="connsiteY5" fmla="*/ 112954 h 388700"/>
              <a:gd name="connsiteX6" fmla="*/ 9915328 w 9915328"/>
              <a:gd name="connsiteY6" fmla="*/ 112954 h 388700"/>
              <a:gd name="connsiteX0" fmla="*/ 0 w 9915328"/>
              <a:gd name="connsiteY0" fmla="*/ 158569 h 385714"/>
              <a:gd name="connsiteX1" fmla="*/ 633406 w 9915328"/>
              <a:gd name="connsiteY1" fmla="*/ 271458 h 385714"/>
              <a:gd name="connsiteX2" fmla="*/ 2340484 w 9915328"/>
              <a:gd name="connsiteY2" fmla="*/ 384347 h 385714"/>
              <a:gd name="connsiteX3" fmla="*/ 5270277 w 9915328"/>
              <a:gd name="connsiteY3" fmla="*/ 191025 h 385714"/>
              <a:gd name="connsiteX4" fmla="*/ 6986358 w 9915328"/>
              <a:gd name="connsiteY4" fmla="*/ 525 h 385714"/>
              <a:gd name="connsiteX5" fmla="*/ 8835990 w 9915328"/>
              <a:gd name="connsiteY5" fmla="*/ 113414 h 385714"/>
              <a:gd name="connsiteX6" fmla="*/ 9915328 w 9915328"/>
              <a:gd name="connsiteY6" fmla="*/ 113414 h 385714"/>
              <a:gd name="connsiteX0" fmla="*/ 0 w 9915328"/>
              <a:gd name="connsiteY0" fmla="*/ 158569 h 323756"/>
              <a:gd name="connsiteX1" fmla="*/ 633406 w 9915328"/>
              <a:gd name="connsiteY1" fmla="*/ 271458 h 323756"/>
              <a:gd name="connsiteX2" fmla="*/ 2340484 w 9915328"/>
              <a:gd name="connsiteY2" fmla="*/ 320847 h 323756"/>
              <a:gd name="connsiteX3" fmla="*/ 5270277 w 9915328"/>
              <a:gd name="connsiteY3" fmla="*/ 191025 h 323756"/>
              <a:gd name="connsiteX4" fmla="*/ 6986358 w 9915328"/>
              <a:gd name="connsiteY4" fmla="*/ 525 h 323756"/>
              <a:gd name="connsiteX5" fmla="*/ 8835990 w 9915328"/>
              <a:gd name="connsiteY5" fmla="*/ 113414 h 323756"/>
              <a:gd name="connsiteX6" fmla="*/ 9915328 w 9915328"/>
              <a:gd name="connsiteY6" fmla="*/ 113414 h 323756"/>
              <a:gd name="connsiteX0" fmla="*/ 0 w 9915328"/>
              <a:gd name="connsiteY0" fmla="*/ 95979 h 261166"/>
              <a:gd name="connsiteX1" fmla="*/ 633406 w 9915328"/>
              <a:gd name="connsiteY1" fmla="*/ 208868 h 261166"/>
              <a:gd name="connsiteX2" fmla="*/ 2340484 w 9915328"/>
              <a:gd name="connsiteY2" fmla="*/ 258257 h 261166"/>
              <a:gd name="connsiteX3" fmla="*/ 5270277 w 9915328"/>
              <a:gd name="connsiteY3" fmla="*/ 128435 h 261166"/>
              <a:gd name="connsiteX4" fmla="*/ 8835990 w 9915328"/>
              <a:gd name="connsiteY4" fmla="*/ 50824 h 261166"/>
              <a:gd name="connsiteX5" fmla="*/ 9915328 w 9915328"/>
              <a:gd name="connsiteY5" fmla="*/ 50824 h 261166"/>
              <a:gd name="connsiteX0" fmla="*/ 0 w 9915328"/>
              <a:gd name="connsiteY0" fmla="*/ 201048 h 366235"/>
              <a:gd name="connsiteX1" fmla="*/ 633406 w 9915328"/>
              <a:gd name="connsiteY1" fmla="*/ 313937 h 366235"/>
              <a:gd name="connsiteX2" fmla="*/ 2340484 w 9915328"/>
              <a:gd name="connsiteY2" fmla="*/ 363326 h 366235"/>
              <a:gd name="connsiteX3" fmla="*/ 5270277 w 9915328"/>
              <a:gd name="connsiteY3" fmla="*/ 233504 h 366235"/>
              <a:gd name="connsiteX4" fmla="*/ 7659714 w 9915328"/>
              <a:gd name="connsiteY4" fmla="*/ 28893 h 366235"/>
              <a:gd name="connsiteX5" fmla="*/ 9915328 w 9915328"/>
              <a:gd name="connsiteY5" fmla="*/ 155893 h 366235"/>
              <a:gd name="connsiteX0" fmla="*/ 0 w 9915328"/>
              <a:gd name="connsiteY0" fmla="*/ 173629 h 338816"/>
              <a:gd name="connsiteX1" fmla="*/ 633406 w 9915328"/>
              <a:gd name="connsiteY1" fmla="*/ 286518 h 338816"/>
              <a:gd name="connsiteX2" fmla="*/ 2340484 w 9915328"/>
              <a:gd name="connsiteY2" fmla="*/ 335907 h 338816"/>
              <a:gd name="connsiteX3" fmla="*/ 5270277 w 9915328"/>
              <a:gd name="connsiteY3" fmla="*/ 206085 h 338816"/>
              <a:gd name="connsiteX4" fmla="*/ 7659714 w 9915328"/>
              <a:gd name="connsiteY4" fmla="*/ 1474 h 338816"/>
              <a:gd name="connsiteX5" fmla="*/ 9915328 w 9915328"/>
              <a:gd name="connsiteY5" fmla="*/ 128474 h 338816"/>
              <a:gd name="connsiteX0" fmla="*/ 0 w 10190302"/>
              <a:gd name="connsiteY0" fmla="*/ 174097 h 339284"/>
              <a:gd name="connsiteX1" fmla="*/ 633406 w 10190302"/>
              <a:gd name="connsiteY1" fmla="*/ 286986 h 339284"/>
              <a:gd name="connsiteX2" fmla="*/ 2340484 w 10190302"/>
              <a:gd name="connsiteY2" fmla="*/ 336375 h 339284"/>
              <a:gd name="connsiteX3" fmla="*/ 5270277 w 10190302"/>
              <a:gd name="connsiteY3" fmla="*/ 206553 h 339284"/>
              <a:gd name="connsiteX4" fmla="*/ 7659714 w 10190302"/>
              <a:gd name="connsiteY4" fmla="*/ 1942 h 339284"/>
              <a:gd name="connsiteX5" fmla="*/ 10190302 w 10190302"/>
              <a:gd name="connsiteY5" fmla="*/ 103542 h 339284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118179 h 372151"/>
              <a:gd name="connsiteX1" fmla="*/ 2279379 w 10129197"/>
              <a:gd name="connsiteY1" fmla="*/ 369357 h 372151"/>
              <a:gd name="connsiteX2" fmla="*/ 5209172 w 10129197"/>
              <a:gd name="connsiteY2" fmla="*/ 239535 h 372151"/>
              <a:gd name="connsiteX3" fmla="*/ 7598609 w 10129197"/>
              <a:gd name="connsiteY3" fmla="*/ 34924 h 372151"/>
              <a:gd name="connsiteX4" fmla="*/ 10129197 w 10129197"/>
              <a:gd name="connsiteY4" fmla="*/ 9524 h 372151"/>
              <a:gd name="connsiteX0" fmla="*/ 0 w 10129197"/>
              <a:gd name="connsiteY0" fmla="*/ 108656 h 362734"/>
              <a:gd name="connsiteX1" fmla="*/ 2279379 w 10129197"/>
              <a:gd name="connsiteY1" fmla="*/ 359834 h 362734"/>
              <a:gd name="connsiteX2" fmla="*/ 5209172 w 10129197"/>
              <a:gd name="connsiteY2" fmla="*/ 230012 h 362734"/>
              <a:gd name="connsiteX3" fmla="*/ 10129197 w 10129197"/>
              <a:gd name="connsiteY3" fmla="*/ 1 h 362734"/>
              <a:gd name="connsiteX0" fmla="*/ 0 w 8153512"/>
              <a:gd name="connsiteY0" fmla="*/ 149619 h 403884"/>
              <a:gd name="connsiteX1" fmla="*/ 2279379 w 8153512"/>
              <a:gd name="connsiteY1" fmla="*/ 400797 h 403884"/>
              <a:gd name="connsiteX2" fmla="*/ 5209172 w 8153512"/>
              <a:gd name="connsiteY2" fmla="*/ 270975 h 403884"/>
              <a:gd name="connsiteX3" fmla="*/ 8153512 w 8153512"/>
              <a:gd name="connsiteY3" fmla="*/ 0 h 403884"/>
              <a:gd name="connsiteX0" fmla="*/ 0 w 8320471"/>
              <a:gd name="connsiteY0" fmla="*/ 36968 h 290765"/>
              <a:gd name="connsiteX1" fmla="*/ 2279379 w 8320471"/>
              <a:gd name="connsiteY1" fmla="*/ 288146 h 290765"/>
              <a:gd name="connsiteX2" fmla="*/ 5209172 w 8320471"/>
              <a:gd name="connsiteY2" fmla="*/ 158324 h 290765"/>
              <a:gd name="connsiteX3" fmla="*/ 8320471 w 8320471"/>
              <a:gd name="connsiteY3" fmla="*/ 0 h 290765"/>
              <a:gd name="connsiteX0" fmla="*/ 0 w 8320471"/>
              <a:gd name="connsiteY0" fmla="*/ 36968 h 292812"/>
              <a:gd name="connsiteX1" fmla="*/ 2279379 w 8320471"/>
              <a:gd name="connsiteY1" fmla="*/ 288146 h 292812"/>
              <a:gd name="connsiteX2" fmla="*/ 8320471 w 8320471"/>
              <a:gd name="connsiteY2" fmla="*/ 0 h 292812"/>
              <a:gd name="connsiteX0" fmla="*/ 0 w 8320471"/>
              <a:gd name="connsiteY0" fmla="*/ 36968 h 284234"/>
              <a:gd name="connsiteX1" fmla="*/ 2752431 w 8320471"/>
              <a:gd name="connsiteY1" fmla="*/ 277905 h 284234"/>
              <a:gd name="connsiteX2" fmla="*/ 8320471 w 8320471"/>
              <a:gd name="connsiteY2" fmla="*/ 0 h 28423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7847420"/>
              <a:gd name="connsiteY0" fmla="*/ 36968 h 284234"/>
              <a:gd name="connsiteX1" fmla="*/ 2752431 w 7847420"/>
              <a:gd name="connsiteY1" fmla="*/ 277905 h 284234"/>
              <a:gd name="connsiteX2" fmla="*/ 7847420 w 7847420"/>
              <a:gd name="connsiteY2" fmla="*/ 0 h 28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050393C0-9C0E-402A-A5CF-8823859FD710}"/>
              </a:ext>
            </a:extLst>
          </p:cNvPr>
          <p:cNvSpPr/>
          <p:nvPr/>
        </p:nvSpPr>
        <p:spPr>
          <a:xfrm>
            <a:off x="1343513" y="5523613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点击此处添加标题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23" y="1515744"/>
            <a:ext cx="5758142" cy="48718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22413" y="59215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这就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MySQL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731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84105D2-A2FE-47C9-854C-95DD93D8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503" y="1623212"/>
            <a:ext cx="4102964" cy="304826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BE2544A-9630-4FF8-8BD4-F9BFEA01341A}"/>
              </a:ext>
            </a:extLst>
          </p:cNvPr>
          <p:cNvSpPr txBox="1"/>
          <p:nvPr/>
        </p:nvSpPr>
        <p:spPr>
          <a:xfrm>
            <a:off x="1510474" y="234963"/>
            <a:ext cx="373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对比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4C12B5E-224D-47C1-AC2E-F99BE74E6A85}"/>
              </a:ext>
            </a:extLst>
          </p:cNvPr>
          <p:cNvGrpSpPr/>
          <p:nvPr/>
        </p:nvGrpSpPr>
        <p:grpSpPr>
          <a:xfrm>
            <a:off x="230895" y="130347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E2DFC5BF-08DA-4CD1-BAD6-2F1A2906817D}"/>
                </a:ext>
              </a:extLst>
            </p:cNvPr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1FB12726-C4DB-43FB-9077-2F510B651ECB}"/>
                </a:ext>
              </a:extLst>
            </p:cNvPr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CDE2C3C4-1419-4DE7-AE83-59E2473F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05EFDF9-A499-45B7-B7AA-39AD0A779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1608" y="4705405"/>
            <a:ext cx="2462997" cy="215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C76532E-F74B-4995-82EF-7CFFD9770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E626C4E-9DB3-4EF1-BA07-5D1991CD8CFF}"/>
              </a:ext>
            </a:extLst>
          </p:cNvPr>
          <p:cNvGrpSpPr/>
          <p:nvPr/>
        </p:nvGrpSpPr>
        <p:grpSpPr>
          <a:xfrm>
            <a:off x="4968429" y="2472657"/>
            <a:ext cx="2228057" cy="1956595"/>
            <a:chOff x="4968429" y="2472657"/>
            <a:chExt cx="2228057" cy="1956595"/>
          </a:xfrm>
        </p:grpSpPr>
        <p:cxnSp>
          <p:nvCxnSpPr>
            <p:cNvPr id="56" name="直接连接符 55">
              <a:extLst>
                <a:ext uri="{FF2B5EF4-FFF2-40B4-BE49-F238E27FC236}">
                  <a16:creationId xmlns="" xmlns:a16="http://schemas.microsoft.com/office/drawing/2014/main" id="{64AE429E-5770-4D07-B9D4-2AAF5BC63340}"/>
                </a:ext>
              </a:extLst>
            </p:cNvPr>
            <p:cNvCxnSpPr/>
            <p:nvPr/>
          </p:nvCxnSpPr>
          <p:spPr>
            <a:xfrm rot="588787" flipV="1">
              <a:off x="4968429" y="3244220"/>
              <a:ext cx="2228057" cy="404812"/>
            </a:xfrm>
            <a:prstGeom prst="line">
              <a:avLst/>
            </a:prstGeom>
            <a:ln>
              <a:solidFill>
                <a:srgbClr val="2D2A2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9C85D070-B9C8-464D-9BE9-B7144EB3AEC7}"/>
                </a:ext>
              </a:extLst>
            </p:cNvPr>
            <p:cNvCxnSpPr>
              <a:cxnSpLocks/>
            </p:cNvCxnSpPr>
            <p:nvPr/>
          </p:nvCxnSpPr>
          <p:spPr>
            <a:xfrm rot="588787" flipH="1" flipV="1">
              <a:off x="5921121" y="2472657"/>
              <a:ext cx="355491" cy="1956595"/>
            </a:xfrm>
            <a:prstGeom prst="line">
              <a:avLst/>
            </a:prstGeom>
            <a:ln>
              <a:solidFill>
                <a:srgbClr val="2D2A2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8565C185-E5DB-4978-B3AF-E2DB22ADD146}"/>
              </a:ext>
            </a:extLst>
          </p:cNvPr>
          <p:cNvSpPr/>
          <p:nvPr/>
        </p:nvSpPr>
        <p:spPr>
          <a:xfrm>
            <a:off x="8360617" y="1347489"/>
            <a:ext cx="29986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MongoDB</a:t>
            </a:r>
            <a:r>
              <a:rPr lang="zh-CN" alt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是内存数据库，数据都是放在物理内存里面</a:t>
            </a: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(</a:t>
            </a:r>
            <a:r>
              <a:rPr lang="zh-CN" alt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以文档形式存储），</a:t>
            </a:r>
            <a:r>
              <a:rPr lang="en-US" altLang="zh-CN" sz="2000" dirty="0" err="1" smtClean="0">
                <a:sym typeface="+mn-lt"/>
              </a:rPr>
              <a:t>M</a:t>
            </a:r>
            <a:r>
              <a:rPr lang="en-US" altLang="zh-CN" sz="2000" dirty="0" err="1" smtClean="0"/>
              <a:t>ongoDB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写入速度大约</a:t>
            </a:r>
            <a:r>
              <a:rPr lang="en-US" altLang="zh-CN" sz="2000" dirty="0"/>
              <a:t>2.5W/</a:t>
            </a:r>
            <a:r>
              <a:rPr lang="zh-CN" altLang="en-US" sz="2000" dirty="0"/>
              <a:t>次每秒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主</a:t>
            </a:r>
            <a:r>
              <a:rPr lang="zh-CN" altLang="en-US" sz="2000" dirty="0" smtClean="0"/>
              <a:t>要是以二进制存储，对于海量的存储有着显著的优势。</a:t>
            </a:r>
            <a:endParaRPr lang="en-US" altLang="zh-CN" sz="2000" dirty="0" smtClean="0">
              <a:solidFill>
                <a:srgbClr val="000000">
                  <a:lumMod val="65000"/>
                  <a:lumOff val="35000"/>
                </a:srgb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3AB8E063-EA3A-420D-830E-CE47ED860ACA}"/>
              </a:ext>
            </a:extLst>
          </p:cNvPr>
          <p:cNvSpPr/>
          <p:nvPr/>
        </p:nvSpPr>
        <p:spPr>
          <a:xfrm>
            <a:off x="8192276" y="3972576"/>
            <a:ext cx="2998663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EB1A50BB-5833-4C6A-A83F-2B3B2F590B9E}"/>
              </a:ext>
            </a:extLst>
          </p:cNvPr>
          <p:cNvSpPr/>
          <p:nvPr/>
        </p:nvSpPr>
        <p:spPr>
          <a:xfrm>
            <a:off x="620629" y="1473943"/>
            <a:ext cx="29986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MySQL </a:t>
            </a:r>
            <a:r>
              <a:rPr lang="zh-CN" alt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是关系型数据库，使用</a:t>
            </a: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SQL(</a:t>
            </a:r>
            <a:r>
              <a:rPr lang="en-US" altLang="zh-CN" sz="2000" dirty="0"/>
              <a:t>Structured Query Language</a:t>
            </a: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zh-CN" alt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语句，在性能不错的前提下，有着开源优势，</a:t>
            </a:r>
            <a:r>
              <a:rPr lang="en-US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MySQL</a:t>
            </a:r>
            <a:r>
              <a:rPr lang="zh-CN" alt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的事务性与高性能是主要优点，但是需要大量的与数据交互，在读写方面会遇到瓶颈。</a:t>
            </a:r>
            <a:endParaRPr lang="en-US" altLang="zh-CN" sz="2000" dirty="0" smtClean="0">
              <a:solidFill>
                <a:srgbClr val="000000">
                  <a:lumMod val="65000"/>
                  <a:lumOff val="35000"/>
                </a:srgb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6484525A-5310-49F7-A811-434302066620}"/>
              </a:ext>
            </a:extLst>
          </p:cNvPr>
          <p:cNvSpPr txBox="1"/>
          <p:nvPr/>
        </p:nvSpPr>
        <p:spPr>
          <a:xfrm>
            <a:off x="4987011" y="2782669"/>
            <a:ext cx="140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０１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="" xmlns:a16="http://schemas.microsoft.com/office/drawing/2014/main" id="{CED6DEBD-2E5F-43A1-99B3-AEBC8CA05A34}"/>
              </a:ext>
            </a:extLst>
          </p:cNvPr>
          <p:cNvSpPr txBox="1"/>
          <p:nvPr/>
        </p:nvSpPr>
        <p:spPr>
          <a:xfrm>
            <a:off x="6268497" y="3597602"/>
            <a:ext cx="140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０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2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6451" y="5189262"/>
            <a:ext cx="465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例子：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vscode</a:t>
            </a:r>
            <a:r>
              <a:rPr lang="zh-CN" altLang="en-US" sz="3200" dirty="0" smtClean="0">
                <a:solidFill>
                  <a:srgbClr val="C00000"/>
                </a:solidFill>
              </a:rPr>
              <a:t>与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webstrom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5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50"/>
                            </p:stCondLst>
                            <p:childTnLst>
                              <p:par>
                                <p:cTn id="3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50"/>
                            </p:stCondLst>
                            <p:childTnLst>
                              <p:par>
                                <p:cTn id="5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8" grpId="0"/>
      <p:bldP spid="59" grpId="0"/>
      <p:bldP spid="60" grpId="0"/>
      <p:bldP spid="10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BE2544A-9630-4FF8-8BD4-F9BFEA01341A}"/>
              </a:ext>
            </a:extLst>
          </p:cNvPr>
          <p:cNvSpPr txBox="1"/>
          <p:nvPr/>
        </p:nvSpPr>
        <p:spPr>
          <a:xfrm>
            <a:off x="1510474" y="234963"/>
            <a:ext cx="373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安装步骤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4C12B5E-224D-47C1-AC2E-F99BE74E6A85}"/>
              </a:ext>
            </a:extLst>
          </p:cNvPr>
          <p:cNvGrpSpPr/>
          <p:nvPr/>
        </p:nvGrpSpPr>
        <p:grpSpPr>
          <a:xfrm>
            <a:off x="230895" y="130347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E2DFC5BF-08DA-4CD1-BAD6-2F1A2906817D}"/>
                </a:ext>
              </a:extLst>
            </p:cNvPr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1FB12726-C4DB-43FB-9077-2F510B651ECB}"/>
                </a:ext>
              </a:extLst>
            </p:cNvPr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CDE2C3C4-1419-4DE7-AE83-59E2473F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C76532E-F74B-4995-82EF-7CFFD9770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0250" y="5564777"/>
            <a:ext cx="969348" cy="9510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1C6F135-3334-475C-920C-2651397ACE0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0474" y="2432374"/>
            <a:ext cx="1469984" cy="10325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5422F40-70D9-435D-80BD-FC51E21B3E3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6876" y="4581940"/>
            <a:ext cx="1469984" cy="10325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2E72D37-F118-4F2C-B0C0-CD82F6A5A05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3500" y="2217488"/>
            <a:ext cx="1469984" cy="1032596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="" xmlns:a16="http://schemas.microsoft.com/office/drawing/2014/main" id="{8040C2D4-57A7-45EE-99EC-850C1C172E7D}"/>
              </a:ext>
            </a:extLst>
          </p:cNvPr>
          <p:cNvSpPr/>
          <p:nvPr/>
        </p:nvSpPr>
        <p:spPr>
          <a:xfrm>
            <a:off x="114300" y="3407195"/>
            <a:ext cx="11963400" cy="402768"/>
          </a:xfrm>
          <a:custGeom>
            <a:avLst/>
            <a:gdLst>
              <a:gd name="connsiteX0" fmla="*/ 0 w 11963400"/>
              <a:gd name="connsiteY0" fmla="*/ 172219 h 402768"/>
              <a:gd name="connsiteX1" fmla="*/ 1600200 w 11963400"/>
              <a:gd name="connsiteY1" fmla="*/ 400819 h 402768"/>
              <a:gd name="connsiteX2" fmla="*/ 3695700 w 11963400"/>
              <a:gd name="connsiteY2" fmla="*/ 57919 h 402768"/>
              <a:gd name="connsiteX3" fmla="*/ 5543550 w 11963400"/>
              <a:gd name="connsiteY3" fmla="*/ 229369 h 402768"/>
              <a:gd name="connsiteX4" fmla="*/ 7810500 w 11963400"/>
              <a:gd name="connsiteY4" fmla="*/ 769 h 402768"/>
              <a:gd name="connsiteX5" fmla="*/ 10382250 w 11963400"/>
              <a:gd name="connsiteY5" fmla="*/ 324619 h 402768"/>
              <a:gd name="connsiteX6" fmla="*/ 11963400 w 11963400"/>
              <a:gd name="connsiteY6" fmla="*/ 38869 h 40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3400" h="402768">
                <a:moveTo>
                  <a:pt x="0" y="172219"/>
                </a:moveTo>
                <a:cubicBezTo>
                  <a:pt x="492125" y="296044"/>
                  <a:pt x="984250" y="419869"/>
                  <a:pt x="1600200" y="400819"/>
                </a:cubicBezTo>
                <a:cubicBezTo>
                  <a:pt x="2216150" y="381769"/>
                  <a:pt x="3038475" y="86494"/>
                  <a:pt x="3695700" y="57919"/>
                </a:cubicBezTo>
                <a:cubicBezTo>
                  <a:pt x="4352925" y="29344"/>
                  <a:pt x="4857750" y="238894"/>
                  <a:pt x="5543550" y="229369"/>
                </a:cubicBezTo>
                <a:cubicBezTo>
                  <a:pt x="6229350" y="219844"/>
                  <a:pt x="7004050" y="-15106"/>
                  <a:pt x="7810500" y="769"/>
                </a:cubicBezTo>
                <a:cubicBezTo>
                  <a:pt x="8616950" y="16644"/>
                  <a:pt x="9690100" y="318269"/>
                  <a:pt x="10382250" y="324619"/>
                </a:cubicBezTo>
                <a:cubicBezTo>
                  <a:pt x="11074400" y="330969"/>
                  <a:pt x="11518900" y="184919"/>
                  <a:pt x="11963400" y="3886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869E1A99-FC62-4446-926C-1F9A9F265162}"/>
              </a:ext>
            </a:extLst>
          </p:cNvPr>
          <p:cNvSpPr/>
          <p:nvPr/>
        </p:nvSpPr>
        <p:spPr>
          <a:xfrm>
            <a:off x="114300" y="4081874"/>
            <a:ext cx="11963400" cy="402768"/>
          </a:xfrm>
          <a:custGeom>
            <a:avLst/>
            <a:gdLst>
              <a:gd name="connsiteX0" fmla="*/ 0 w 11963400"/>
              <a:gd name="connsiteY0" fmla="*/ 172219 h 402768"/>
              <a:gd name="connsiteX1" fmla="*/ 1600200 w 11963400"/>
              <a:gd name="connsiteY1" fmla="*/ 400819 h 402768"/>
              <a:gd name="connsiteX2" fmla="*/ 3695700 w 11963400"/>
              <a:gd name="connsiteY2" fmla="*/ 57919 h 402768"/>
              <a:gd name="connsiteX3" fmla="*/ 5543550 w 11963400"/>
              <a:gd name="connsiteY3" fmla="*/ 229369 h 402768"/>
              <a:gd name="connsiteX4" fmla="*/ 7810500 w 11963400"/>
              <a:gd name="connsiteY4" fmla="*/ 769 h 402768"/>
              <a:gd name="connsiteX5" fmla="*/ 10382250 w 11963400"/>
              <a:gd name="connsiteY5" fmla="*/ 324619 h 402768"/>
              <a:gd name="connsiteX6" fmla="*/ 11963400 w 11963400"/>
              <a:gd name="connsiteY6" fmla="*/ 38869 h 40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3400" h="402768">
                <a:moveTo>
                  <a:pt x="0" y="172219"/>
                </a:moveTo>
                <a:cubicBezTo>
                  <a:pt x="492125" y="296044"/>
                  <a:pt x="984250" y="419869"/>
                  <a:pt x="1600200" y="400819"/>
                </a:cubicBezTo>
                <a:cubicBezTo>
                  <a:pt x="2216150" y="381769"/>
                  <a:pt x="3038475" y="86494"/>
                  <a:pt x="3695700" y="57919"/>
                </a:cubicBezTo>
                <a:cubicBezTo>
                  <a:pt x="4352925" y="29344"/>
                  <a:pt x="4857750" y="238894"/>
                  <a:pt x="5543550" y="229369"/>
                </a:cubicBezTo>
                <a:cubicBezTo>
                  <a:pt x="6229350" y="219844"/>
                  <a:pt x="7004050" y="-15106"/>
                  <a:pt x="7810500" y="769"/>
                </a:cubicBezTo>
                <a:cubicBezTo>
                  <a:pt x="8616950" y="16644"/>
                  <a:pt x="9690100" y="318269"/>
                  <a:pt x="10382250" y="324619"/>
                </a:cubicBezTo>
                <a:cubicBezTo>
                  <a:pt x="11074400" y="330969"/>
                  <a:pt x="11518900" y="184919"/>
                  <a:pt x="11963400" y="3886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F1767AC-6BF4-4D13-BFC8-B2851184DFC2}"/>
              </a:ext>
            </a:extLst>
          </p:cNvPr>
          <p:cNvSpPr/>
          <p:nvPr/>
        </p:nvSpPr>
        <p:spPr>
          <a:xfrm>
            <a:off x="728887" y="4595281"/>
            <a:ext cx="3070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找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path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（配置环境变量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）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环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境变量就是一些目录，在执行命令的时候可以找到</a:t>
            </a: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A1A97DB9-B1B9-49BC-810F-21FA9AC3D534}"/>
              </a:ext>
            </a:extLst>
          </p:cNvPr>
          <p:cNvSpPr/>
          <p:nvPr/>
        </p:nvSpPr>
        <p:spPr>
          <a:xfrm>
            <a:off x="3378675" y="2683901"/>
            <a:ext cx="42589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添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加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my.ini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文件（初始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化、配置）</a:t>
            </a: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24D7D82A-E1E7-42A9-859D-709FA3385314}"/>
              </a:ext>
            </a:extLst>
          </p:cNvPr>
          <p:cNvSpPr/>
          <p:nvPr/>
        </p:nvSpPr>
        <p:spPr>
          <a:xfrm>
            <a:off x="7319229" y="4752721"/>
            <a:ext cx="40656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</a:rPr>
              <a:t>启动服务</a:t>
            </a:r>
            <a:r>
              <a:rPr lang="zh-CN" altLang="zh-CN" sz="2000" dirty="0" smtClean="0">
                <a:solidFill>
                  <a:srgbClr val="FF0000"/>
                </a:solidFill>
              </a:rPr>
              <a:t>器</a:t>
            </a:r>
            <a:r>
              <a:rPr lang="zh-CN" altLang="en-US" sz="2000" dirty="0" smtClean="0">
                <a:solidFill>
                  <a:srgbClr val="FF0000"/>
                </a:solidFill>
              </a:rPr>
              <a:t>（管理员身份）</a:t>
            </a:r>
            <a:endParaRPr lang="zh-CN" altLang="en-US" sz="2000" dirty="0">
              <a:solidFill>
                <a:srgbClr val="FF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B3AF3C1F-2540-4B18-A1E5-DDFAF9D802AC}"/>
              </a:ext>
            </a:extLst>
          </p:cNvPr>
          <p:cNvSpPr txBox="1"/>
          <p:nvPr/>
        </p:nvSpPr>
        <p:spPr>
          <a:xfrm>
            <a:off x="1982619" y="3813795"/>
            <a:ext cx="140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０１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17F01BE3-E7CD-4F9B-9AAD-0BEE1D552790}"/>
              </a:ext>
            </a:extLst>
          </p:cNvPr>
          <p:cNvSpPr txBox="1"/>
          <p:nvPr/>
        </p:nvSpPr>
        <p:spPr>
          <a:xfrm>
            <a:off x="5309698" y="3813795"/>
            <a:ext cx="140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０２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ADF540C5-AE5E-41A9-B11C-716DDA5D075A}"/>
              </a:ext>
            </a:extLst>
          </p:cNvPr>
          <p:cNvSpPr txBox="1"/>
          <p:nvPr/>
        </p:nvSpPr>
        <p:spPr>
          <a:xfrm>
            <a:off x="9035031" y="3696432"/>
            <a:ext cx="140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０３</a:t>
            </a:r>
          </a:p>
        </p:txBody>
      </p:sp>
    </p:spTree>
    <p:extLst>
      <p:ext uri="{BB962C8B-B14F-4D97-AF65-F5344CB8AC3E}">
        <p14:creationId xmlns:p14="http://schemas.microsoft.com/office/powerpoint/2010/main" val="38063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9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BE2544A-9630-4FF8-8BD4-F9BFEA01341A}"/>
              </a:ext>
            </a:extLst>
          </p:cNvPr>
          <p:cNvSpPr txBox="1"/>
          <p:nvPr/>
        </p:nvSpPr>
        <p:spPr>
          <a:xfrm>
            <a:off x="1510474" y="234963"/>
            <a:ext cx="373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安</a:t>
            </a:r>
            <a:r>
              <a:rPr lang="zh-CN" altLang="en-US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装步骤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4C12B5E-224D-47C1-AC2E-F99BE74E6A85}"/>
              </a:ext>
            </a:extLst>
          </p:cNvPr>
          <p:cNvGrpSpPr/>
          <p:nvPr/>
        </p:nvGrpSpPr>
        <p:grpSpPr>
          <a:xfrm>
            <a:off x="230895" y="130347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E2DFC5BF-08DA-4CD1-BAD6-2F1A2906817D}"/>
                </a:ext>
              </a:extLst>
            </p:cNvPr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1FB12726-C4DB-43FB-9077-2F510B651ECB}"/>
                </a:ext>
              </a:extLst>
            </p:cNvPr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CDE2C3C4-1419-4DE7-AE83-59E2473F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05EFDF9-A499-45B7-B7AA-39AD0A77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884" y="4714108"/>
            <a:ext cx="2462997" cy="215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C76532E-F74B-4995-82EF-7CFFD9770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8CA5C7E9-5897-427F-80DE-91C621F0F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20329">
            <a:off x="4442990" y="3346417"/>
            <a:ext cx="1426588" cy="7742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E44EEFEA-1D15-45E4-A242-8529333B8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227368" y="2567707"/>
            <a:ext cx="1426588" cy="77425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A3228F5-9213-4C03-BDC2-F47A51CD294A}"/>
              </a:ext>
            </a:extLst>
          </p:cNvPr>
          <p:cNvGrpSpPr/>
          <p:nvPr/>
        </p:nvGrpSpPr>
        <p:grpSpPr>
          <a:xfrm>
            <a:off x="1771574" y="2976745"/>
            <a:ext cx="2395936" cy="1597290"/>
            <a:chOff x="3076057" y="3366514"/>
            <a:chExt cx="2395936" cy="1597290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49009BF6-EE80-40E1-A481-9B619BB3E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6057" y="3366514"/>
              <a:ext cx="2395936" cy="159729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949C5C7E-60E9-41B1-98E2-D09715EAF040}"/>
                </a:ext>
              </a:extLst>
            </p:cNvPr>
            <p:cNvSpPr txBox="1"/>
            <p:nvPr/>
          </p:nvSpPr>
          <p:spPr>
            <a:xfrm>
              <a:off x="4064831" y="3903549"/>
              <a:ext cx="1407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5BC50DA-26B3-44F4-9F3D-A390F4940A40}"/>
              </a:ext>
            </a:extLst>
          </p:cNvPr>
          <p:cNvGrpSpPr/>
          <p:nvPr/>
        </p:nvGrpSpPr>
        <p:grpSpPr>
          <a:xfrm>
            <a:off x="6742694" y="900060"/>
            <a:ext cx="2395936" cy="1597290"/>
            <a:chOff x="6120987" y="2205125"/>
            <a:chExt cx="2395936" cy="1597290"/>
          </a:xfrm>
        </p:grpSpPr>
        <p:pic>
          <p:nvPicPr>
            <p:cNvPr id="17" name="图片 16">
              <a:extLst>
                <a:ext uri="{FF2B5EF4-FFF2-40B4-BE49-F238E27FC236}">
                  <a16:creationId xmlns="" xmlns:a16="http://schemas.microsoft.com/office/drawing/2014/main" id="{89BCDB52-F723-459D-8737-6D1405BEF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0987" y="2205125"/>
              <a:ext cx="2395936" cy="159729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92A36EDC-ADF7-431F-A2C9-E05DB64D3CDD}"/>
                </a:ext>
              </a:extLst>
            </p:cNvPr>
            <p:cNvSpPr txBox="1"/>
            <p:nvPr/>
          </p:nvSpPr>
          <p:spPr>
            <a:xfrm>
              <a:off x="7109761" y="2794133"/>
              <a:ext cx="1407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684B24D-D64E-47B2-89D8-49DB90C78232}"/>
              </a:ext>
            </a:extLst>
          </p:cNvPr>
          <p:cNvSpPr/>
          <p:nvPr/>
        </p:nvSpPr>
        <p:spPr>
          <a:xfrm>
            <a:off x="1050880" y="2064322"/>
            <a:ext cx="2607357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获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取密码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(.err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文件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A3A7E234-AD99-4C94-89F6-E99507C1AEBB}"/>
              </a:ext>
            </a:extLst>
          </p:cNvPr>
          <p:cNvSpPr/>
          <p:nvPr/>
        </p:nvSpPr>
        <p:spPr>
          <a:xfrm>
            <a:off x="6463966" y="3513780"/>
            <a:ext cx="55391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修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改密码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ALTER USER ‘root’@’</a:t>
            </a:r>
            <a:r>
              <a:rPr lang="en-US" altLang="zh-CN" sz="2000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loca</a:t>
            </a:r>
            <a:r>
              <a:rPr lang="en-US" altLang="zh-CN" sz="2000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l</a:t>
            </a:r>
            <a:r>
              <a:rPr lang="en-US" altLang="zh-CN" sz="2000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host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’ IDENTIFIED BY ‘new password’ </a:t>
            </a: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刷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新</a:t>
            </a: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权限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f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lush privileges 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修改完之后需要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exit 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退出</a:t>
            </a: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2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9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4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BE2544A-9630-4FF8-8BD4-F9BFEA01341A}"/>
              </a:ext>
            </a:extLst>
          </p:cNvPr>
          <p:cNvSpPr txBox="1"/>
          <p:nvPr/>
        </p:nvSpPr>
        <p:spPr>
          <a:xfrm>
            <a:off x="1510474" y="234963"/>
            <a:ext cx="373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安</a:t>
            </a:r>
            <a:r>
              <a:rPr lang="zh-CN" altLang="en-US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装步骤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4C12B5E-224D-47C1-AC2E-F99BE74E6A85}"/>
              </a:ext>
            </a:extLst>
          </p:cNvPr>
          <p:cNvGrpSpPr/>
          <p:nvPr/>
        </p:nvGrpSpPr>
        <p:grpSpPr>
          <a:xfrm>
            <a:off x="230895" y="130347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E2DFC5BF-08DA-4CD1-BAD6-2F1A2906817D}"/>
                </a:ext>
              </a:extLst>
            </p:cNvPr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1FB12726-C4DB-43FB-9077-2F510B651ECB}"/>
                </a:ext>
              </a:extLst>
            </p:cNvPr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CDE2C3C4-1419-4DE7-AE83-59E2473F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05EFDF9-A499-45B7-B7AA-39AD0A77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512" y="5019507"/>
            <a:ext cx="2462997" cy="215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C76532E-F74B-4995-82EF-7CFFD9770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004" y="4543978"/>
            <a:ext cx="969348" cy="9510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F30B4D5-9848-4650-8F2C-E13EDC095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9408" y="1104086"/>
            <a:ext cx="2929317" cy="3130876"/>
          </a:xfrm>
          <a:prstGeom prst="rect">
            <a:avLst/>
          </a:prstGeom>
        </p:spPr>
      </p:pic>
      <p:grpSp>
        <p:nvGrpSpPr>
          <p:cNvPr id="10" name="Group 4">
            <a:extLst>
              <a:ext uri="{FF2B5EF4-FFF2-40B4-BE49-F238E27FC236}">
                <a16:creationId xmlns="" xmlns:a16="http://schemas.microsoft.com/office/drawing/2014/main" id="{B68A6B6C-306B-440F-ACD9-F06D97DE76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67551" y="2050163"/>
            <a:ext cx="857100" cy="969360"/>
            <a:chOff x="3120" y="1340"/>
            <a:chExt cx="1443" cy="16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CE873FE2-D93D-4DBD-99B8-B5842B0C27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4" y="1727"/>
              <a:ext cx="726" cy="1245"/>
            </a:xfrm>
            <a:custGeom>
              <a:avLst/>
              <a:gdLst>
                <a:gd name="T0" fmla="*/ 267 w 271"/>
                <a:gd name="T1" fmla="*/ 99 h 464"/>
                <a:gd name="T2" fmla="*/ 3 w 271"/>
                <a:gd name="T3" fmla="*/ 93 h 464"/>
                <a:gd name="T4" fmla="*/ 59 w 271"/>
                <a:gd name="T5" fmla="*/ 239 h 464"/>
                <a:gd name="T6" fmla="*/ 87 w 271"/>
                <a:gd name="T7" fmla="*/ 323 h 464"/>
                <a:gd name="T8" fmla="*/ 68 w 271"/>
                <a:gd name="T9" fmla="*/ 325 h 464"/>
                <a:gd name="T10" fmla="*/ 78 w 271"/>
                <a:gd name="T11" fmla="*/ 392 h 464"/>
                <a:gd name="T12" fmla="*/ 94 w 271"/>
                <a:gd name="T13" fmla="*/ 423 h 464"/>
                <a:gd name="T14" fmla="*/ 119 w 271"/>
                <a:gd name="T15" fmla="*/ 459 h 464"/>
                <a:gd name="T16" fmla="*/ 181 w 271"/>
                <a:gd name="T17" fmla="*/ 421 h 464"/>
                <a:gd name="T18" fmla="*/ 199 w 271"/>
                <a:gd name="T19" fmla="*/ 388 h 464"/>
                <a:gd name="T20" fmla="*/ 202 w 271"/>
                <a:gd name="T21" fmla="*/ 366 h 464"/>
                <a:gd name="T22" fmla="*/ 190 w 271"/>
                <a:gd name="T23" fmla="*/ 322 h 464"/>
                <a:gd name="T24" fmla="*/ 242 w 271"/>
                <a:gd name="T25" fmla="*/ 197 h 464"/>
                <a:gd name="T26" fmla="*/ 186 w 271"/>
                <a:gd name="T27" fmla="*/ 372 h 464"/>
                <a:gd name="T28" fmla="*/ 178 w 271"/>
                <a:gd name="T29" fmla="*/ 372 h 464"/>
                <a:gd name="T30" fmla="*/ 127 w 271"/>
                <a:gd name="T31" fmla="*/ 392 h 464"/>
                <a:gd name="T32" fmla="*/ 182 w 271"/>
                <a:gd name="T33" fmla="*/ 379 h 464"/>
                <a:gd name="T34" fmla="*/ 189 w 271"/>
                <a:gd name="T35" fmla="*/ 383 h 464"/>
                <a:gd name="T36" fmla="*/ 185 w 271"/>
                <a:gd name="T37" fmla="*/ 389 h 464"/>
                <a:gd name="T38" fmla="*/ 172 w 271"/>
                <a:gd name="T39" fmla="*/ 407 h 464"/>
                <a:gd name="T40" fmla="*/ 154 w 271"/>
                <a:gd name="T41" fmla="*/ 419 h 464"/>
                <a:gd name="T42" fmla="*/ 144 w 271"/>
                <a:gd name="T43" fmla="*/ 424 h 464"/>
                <a:gd name="T44" fmla="*/ 103 w 271"/>
                <a:gd name="T45" fmla="*/ 424 h 464"/>
                <a:gd name="T46" fmla="*/ 93 w 271"/>
                <a:gd name="T47" fmla="*/ 411 h 464"/>
                <a:gd name="T48" fmla="*/ 89 w 271"/>
                <a:gd name="T49" fmla="*/ 385 h 464"/>
                <a:gd name="T50" fmla="*/ 83 w 271"/>
                <a:gd name="T51" fmla="*/ 348 h 464"/>
                <a:gd name="T52" fmla="*/ 79 w 271"/>
                <a:gd name="T53" fmla="*/ 332 h 464"/>
                <a:gd name="T54" fmla="*/ 168 w 271"/>
                <a:gd name="T55" fmla="*/ 338 h 464"/>
                <a:gd name="T56" fmla="*/ 185 w 271"/>
                <a:gd name="T57" fmla="*/ 340 h 464"/>
                <a:gd name="T58" fmla="*/ 128 w 271"/>
                <a:gd name="T59" fmla="*/ 361 h 464"/>
                <a:gd name="T60" fmla="*/ 98 w 271"/>
                <a:gd name="T61" fmla="*/ 374 h 464"/>
                <a:gd name="T62" fmla="*/ 179 w 271"/>
                <a:gd name="T63" fmla="*/ 353 h 464"/>
                <a:gd name="T64" fmla="*/ 183 w 271"/>
                <a:gd name="T65" fmla="*/ 357 h 464"/>
                <a:gd name="T66" fmla="*/ 176 w 271"/>
                <a:gd name="T67" fmla="*/ 321 h 464"/>
                <a:gd name="T68" fmla="*/ 152 w 271"/>
                <a:gd name="T69" fmla="*/ 326 h 464"/>
                <a:gd name="T70" fmla="*/ 168 w 271"/>
                <a:gd name="T71" fmla="*/ 150 h 464"/>
                <a:gd name="T72" fmla="*/ 151 w 271"/>
                <a:gd name="T73" fmla="*/ 254 h 464"/>
                <a:gd name="T74" fmla="*/ 144 w 271"/>
                <a:gd name="T75" fmla="*/ 326 h 464"/>
                <a:gd name="T76" fmla="*/ 116 w 271"/>
                <a:gd name="T77" fmla="*/ 322 h 464"/>
                <a:gd name="T78" fmla="*/ 111 w 271"/>
                <a:gd name="T79" fmla="*/ 288 h 464"/>
                <a:gd name="T80" fmla="*/ 105 w 271"/>
                <a:gd name="T81" fmla="*/ 159 h 464"/>
                <a:gd name="T82" fmla="*/ 106 w 271"/>
                <a:gd name="T83" fmla="*/ 258 h 464"/>
                <a:gd name="T84" fmla="*/ 94 w 271"/>
                <a:gd name="T85" fmla="*/ 324 h 464"/>
                <a:gd name="T86" fmla="*/ 89 w 271"/>
                <a:gd name="T87" fmla="*/ 321 h 464"/>
                <a:gd name="T88" fmla="*/ 24 w 271"/>
                <a:gd name="T89" fmla="*/ 73 h 464"/>
                <a:gd name="T90" fmla="*/ 229 w 271"/>
                <a:gd name="T91" fmla="*/ 54 h 464"/>
                <a:gd name="T92" fmla="*/ 191 w 271"/>
                <a:gd name="T93" fmla="*/ 24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1" h="464">
                  <a:moveTo>
                    <a:pt x="242" y="197"/>
                  </a:moveTo>
                  <a:cubicBezTo>
                    <a:pt x="264" y="167"/>
                    <a:pt x="271" y="136"/>
                    <a:pt x="267" y="99"/>
                  </a:cubicBezTo>
                  <a:cubicBezTo>
                    <a:pt x="259" y="38"/>
                    <a:pt x="186" y="0"/>
                    <a:pt x="130" y="1"/>
                  </a:cubicBezTo>
                  <a:cubicBezTo>
                    <a:pt x="81" y="3"/>
                    <a:pt x="9" y="37"/>
                    <a:pt x="3" y="93"/>
                  </a:cubicBezTo>
                  <a:cubicBezTo>
                    <a:pt x="0" y="128"/>
                    <a:pt x="6" y="159"/>
                    <a:pt x="23" y="190"/>
                  </a:cubicBezTo>
                  <a:cubicBezTo>
                    <a:pt x="33" y="207"/>
                    <a:pt x="47" y="223"/>
                    <a:pt x="59" y="239"/>
                  </a:cubicBezTo>
                  <a:cubicBezTo>
                    <a:pt x="79" y="265"/>
                    <a:pt x="81" y="289"/>
                    <a:pt x="85" y="321"/>
                  </a:cubicBezTo>
                  <a:cubicBezTo>
                    <a:pt x="85" y="322"/>
                    <a:pt x="86" y="323"/>
                    <a:pt x="87" y="323"/>
                  </a:cubicBezTo>
                  <a:cubicBezTo>
                    <a:pt x="81" y="322"/>
                    <a:pt x="74" y="322"/>
                    <a:pt x="71" y="324"/>
                  </a:cubicBezTo>
                  <a:cubicBezTo>
                    <a:pt x="70" y="324"/>
                    <a:pt x="69" y="324"/>
                    <a:pt x="68" y="325"/>
                  </a:cubicBezTo>
                  <a:cubicBezTo>
                    <a:pt x="57" y="334"/>
                    <a:pt x="63" y="346"/>
                    <a:pt x="71" y="354"/>
                  </a:cubicBezTo>
                  <a:cubicBezTo>
                    <a:pt x="58" y="367"/>
                    <a:pt x="63" y="381"/>
                    <a:pt x="78" y="392"/>
                  </a:cubicBezTo>
                  <a:cubicBezTo>
                    <a:pt x="74" y="399"/>
                    <a:pt x="69" y="407"/>
                    <a:pt x="73" y="413"/>
                  </a:cubicBezTo>
                  <a:cubicBezTo>
                    <a:pt x="79" y="422"/>
                    <a:pt x="85" y="422"/>
                    <a:pt x="94" y="423"/>
                  </a:cubicBezTo>
                  <a:cubicBezTo>
                    <a:pt x="93" y="429"/>
                    <a:pt x="97" y="436"/>
                    <a:pt x="99" y="441"/>
                  </a:cubicBezTo>
                  <a:cubicBezTo>
                    <a:pt x="103" y="449"/>
                    <a:pt x="110" y="456"/>
                    <a:pt x="119" y="459"/>
                  </a:cubicBezTo>
                  <a:cubicBezTo>
                    <a:pt x="135" y="464"/>
                    <a:pt x="151" y="448"/>
                    <a:pt x="154" y="432"/>
                  </a:cubicBezTo>
                  <a:cubicBezTo>
                    <a:pt x="164" y="434"/>
                    <a:pt x="177" y="430"/>
                    <a:pt x="181" y="421"/>
                  </a:cubicBezTo>
                  <a:cubicBezTo>
                    <a:pt x="183" y="417"/>
                    <a:pt x="184" y="410"/>
                    <a:pt x="184" y="405"/>
                  </a:cubicBezTo>
                  <a:cubicBezTo>
                    <a:pt x="191" y="402"/>
                    <a:pt x="197" y="395"/>
                    <a:pt x="199" y="388"/>
                  </a:cubicBezTo>
                  <a:cubicBezTo>
                    <a:pt x="201" y="384"/>
                    <a:pt x="200" y="381"/>
                    <a:pt x="199" y="378"/>
                  </a:cubicBezTo>
                  <a:cubicBezTo>
                    <a:pt x="201" y="375"/>
                    <a:pt x="202" y="371"/>
                    <a:pt x="202" y="366"/>
                  </a:cubicBezTo>
                  <a:cubicBezTo>
                    <a:pt x="201" y="359"/>
                    <a:pt x="196" y="355"/>
                    <a:pt x="191" y="352"/>
                  </a:cubicBezTo>
                  <a:cubicBezTo>
                    <a:pt x="205" y="341"/>
                    <a:pt x="204" y="324"/>
                    <a:pt x="190" y="322"/>
                  </a:cubicBezTo>
                  <a:cubicBezTo>
                    <a:pt x="190" y="321"/>
                    <a:pt x="190" y="321"/>
                    <a:pt x="190" y="321"/>
                  </a:cubicBezTo>
                  <a:cubicBezTo>
                    <a:pt x="192" y="269"/>
                    <a:pt x="213" y="237"/>
                    <a:pt x="242" y="197"/>
                  </a:cubicBezTo>
                  <a:close/>
                  <a:moveTo>
                    <a:pt x="190" y="372"/>
                  </a:moveTo>
                  <a:cubicBezTo>
                    <a:pt x="189" y="371"/>
                    <a:pt x="187" y="372"/>
                    <a:pt x="186" y="372"/>
                  </a:cubicBezTo>
                  <a:cubicBezTo>
                    <a:pt x="185" y="372"/>
                    <a:pt x="184" y="373"/>
                    <a:pt x="184" y="373"/>
                  </a:cubicBezTo>
                  <a:cubicBezTo>
                    <a:pt x="183" y="372"/>
                    <a:pt x="181" y="370"/>
                    <a:pt x="178" y="372"/>
                  </a:cubicBezTo>
                  <a:cubicBezTo>
                    <a:pt x="169" y="376"/>
                    <a:pt x="158" y="380"/>
                    <a:pt x="148" y="384"/>
                  </a:cubicBezTo>
                  <a:cubicBezTo>
                    <a:pt x="141" y="387"/>
                    <a:pt x="133" y="388"/>
                    <a:pt x="127" y="392"/>
                  </a:cubicBezTo>
                  <a:cubicBezTo>
                    <a:pt x="125" y="393"/>
                    <a:pt x="126" y="396"/>
                    <a:pt x="128" y="396"/>
                  </a:cubicBezTo>
                  <a:cubicBezTo>
                    <a:pt x="145" y="394"/>
                    <a:pt x="166" y="388"/>
                    <a:pt x="182" y="379"/>
                  </a:cubicBezTo>
                  <a:cubicBezTo>
                    <a:pt x="182" y="381"/>
                    <a:pt x="184" y="384"/>
                    <a:pt x="187" y="383"/>
                  </a:cubicBezTo>
                  <a:cubicBezTo>
                    <a:pt x="188" y="383"/>
                    <a:pt x="188" y="383"/>
                    <a:pt x="189" y="383"/>
                  </a:cubicBezTo>
                  <a:cubicBezTo>
                    <a:pt x="189" y="383"/>
                    <a:pt x="189" y="383"/>
                    <a:pt x="189" y="383"/>
                  </a:cubicBezTo>
                  <a:cubicBezTo>
                    <a:pt x="187" y="385"/>
                    <a:pt x="186" y="387"/>
                    <a:pt x="185" y="389"/>
                  </a:cubicBezTo>
                  <a:cubicBezTo>
                    <a:pt x="182" y="392"/>
                    <a:pt x="177" y="395"/>
                    <a:pt x="172" y="394"/>
                  </a:cubicBezTo>
                  <a:cubicBezTo>
                    <a:pt x="164" y="395"/>
                    <a:pt x="164" y="407"/>
                    <a:pt x="172" y="407"/>
                  </a:cubicBezTo>
                  <a:cubicBezTo>
                    <a:pt x="171" y="407"/>
                    <a:pt x="170" y="414"/>
                    <a:pt x="169" y="416"/>
                  </a:cubicBezTo>
                  <a:cubicBezTo>
                    <a:pt x="168" y="419"/>
                    <a:pt x="156" y="420"/>
                    <a:pt x="154" y="419"/>
                  </a:cubicBezTo>
                  <a:cubicBezTo>
                    <a:pt x="153" y="419"/>
                    <a:pt x="152" y="419"/>
                    <a:pt x="151" y="419"/>
                  </a:cubicBezTo>
                  <a:cubicBezTo>
                    <a:pt x="148" y="418"/>
                    <a:pt x="144" y="420"/>
                    <a:pt x="144" y="424"/>
                  </a:cubicBezTo>
                  <a:cubicBezTo>
                    <a:pt x="142" y="438"/>
                    <a:pt x="130" y="457"/>
                    <a:pt x="115" y="444"/>
                  </a:cubicBezTo>
                  <a:cubicBezTo>
                    <a:pt x="109" y="439"/>
                    <a:pt x="106" y="431"/>
                    <a:pt x="103" y="424"/>
                  </a:cubicBezTo>
                  <a:cubicBezTo>
                    <a:pt x="108" y="423"/>
                    <a:pt x="110" y="415"/>
                    <a:pt x="103" y="413"/>
                  </a:cubicBezTo>
                  <a:cubicBezTo>
                    <a:pt x="99" y="411"/>
                    <a:pt x="98" y="411"/>
                    <a:pt x="93" y="411"/>
                  </a:cubicBezTo>
                  <a:cubicBezTo>
                    <a:pt x="79" y="411"/>
                    <a:pt x="89" y="397"/>
                    <a:pt x="91" y="393"/>
                  </a:cubicBezTo>
                  <a:cubicBezTo>
                    <a:pt x="92" y="390"/>
                    <a:pt x="92" y="386"/>
                    <a:pt x="89" y="385"/>
                  </a:cubicBezTo>
                  <a:cubicBezTo>
                    <a:pt x="76" y="377"/>
                    <a:pt x="71" y="369"/>
                    <a:pt x="84" y="357"/>
                  </a:cubicBezTo>
                  <a:cubicBezTo>
                    <a:pt x="87" y="355"/>
                    <a:pt x="86" y="350"/>
                    <a:pt x="83" y="348"/>
                  </a:cubicBezTo>
                  <a:cubicBezTo>
                    <a:pt x="76" y="345"/>
                    <a:pt x="72" y="338"/>
                    <a:pt x="73" y="330"/>
                  </a:cubicBezTo>
                  <a:cubicBezTo>
                    <a:pt x="75" y="331"/>
                    <a:pt x="77" y="331"/>
                    <a:pt x="79" y="332"/>
                  </a:cubicBezTo>
                  <a:cubicBezTo>
                    <a:pt x="95" y="338"/>
                    <a:pt x="113" y="336"/>
                    <a:pt x="130" y="339"/>
                  </a:cubicBezTo>
                  <a:cubicBezTo>
                    <a:pt x="142" y="341"/>
                    <a:pt x="157" y="341"/>
                    <a:pt x="168" y="338"/>
                  </a:cubicBezTo>
                  <a:cubicBezTo>
                    <a:pt x="171" y="338"/>
                    <a:pt x="187" y="335"/>
                    <a:pt x="188" y="333"/>
                  </a:cubicBezTo>
                  <a:cubicBezTo>
                    <a:pt x="187" y="335"/>
                    <a:pt x="186" y="338"/>
                    <a:pt x="185" y="340"/>
                  </a:cubicBezTo>
                  <a:cubicBezTo>
                    <a:pt x="183" y="340"/>
                    <a:pt x="182" y="340"/>
                    <a:pt x="180" y="341"/>
                  </a:cubicBezTo>
                  <a:cubicBezTo>
                    <a:pt x="165" y="355"/>
                    <a:pt x="148" y="359"/>
                    <a:pt x="128" y="361"/>
                  </a:cubicBezTo>
                  <a:cubicBezTo>
                    <a:pt x="117" y="363"/>
                    <a:pt x="105" y="363"/>
                    <a:pt x="96" y="371"/>
                  </a:cubicBezTo>
                  <a:cubicBezTo>
                    <a:pt x="94" y="372"/>
                    <a:pt x="96" y="375"/>
                    <a:pt x="98" y="374"/>
                  </a:cubicBezTo>
                  <a:cubicBezTo>
                    <a:pt x="111" y="369"/>
                    <a:pt x="126" y="370"/>
                    <a:pt x="139" y="368"/>
                  </a:cubicBezTo>
                  <a:cubicBezTo>
                    <a:pt x="154" y="365"/>
                    <a:pt x="167" y="361"/>
                    <a:pt x="179" y="353"/>
                  </a:cubicBezTo>
                  <a:cubicBezTo>
                    <a:pt x="179" y="353"/>
                    <a:pt x="179" y="353"/>
                    <a:pt x="179" y="353"/>
                  </a:cubicBezTo>
                  <a:cubicBezTo>
                    <a:pt x="180" y="355"/>
                    <a:pt x="181" y="355"/>
                    <a:pt x="183" y="357"/>
                  </a:cubicBezTo>
                  <a:cubicBezTo>
                    <a:pt x="184" y="358"/>
                    <a:pt x="199" y="369"/>
                    <a:pt x="190" y="372"/>
                  </a:cubicBezTo>
                  <a:close/>
                  <a:moveTo>
                    <a:pt x="176" y="321"/>
                  </a:moveTo>
                  <a:cubicBezTo>
                    <a:pt x="176" y="322"/>
                    <a:pt x="176" y="322"/>
                    <a:pt x="176" y="323"/>
                  </a:cubicBezTo>
                  <a:cubicBezTo>
                    <a:pt x="168" y="325"/>
                    <a:pt x="160" y="326"/>
                    <a:pt x="152" y="326"/>
                  </a:cubicBezTo>
                  <a:cubicBezTo>
                    <a:pt x="157" y="303"/>
                    <a:pt x="158" y="278"/>
                    <a:pt x="159" y="254"/>
                  </a:cubicBezTo>
                  <a:cubicBezTo>
                    <a:pt x="161" y="219"/>
                    <a:pt x="174" y="184"/>
                    <a:pt x="168" y="150"/>
                  </a:cubicBezTo>
                  <a:cubicBezTo>
                    <a:pt x="168" y="148"/>
                    <a:pt x="166" y="149"/>
                    <a:pt x="166" y="150"/>
                  </a:cubicBezTo>
                  <a:cubicBezTo>
                    <a:pt x="162" y="185"/>
                    <a:pt x="154" y="219"/>
                    <a:pt x="151" y="254"/>
                  </a:cubicBezTo>
                  <a:cubicBezTo>
                    <a:pt x="150" y="276"/>
                    <a:pt x="147" y="298"/>
                    <a:pt x="145" y="319"/>
                  </a:cubicBezTo>
                  <a:cubicBezTo>
                    <a:pt x="145" y="322"/>
                    <a:pt x="144" y="324"/>
                    <a:pt x="144" y="326"/>
                  </a:cubicBezTo>
                  <a:cubicBezTo>
                    <a:pt x="135" y="326"/>
                    <a:pt x="126" y="325"/>
                    <a:pt x="117" y="324"/>
                  </a:cubicBezTo>
                  <a:cubicBezTo>
                    <a:pt x="117" y="324"/>
                    <a:pt x="116" y="323"/>
                    <a:pt x="116" y="322"/>
                  </a:cubicBezTo>
                  <a:cubicBezTo>
                    <a:pt x="115" y="321"/>
                    <a:pt x="113" y="321"/>
                    <a:pt x="112" y="322"/>
                  </a:cubicBezTo>
                  <a:cubicBezTo>
                    <a:pt x="117" y="312"/>
                    <a:pt x="111" y="299"/>
                    <a:pt x="111" y="288"/>
                  </a:cubicBezTo>
                  <a:cubicBezTo>
                    <a:pt x="110" y="275"/>
                    <a:pt x="111" y="262"/>
                    <a:pt x="111" y="249"/>
                  </a:cubicBezTo>
                  <a:cubicBezTo>
                    <a:pt x="112" y="219"/>
                    <a:pt x="109" y="189"/>
                    <a:pt x="105" y="159"/>
                  </a:cubicBezTo>
                  <a:cubicBezTo>
                    <a:pt x="105" y="157"/>
                    <a:pt x="101" y="157"/>
                    <a:pt x="101" y="159"/>
                  </a:cubicBezTo>
                  <a:cubicBezTo>
                    <a:pt x="103" y="192"/>
                    <a:pt x="106" y="225"/>
                    <a:pt x="106" y="258"/>
                  </a:cubicBezTo>
                  <a:cubicBezTo>
                    <a:pt x="105" y="280"/>
                    <a:pt x="104" y="302"/>
                    <a:pt x="110" y="324"/>
                  </a:cubicBezTo>
                  <a:cubicBezTo>
                    <a:pt x="104" y="324"/>
                    <a:pt x="99" y="323"/>
                    <a:pt x="94" y="324"/>
                  </a:cubicBezTo>
                  <a:cubicBezTo>
                    <a:pt x="94" y="324"/>
                    <a:pt x="91" y="323"/>
                    <a:pt x="87" y="323"/>
                  </a:cubicBezTo>
                  <a:cubicBezTo>
                    <a:pt x="88" y="323"/>
                    <a:pt x="89" y="322"/>
                    <a:pt x="89" y="321"/>
                  </a:cubicBezTo>
                  <a:cubicBezTo>
                    <a:pt x="95" y="266"/>
                    <a:pt x="69" y="237"/>
                    <a:pt x="40" y="194"/>
                  </a:cubicBezTo>
                  <a:cubicBezTo>
                    <a:pt x="17" y="160"/>
                    <a:pt x="4" y="112"/>
                    <a:pt x="24" y="73"/>
                  </a:cubicBezTo>
                  <a:cubicBezTo>
                    <a:pt x="42" y="41"/>
                    <a:pt x="76" y="23"/>
                    <a:pt x="110" y="16"/>
                  </a:cubicBezTo>
                  <a:cubicBezTo>
                    <a:pt x="156" y="7"/>
                    <a:pt x="195" y="26"/>
                    <a:pt x="229" y="54"/>
                  </a:cubicBezTo>
                  <a:cubicBezTo>
                    <a:pt x="266" y="84"/>
                    <a:pt x="259" y="142"/>
                    <a:pt x="237" y="178"/>
                  </a:cubicBezTo>
                  <a:cubicBezTo>
                    <a:pt x="223" y="202"/>
                    <a:pt x="201" y="221"/>
                    <a:pt x="191" y="247"/>
                  </a:cubicBezTo>
                  <a:cubicBezTo>
                    <a:pt x="181" y="271"/>
                    <a:pt x="177" y="295"/>
                    <a:pt x="176" y="3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B789A43A-4848-4034-9058-BFCBAE09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2041"/>
              <a:ext cx="316" cy="104"/>
            </a:xfrm>
            <a:custGeom>
              <a:avLst/>
              <a:gdLst>
                <a:gd name="T0" fmla="*/ 114 w 118"/>
                <a:gd name="T1" fmla="*/ 19 h 39"/>
                <a:gd name="T2" fmla="*/ 101 w 118"/>
                <a:gd name="T3" fmla="*/ 8 h 39"/>
                <a:gd name="T4" fmla="*/ 96 w 118"/>
                <a:gd name="T5" fmla="*/ 8 h 39"/>
                <a:gd name="T6" fmla="*/ 89 w 118"/>
                <a:gd name="T7" fmla="*/ 16 h 39"/>
                <a:gd name="T8" fmla="*/ 88 w 118"/>
                <a:gd name="T9" fmla="*/ 11 h 39"/>
                <a:gd name="T10" fmla="*/ 81 w 118"/>
                <a:gd name="T11" fmla="*/ 8 h 39"/>
                <a:gd name="T12" fmla="*/ 71 w 118"/>
                <a:gd name="T13" fmla="*/ 18 h 39"/>
                <a:gd name="T14" fmla="*/ 72 w 118"/>
                <a:gd name="T15" fmla="*/ 11 h 39"/>
                <a:gd name="T16" fmla="*/ 65 w 118"/>
                <a:gd name="T17" fmla="*/ 7 h 39"/>
                <a:gd name="T18" fmla="*/ 54 w 118"/>
                <a:gd name="T19" fmla="*/ 19 h 39"/>
                <a:gd name="T20" fmla="*/ 51 w 118"/>
                <a:gd name="T21" fmla="*/ 6 h 39"/>
                <a:gd name="T22" fmla="*/ 43 w 118"/>
                <a:gd name="T23" fmla="*/ 5 h 39"/>
                <a:gd name="T24" fmla="*/ 41 w 118"/>
                <a:gd name="T25" fmla="*/ 11 h 39"/>
                <a:gd name="T26" fmla="*/ 40 w 118"/>
                <a:gd name="T27" fmla="*/ 15 h 39"/>
                <a:gd name="T28" fmla="*/ 28 w 118"/>
                <a:gd name="T29" fmla="*/ 11 h 39"/>
                <a:gd name="T30" fmla="*/ 21 w 118"/>
                <a:gd name="T31" fmla="*/ 10 h 39"/>
                <a:gd name="T32" fmla="*/ 8 w 118"/>
                <a:gd name="T33" fmla="*/ 16 h 39"/>
                <a:gd name="T34" fmla="*/ 9 w 118"/>
                <a:gd name="T35" fmla="*/ 15 h 39"/>
                <a:gd name="T36" fmla="*/ 9 w 118"/>
                <a:gd name="T37" fmla="*/ 14 h 39"/>
                <a:gd name="T38" fmla="*/ 5 w 118"/>
                <a:gd name="T39" fmla="*/ 13 h 39"/>
                <a:gd name="T40" fmla="*/ 13 w 118"/>
                <a:gd name="T41" fmla="*/ 33 h 39"/>
                <a:gd name="T42" fmla="*/ 18 w 118"/>
                <a:gd name="T43" fmla="*/ 32 h 39"/>
                <a:gd name="T44" fmla="*/ 23 w 118"/>
                <a:gd name="T45" fmla="*/ 24 h 39"/>
                <a:gd name="T46" fmla="*/ 36 w 118"/>
                <a:gd name="T47" fmla="*/ 34 h 39"/>
                <a:gd name="T48" fmla="*/ 46 w 118"/>
                <a:gd name="T49" fmla="*/ 26 h 39"/>
                <a:gd name="T50" fmla="*/ 50 w 118"/>
                <a:gd name="T51" fmla="*/ 31 h 39"/>
                <a:gd name="T52" fmla="*/ 58 w 118"/>
                <a:gd name="T53" fmla="*/ 30 h 39"/>
                <a:gd name="T54" fmla="*/ 63 w 118"/>
                <a:gd name="T55" fmla="*/ 24 h 39"/>
                <a:gd name="T56" fmla="*/ 63 w 118"/>
                <a:gd name="T57" fmla="*/ 27 h 39"/>
                <a:gd name="T58" fmla="*/ 70 w 118"/>
                <a:gd name="T59" fmla="*/ 30 h 39"/>
                <a:gd name="T60" fmla="*/ 81 w 118"/>
                <a:gd name="T61" fmla="*/ 21 h 39"/>
                <a:gd name="T62" fmla="*/ 83 w 118"/>
                <a:gd name="T63" fmla="*/ 27 h 39"/>
                <a:gd name="T64" fmla="*/ 89 w 118"/>
                <a:gd name="T65" fmla="*/ 29 h 39"/>
                <a:gd name="T66" fmla="*/ 108 w 118"/>
                <a:gd name="T67" fmla="*/ 25 h 39"/>
                <a:gd name="T68" fmla="*/ 114 w 118"/>
                <a:gd name="T6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39">
                  <a:moveTo>
                    <a:pt x="114" y="19"/>
                  </a:moveTo>
                  <a:cubicBezTo>
                    <a:pt x="110" y="14"/>
                    <a:pt x="106" y="10"/>
                    <a:pt x="101" y="8"/>
                  </a:cubicBezTo>
                  <a:cubicBezTo>
                    <a:pt x="99" y="7"/>
                    <a:pt x="97" y="7"/>
                    <a:pt x="96" y="8"/>
                  </a:cubicBezTo>
                  <a:cubicBezTo>
                    <a:pt x="94" y="11"/>
                    <a:pt x="91" y="14"/>
                    <a:pt x="89" y="16"/>
                  </a:cubicBezTo>
                  <a:cubicBezTo>
                    <a:pt x="89" y="15"/>
                    <a:pt x="88" y="13"/>
                    <a:pt x="88" y="11"/>
                  </a:cubicBezTo>
                  <a:cubicBezTo>
                    <a:pt x="88" y="7"/>
                    <a:pt x="83" y="5"/>
                    <a:pt x="81" y="8"/>
                  </a:cubicBezTo>
                  <a:cubicBezTo>
                    <a:pt x="77" y="11"/>
                    <a:pt x="74" y="15"/>
                    <a:pt x="71" y="18"/>
                  </a:cubicBezTo>
                  <a:cubicBezTo>
                    <a:pt x="71" y="16"/>
                    <a:pt x="71" y="13"/>
                    <a:pt x="72" y="11"/>
                  </a:cubicBezTo>
                  <a:cubicBezTo>
                    <a:pt x="72" y="8"/>
                    <a:pt x="68" y="6"/>
                    <a:pt x="65" y="7"/>
                  </a:cubicBezTo>
                  <a:cubicBezTo>
                    <a:pt x="61" y="11"/>
                    <a:pt x="57" y="14"/>
                    <a:pt x="54" y="19"/>
                  </a:cubicBezTo>
                  <a:cubicBezTo>
                    <a:pt x="52" y="15"/>
                    <a:pt x="51" y="10"/>
                    <a:pt x="51" y="6"/>
                  </a:cubicBezTo>
                  <a:cubicBezTo>
                    <a:pt x="51" y="1"/>
                    <a:pt x="44" y="0"/>
                    <a:pt x="43" y="5"/>
                  </a:cubicBezTo>
                  <a:cubicBezTo>
                    <a:pt x="43" y="7"/>
                    <a:pt x="42" y="9"/>
                    <a:pt x="41" y="11"/>
                  </a:cubicBezTo>
                  <a:cubicBezTo>
                    <a:pt x="41" y="13"/>
                    <a:pt x="41" y="14"/>
                    <a:pt x="40" y="15"/>
                  </a:cubicBezTo>
                  <a:cubicBezTo>
                    <a:pt x="38" y="25"/>
                    <a:pt x="34" y="24"/>
                    <a:pt x="28" y="11"/>
                  </a:cubicBezTo>
                  <a:cubicBezTo>
                    <a:pt x="27" y="7"/>
                    <a:pt x="22" y="6"/>
                    <a:pt x="21" y="10"/>
                  </a:cubicBezTo>
                  <a:cubicBezTo>
                    <a:pt x="9" y="39"/>
                    <a:pt x="16" y="12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2"/>
                    <a:pt x="6" y="12"/>
                    <a:pt x="5" y="13"/>
                  </a:cubicBezTo>
                  <a:cubicBezTo>
                    <a:pt x="0" y="19"/>
                    <a:pt x="7" y="30"/>
                    <a:pt x="13" y="33"/>
                  </a:cubicBezTo>
                  <a:cubicBezTo>
                    <a:pt x="14" y="35"/>
                    <a:pt x="17" y="34"/>
                    <a:pt x="18" y="32"/>
                  </a:cubicBezTo>
                  <a:cubicBezTo>
                    <a:pt x="20" y="29"/>
                    <a:pt x="21" y="27"/>
                    <a:pt x="23" y="24"/>
                  </a:cubicBezTo>
                  <a:cubicBezTo>
                    <a:pt x="25" y="31"/>
                    <a:pt x="28" y="36"/>
                    <a:pt x="36" y="34"/>
                  </a:cubicBezTo>
                  <a:cubicBezTo>
                    <a:pt x="41" y="33"/>
                    <a:pt x="44" y="30"/>
                    <a:pt x="46" y="26"/>
                  </a:cubicBezTo>
                  <a:cubicBezTo>
                    <a:pt x="47" y="28"/>
                    <a:pt x="48" y="29"/>
                    <a:pt x="50" y="31"/>
                  </a:cubicBezTo>
                  <a:cubicBezTo>
                    <a:pt x="53" y="33"/>
                    <a:pt x="56" y="33"/>
                    <a:pt x="58" y="30"/>
                  </a:cubicBezTo>
                  <a:cubicBezTo>
                    <a:pt x="60" y="28"/>
                    <a:pt x="61" y="26"/>
                    <a:pt x="63" y="24"/>
                  </a:cubicBezTo>
                  <a:cubicBezTo>
                    <a:pt x="63" y="25"/>
                    <a:pt x="63" y="26"/>
                    <a:pt x="63" y="27"/>
                  </a:cubicBezTo>
                  <a:cubicBezTo>
                    <a:pt x="64" y="30"/>
                    <a:pt x="67" y="31"/>
                    <a:pt x="70" y="30"/>
                  </a:cubicBezTo>
                  <a:cubicBezTo>
                    <a:pt x="74" y="27"/>
                    <a:pt x="77" y="24"/>
                    <a:pt x="81" y="21"/>
                  </a:cubicBezTo>
                  <a:cubicBezTo>
                    <a:pt x="81" y="23"/>
                    <a:pt x="82" y="25"/>
                    <a:pt x="83" y="27"/>
                  </a:cubicBezTo>
                  <a:cubicBezTo>
                    <a:pt x="83" y="29"/>
                    <a:pt x="87" y="30"/>
                    <a:pt x="89" y="29"/>
                  </a:cubicBezTo>
                  <a:cubicBezTo>
                    <a:pt x="96" y="23"/>
                    <a:pt x="100" y="16"/>
                    <a:pt x="108" y="25"/>
                  </a:cubicBezTo>
                  <a:cubicBezTo>
                    <a:pt x="111" y="30"/>
                    <a:pt x="118" y="23"/>
                    <a:pt x="1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="" xmlns:a16="http://schemas.microsoft.com/office/drawing/2014/main" id="{E9481D04-A92F-4373-8E66-3E24EC22F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1" y="2384"/>
              <a:ext cx="160" cy="150"/>
            </a:xfrm>
            <a:custGeom>
              <a:avLst/>
              <a:gdLst>
                <a:gd name="T0" fmla="*/ 49 w 60"/>
                <a:gd name="T1" fmla="*/ 4 h 56"/>
                <a:gd name="T2" fmla="*/ 45 w 60"/>
                <a:gd name="T3" fmla="*/ 10 h 56"/>
                <a:gd name="T4" fmla="*/ 35 w 60"/>
                <a:gd name="T5" fmla="*/ 15 h 56"/>
                <a:gd name="T6" fmla="*/ 18 w 60"/>
                <a:gd name="T7" fmla="*/ 23 h 56"/>
                <a:gd name="T8" fmla="*/ 3 w 60"/>
                <a:gd name="T9" fmla="*/ 45 h 56"/>
                <a:gd name="T10" fmla="*/ 26 w 60"/>
                <a:gd name="T11" fmla="*/ 46 h 56"/>
                <a:gd name="T12" fmla="*/ 56 w 60"/>
                <a:gd name="T13" fmla="*/ 9 h 56"/>
                <a:gd name="T14" fmla="*/ 49 w 60"/>
                <a:gd name="T15" fmla="*/ 4 h 56"/>
                <a:gd name="T16" fmla="*/ 27 w 60"/>
                <a:gd name="T17" fmla="*/ 32 h 56"/>
                <a:gd name="T18" fmla="*/ 18 w 60"/>
                <a:gd name="T19" fmla="*/ 41 h 56"/>
                <a:gd name="T20" fmla="*/ 11 w 60"/>
                <a:gd name="T21" fmla="*/ 41 h 56"/>
                <a:gd name="T22" fmla="*/ 15 w 60"/>
                <a:gd name="T23" fmla="*/ 35 h 56"/>
                <a:gd name="T24" fmla="*/ 34 w 60"/>
                <a:gd name="T25" fmla="*/ 25 h 56"/>
                <a:gd name="T26" fmla="*/ 27 w 60"/>
                <a:gd name="T2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6">
                  <a:moveTo>
                    <a:pt x="49" y="4"/>
                  </a:moveTo>
                  <a:cubicBezTo>
                    <a:pt x="48" y="6"/>
                    <a:pt x="46" y="8"/>
                    <a:pt x="45" y="10"/>
                  </a:cubicBezTo>
                  <a:cubicBezTo>
                    <a:pt x="42" y="12"/>
                    <a:pt x="39" y="14"/>
                    <a:pt x="35" y="15"/>
                  </a:cubicBezTo>
                  <a:cubicBezTo>
                    <a:pt x="30" y="18"/>
                    <a:pt x="24" y="20"/>
                    <a:pt x="18" y="23"/>
                  </a:cubicBezTo>
                  <a:cubicBezTo>
                    <a:pt x="10" y="26"/>
                    <a:pt x="0" y="35"/>
                    <a:pt x="3" y="45"/>
                  </a:cubicBezTo>
                  <a:cubicBezTo>
                    <a:pt x="6" y="56"/>
                    <a:pt x="21" y="51"/>
                    <a:pt x="26" y="46"/>
                  </a:cubicBezTo>
                  <a:cubicBezTo>
                    <a:pt x="37" y="34"/>
                    <a:pt x="47" y="22"/>
                    <a:pt x="56" y="9"/>
                  </a:cubicBezTo>
                  <a:cubicBezTo>
                    <a:pt x="60" y="4"/>
                    <a:pt x="52" y="0"/>
                    <a:pt x="49" y="4"/>
                  </a:cubicBezTo>
                  <a:close/>
                  <a:moveTo>
                    <a:pt x="27" y="32"/>
                  </a:moveTo>
                  <a:cubicBezTo>
                    <a:pt x="24" y="34"/>
                    <a:pt x="21" y="38"/>
                    <a:pt x="18" y="41"/>
                  </a:cubicBezTo>
                  <a:cubicBezTo>
                    <a:pt x="18" y="41"/>
                    <a:pt x="11" y="45"/>
                    <a:pt x="11" y="41"/>
                  </a:cubicBezTo>
                  <a:cubicBezTo>
                    <a:pt x="12" y="39"/>
                    <a:pt x="13" y="37"/>
                    <a:pt x="15" y="35"/>
                  </a:cubicBezTo>
                  <a:cubicBezTo>
                    <a:pt x="19" y="30"/>
                    <a:pt x="27" y="27"/>
                    <a:pt x="34" y="25"/>
                  </a:cubicBezTo>
                  <a:cubicBezTo>
                    <a:pt x="31" y="27"/>
                    <a:pt x="29" y="30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="" xmlns:a16="http://schemas.microsoft.com/office/drawing/2014/main" id="{FAA20244-7603-461C-8C9A-7568BCCA3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1" y="2159"/>
              <a:ext cx="187" cy="112"/>
            </a:xfrm>
            <a:custGeom>
              <a:avLst/>
              <a:gdLst>
                <a:gd name="T0" fmla="*/ 66 w 70"/>
                <a:gd name="T1" fmla="*/ 3 h 42"/>
                <a:gd name="T2" fmla="*/ 65 w 70"/>
                <a:gd name="T3" fmla="*/ 4 h 42"/>
                <a:gd name="T4" fmla="*/ 59 w 70"/>
                <a:gd name="T5" fmla="*/ 1 h 42"/>
                <a:gd name="T6" fmla="*/ 53 w 70"/>
                <a:gd name="T7" fmla="*/ 6 h 42"/>
                <a:gd name="T8" fmla="*/ 3 w 70"/>
                <a:gd name="T9" fmla="*/ 33 h 42"/>
                <a:gd name="T10" fmla="*/ 25 w 70"/>
                <a:gd name="T11" fmla="*/ 36 h 42"/>
                <a:gd name="T12" fmla="*/ 64 w 70"/>
                <a:gd name="T13" fmla="*/ 9 h 42"/>
                <a:gd name="T14" fmla="*/ 64 w 70"/>
                <a:gd name="T15" fmla="*/ 8 h 42"/>
                <a:gd name="T16" fmla="*/ 67 w 70"/>
                <a:gd name="T17" fmla="*/ 7 h 42"/>
                <a:gd name="T18" fmla="*/ 66 w 70"/>
                <a:gd name="T19" fmla="*/ 3 h 42"/>
                <a:gd name="T20" fmla="*/ 13 w 70"/>
                <a:gd name="T21" fmla="*/ 31 h 42"/>
                <a:gd name="T22" fmla="*/ 17 w 70"/>
                <a:gd name="T23" fmla="*/ 25 h 42"/>
                <a:gd name="T24" fmla="*/ 25 w 70"/>
                <a:gd name="T25" fmla="*/ 21 h 42"/>
                <a:gd name="T26" fmla="*/ 39 w 70"/>
                <a:gd name="T27" fmla="*/ 17 h 42"/>
                <a:gd name="T28" fmla="*/ 41 w 70"/>
                <a:gd name="T29" fmla="*/ 16 h 42"/>
                <a:gd name="T30" fmla="*/ 13 w 70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42">
                  <a:moveTo>
                    <a:pt x="66" y="3"/>
                  </a:moveTo>
                  <a:cubicBezTo>
                    <a:pt x="66" y="3"/>
                    <a:pt x="66" y="3"/>
                    <a:pt x="65" y="4"/>
                  </a:cubicBezTo>
                  <a:cubicBezTo>
                    <a:pt x="64" y="2"/>
                    <a:pt x="62" y="0"/>
                    <a:pt x="59" y="1"/>
                  </a:cubicBezTo>
                  <a:cubicBezTo>
                    <a:pt x="57" y="3"/>
                    <a:pt x="55" y="4"/>
                    <a:pt x="53" y="6"/>
                  </a:cubicBezTo>
                  <a:cubicBezTo>
                    <a:pt x="32" y="9"/>
                    <a:pt x="0" y="15"/>
                    <a:pt x="3" y="33"/>
                  </a:cubicBezTo>
                  <a:cubicBezTo>
                    <a:pt x="5" y="42"/>
                    <a:pt x="20" y="38"/>
                    <a:pt x="25" y="36"/>
                  </a:cubicBezTo>
                  <a:cubicBezTo>
                    <a:pt x="39" y="29"/>
                    <a:pt x="50" y="16"/>
                    <a:pt x="64" y="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8"/>
                    <a:pt x="66" y="7"/>
                    <a:pt x="67" y="7"/>
                  </a:cubicBezTo>
                  <a:cubicBezTo>
                    <a:pt x="70" y="6"/>
                    <a:pt x="69" y="3"/>
                    <a:pt x="66" y="3"/>
                  </a:cubicBezTo>
                  <a:close/>
                  <a:moveTo>
                    <a:pt x="13" y="31"/>
                  </a:moveTo>
                  <a:cubicBezTo>
                    <a:pt x="12" y="28"/>
                    <a:pt x="14" y="25"/>
                    <a:pt x="17" y="25"/>
                  </a:cubicBezTo>
                  <a:cubicBezTo>
                    <a:pt x="20" y="23"/>
                    <a:pt x="23" y="22"/>
                    <a:pt x="25" y="21"/>
                  </a:cubicBezTo>
                  <a:cubicBezTo>
                    <a:pt x="30" y="19"/>
                    <a:pt x="34" y="18"/>
                    <a:pt x="39" y="17"/>
                  </a:cubicBezTo>
                  <a:cubicBezTo>
                    <a:pt x="39" y="16"/>
                    <a:pt x="40" y="16"/>
                    <a:pt x="41" y="16"/>
                  </a:cubicBezTo>
                  <a:cubicBezTo>
                    <a:pt x="32" y="23"/>
                    <a:pt x="24" y="30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="" xmlns:a16="http://schemas.microsoft.com/office/drawing/2014/main" id="{01618ED9-806C-46B2-95FD-6323085D36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0" y="1965"/>
              <a:ext cx="211" cy="110"/>
            </a:xfrm>
            <a:custGeom>
              <a:avLst/>
              <a:gdLst>
                <a:gd name="T0" fmla="*/ 77 w 79"/>
                <a:gd name="T1" fmla="*/ 35 h 41"/>
                <a:gd name="T2" fmla="*/ 74 w 79"/>
                <a:gd name="T3" fmla="*/ 33 h 41"/>
                <a:gd name="T4" fmla="*/ 72 w 79"/>
                <a:gd name="T5" fmla="*/ 32 h 41"/>
                <a:gd name="T6" fmla="*/ 43 w 79"/>
                <a:gd name="T7" fmla="*/ 10 h 41"/>
                <a:gd name="T8" fmla="*/ 5 w 79"/>
                <a:gd name="T9" fmla="*/ 3 h 41"/>
                <a:gd name="T10" fmla="*/ 1 w 79"/>
                <a:gd name="T11" fmla="*/ 9 h 41"/>
                <a:gd name="T12" fmla="*/ 32 w 79"/>
                <a:gd name="T13" fmla="*/ 34 h 41"/>
                <a:gd name="T14" fmla="*/ 67 w 79"/>
                <a:gd name="T15" fmla="*/ 40 h 41"/>
                <a:gd name="T16" fmla="*/ 71 w 79"/>
                <a:gd name="T17" fmla="*/ 41 h 41"/>
                <a:gd name="T18" fmla="*/ 74 w 79"/>
                <a:gd name="T19" fmla="*/ 39 h 41"/>
                <a:gd name="T20" fmla="*/ 77 w 79"/>
                <a:gd name="T21" fmla="*/ 38 h 41"/>
                <a:gd name="T22" fmla="*/ 77 w 79"/>
                <a:gd name="T23" fmla="*/ 35 h 41"/>
                <a:gd name="T24" fmla="*/ 13 w 79"/>
                <a:gd name="T25" fmla="*/ 12 h 41"/>
                <a:gd name="T26" fmla="*/ 50 w 79"/>
                <a:gd name="T27" fmla="*/ 27 h 41"/>
                <a:gd name="T28" fmla="*/ 51 w 79"/>
                <a:gd name="T29" fmla="*/ 28 h 41"/>
                <a:gd name="T30" fmla="*/ 13 w 79"/>
                <a:gd name="T31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41">
                  <a:moveTo>
                    <a:pt x="77" y="35"/>
                  </a:moveTo>
                  <a:cubicBezTo>
                    <a:pt x="76" y="34"/>
                    <a:pt x="75" y="34"/>
                    <a:pt x="74" y="33"/>
                  </a:cubicBezTo>
                  <a:cubicBezTo>
                    <a:pt x="73" y="33"/>
                    <a:pt x="73" y="33"/>
                    <a:pt x="72" y="32"/>
                  </a:cubicBezTo>
                  <a:cubicBezTo>
                    <a:pt x="60" y="30"/>
                    <a:pt x="53" y="16"/>
                    <a:pt x="43" y="10"/>
                  </a:cubicBezTo>
                  <a:cubicBezTo>
                    <a:pt x="31" y="3"/>
                    <a:pt x="17" y="0"/>
                    <a:pt x="5" y="3"/>
                  </a:cubicBezTo>
                  <a:cubicBezTo>
                    <a:pt x="2" y="4"/>
                    <a:pt x="0" y="7"/>
                    <a:pt x="1" y="9"/>
                  </a:cubicBezTo>
                  <a:cubicBezTo>
                    <a:pt x="5" y="23"/>
                    <a:pt x="19" y="29"/>
                    <a:pt x="32" y="34"/>
                  </a:cubicBezTo>
                  <a:cubicBezTo>
                    <a:pt x="41" y="37"/>
                    <a:pt x="55" y="41"/>
                    <a:pt x="67" y="40"/>
                  </a:cubicBezTo>
                  <a:cubicBezTo>
                    <a:pt x="68" y="40"/>
                    <a:pt x="70" y="40"/>
                    <a:pt x="71" y="41"/>
                  </a:cubicBezTo>
                  <a:cubicBezTo>
                    <a:pt x="72" y="41"/>
                    <a:pt x="74" y="40"/>
                    <a:pt x="74" y="39"/>
                  </a:cubicBezTo>
                  <a:cubicBezTo>
                    <a:pt x="75" y="38"/>
                    <a:pt x="76" y="38"/>
                    <a:pt x="77" y="38"/>
                  </a:cubicBezTo>
                  <a:cubicBezTo>
                    <a:pt x="78" y="37"/>
                    <a:pt x="79" y="36"/>
                    <a:pt x="77" y="35"/>
                  </a:cubicBezTo>
                  <a:close/>
                  <a:moveTo>
                    <a:pt x="13" y="12"/>
                  </a:moveTo>
                  <a:cubicBezTo>
                    <a:pt x="27" y="11"/>
                    <a:pt x="41" y="17"/>
                    <a:pt x="50" y="27"/>
                  </a:cubicBezTo>
                  <a:cubicBezTo>
                    <a:pt x="50" y="27"/>
                    <a:pt x="51" y="28"/>
                    <a:pt x="51" y="28"/>
                  </a:cubicBezTo>
                  <a:cubicBezTo>
                    <a:pt x="36" y="26"/>
                    <a:pt x="20" y="23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="" xmlns:a16="http://schemas.microsoft.com/office/drawing/2014/main" id="{6BE0D196-0B44-4F3B-96AD-5E27497ED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1" y="1617"/>
              <a:ext cx="174" cy="185"/>
            </a:xfrm>
            <a:custGeom>
              <a:avLst/>
              <a:gdLst>
                <a:gd name="T0" fmla="*/ 41 w 65"/>
                <a:gd name="T1" fmla="*/ 23 h 69"/>
                <a:gd name="T2" fmla="*/ 3 w 65"/>
                <a:gd name="T3" fmla="*/ 5 h 69"/>
                <a:gd name="T4" fmla="*/ 1 w 65"/>
                <a:gd name="T5" fmla="*/ 10 h 69"/>
                <a:gd name="T6" fmla="*/ 29 w 65"/>
                <a:gd name="T7" fmla="*/ 47 h 69"/>
                <a:gd name="T8" fmla="*/ 58 w 65"/>
                <a:gd name="T9" fmla="*/ 66 h 69"/>
                <a:gd name="T10" fmla="*/ 65 w 65"/>
                <a:gd name="T11" fmla="*/ 65 h 69"/>
                <a:gd name="T12" fmla="*/ 41 w 65"/>
                <a:gd name="T13" fmla="*/ 23 h 69"/>
                <a:gd name="T14" fmla="*/ 9 w 65"/>
                <a:gd name="T15" fmla="*/ 12 h 69"/>
                <a:gd name="T16" fmla="*/ 38 w 65"/>
                <a:gd name="T17" fmla="*/ 30 h 69"/>
                <a:gd name="T18" fmla="*/ 57 w 65"/>
                <a:gd name="T19" fmla="*/ 59 h 69"/>
                <a:gd name="T20" fmla="*/ 32 w 65"/>
                <a:gd name="T21" fmla="*/ 39 h 69"/>
                <a:gd name="T22" fmla="*/ 9 w 65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9">
                  <a:moveTo>
                    <a:pt x="41" y="23"/>
                  </a:moveTo>
                  <a:cubicBezTo>
                    <a:pt x="32" y="11"/>
                    <a:pt x="20" y="0"/>
                    <a:pt x="3" y="5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3" y="26"/>
                    <a:pt x="17" y="37"/>
                    <a:pt x="29" y="47"/>
                  </a:cubicBezTo>
                  <a:cubicBezTo>
                    <a:pt x="37" y="54"/>
                    <a:pt x="47" y="66"/>
                    <a:pt x="58" y="66"/>
                  </a:cubicBezTo>
                  <a:cubicBezTo>
                    <a:pt x="60" y="69"/>
                    <a:pt x="65" y="68"/>
                    <a:pt x="65" y="65"/>
                  </a:cubicBezTo>
                  <a:cubicBezTo>
                    <a:pt x="63" y="50"/>
                    <a:pt x="50" y="35"/>
                    <a:pt x="41" y="23"/>
                  </a:cubicBezTo>
                  <a:close/>
                  <a:moveTo>
                    <a:pt x="9" y="12"/>
                  </a:moveTo>
                  <a:cubicBezTo>
                    <a:pt x="22" y="9"/>
                    <a:pt x="31" y="20"/>
                    <a:pt x="38" y="30"/>
                  </a:cubicBezTo>
                  <a:cubicBezTo>
                    <a:pt x="44" y="38"/>
                    <a:pt x="54" y="49"/>
                    <a:pt x="57" y="59"/>
                  </a:cubicBezTo>
                  <a:cubicBezTo>
                    <a:pt x="47" y="55"/>
                    <a:pt x="40" y="46"/>
                    <a:pt x="32" y="39"/>
                  </a:cubicBezTo>
                  <a:cubicBezTo>
                    <a:pt x="23" y="32"/>
                    <a:pt x="13" y="23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="" xmlns:a16="http://schemas.microsoft.com/office/drawing/2014/main" id="{7C4E3B6B-BA01-41B6-929C-EEE3534B1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" y="1440"/>
              <a:ext cx="209" cy="254"/>
            </a:xfrm>
            <a:custGeom>
              <a:avLst/>
              <a:gdLst>
                <a:gd name="T0" fmla="*/ 60 w 78"/>
                <a:gd name="T1" fmla="*/ 34 h 95"/>
                <a:gd name="T2" fmla="*/ 26 w 78"/>
                <a:gd name="T3" fmla="*/ 5 h 95"/>
                <a:gd name="T4" fmla="*/ 55 w 78"/>
                <a:gd name="T5" fmla="*/ 88 h 95"/>
                <a:gd name="T6" fmla="*/ 58 w 78"/>
                <a:gd name="T7" fmla="*/ 88 h 95"/>
                <a:gd name="T8" fmla="*/ 65 w 78"/>
                <a:gd name="T9" fmla="*/ 92 h 95"/>
                <a:gd name="T10" fmla="*/ 60 w 78"/>
                <a:gd name="T11" fmla="*/ 34 h 95"/>
                <a:gd name="T12" fmla="*/ 59 w 78"/>
                <a:gd name="T13" fmla="*/ 85 h 95"/>
                <a:gd name="T14" fmla="*/ 27 w 78"/>
                <a:gd name="T15" fmla="*/ 19 h 95"/>
                <a:gd name="T16" fmla="*/ 38 w 78"/>
                <a:gd name="T17" fmla="*/ 14 h 95"/>
                <a:gd name="T18" fmla="*/ 51 w 78"/>
                <a:gd name="T19" fmla="*/ 37 h 95"/>
                <a:gd name="T20" fmla="*/ 59 w 78"/>
                <a:gd name="T21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95">
                  <a:moveTo>
                    <a:pt x="60" y="34"/>
                  </a:moveTo>
                  <a:cubicBezTo>
                    <a:pt x="54" y="21"/>
                    <a:pt x="44" y="0"/>
                    <a:pt x="26" y="5"/>
                  </a:cubicBezTo>
                  <a:cubicBezTo>
                    <a:pt x="0" y="13"/>
                    <a:pt x="44" y="80"/>
                    <a:pt x="55" y="88"/>
                  </a:cubicBezTo>
                  <a:cubicBezTo>
                    <a:pt x="56" y="89"/>
                    <a:pt x="57" y="89"/>
                    <a:pt x="58" y="88"/>
                  </a:cubicBezTo>
                  <a:cubicBezTo>
                    <a:pt x="58" y="92"/>
                    <a:pt x="62" y="95"/>
                    <a:pt x="65" y="92"/>
                  </a:cubicBezTo>
                  <a:cubicBezTo>
                    <a:pt x="78" y="78"/>
                    <a:pt x="66" y="49"/>
                    <a:pt x="60" y="34"/>
                  </a:cubicBezTo>
                  <a:close/>
                  <a:moveTo>
                    <a:pt x="59" y="85"/>
                  </a:moveTo>
                  <a:cubicBezTo>
                    <a:pt x="50" y="62"/>
                    <a:pt x="30" y="44"/>
                    <a:pt x="27" y="19"/>
                  </a:cubicBezTo>
                  <a:cubicBezTo>
                    <a:pt x="26" y="12"/>
                    <a:pt x="33" y="10"/>
                    <a:pt x="38" y="14"/>
                  </a:cubicBezTo>
                  <a:cubicBezTo>
                    <a:pt x="45" y="20"/>
                    <a:pt x="48" y="29"/>
                    <a:pt x="51" y="37"/>
                  </a:cubicBezTo>
                  <a:cubicBezTo>
                    <a:pt x="56" y="46"/>
                    <a:pt x="67" y="74"/>
                    <a:pt x="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="" xmlns:a16="http://schemas.microsoft.com/office/drawing/2014/main" id="{ACAF9E09-316E-4CB2-94AC-0F2F40B334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" y="1340"/>
              <a:ext cx="88" cy="258"/>
            </a:xfrm>
            <a:custGeom>
              <a:avLst/>
              <a:gdLst>
                <a:gd name="T0" fmla="*/ 29 w 33"/>
                <a:gd name="T1" fmla="*/ 33 h 96"/>
                <a:gd name="T2" fmla="*/ 10 w 33"/>
                <a:gd name="T3" fmla="*/ 9 h 96"/>
                <a:gd name="T4" fmla="*/ 3 w 33"/>
                <a:gd name="T5" fmla="*/ 48 h 96"/>
                <a:gd name="T6" fmla="*/ 16 w 33"/>
                <a:gd name="T7" fmla="*/ 89 h 96"/>
                <a:gd name="T8" fmla="*/ 17 w 33"/>
                <a:gd name="T9" fmla="*/ 89 h 96"/>
                <a:gd name="T10" fmla="*/ 17 w 33"/>
                <a:gd name="T11" fmla="*/ 93 h 96"/>
                <a:gd name="T12" fmla="*/ 22 w 33"/>
                <a:gd name="T13" fmla="*/ 94 h 96"/>
                <a:gd name="T14" fmla="*/ 29 w 33"/>
                <a:gd name="T15" fmla="*/ 33 h 96"/>
                <a:gd name="T16" fmla="*/ 17 w 33"/>
                <a:gd name="T17" fmla="*/ 85 h 96"/>
                <a:gd name="T18" fmla="*/ 12 w 33"/>
                <a:gd name="T19" fmla="*/ 58 h 96"/>
                <a:gd name="T20" fmla="*/ 12 w 33"/>
                <a:gd name="T21" fmla="*/ 22 h 96"/>
                <a:gd name="T22" fmla="*/ 20 w 33"/>
                <a:gd name="T23" fmla="*/ 24 h 96"/>
                <a:gd name="T24" fmla="*/ 24 w 33"/>
                <a:gd name="T25" fmla="*/ 47 h 96"/>
                <a:gd name="T26" fmla="*/ 17 w 33"/>
                <a:gd name="T27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96">
                  <a:moveTo>
                    <a:pt x="29" y="33"/>
                  </a:moveTo>
                  <a:cubicBezTo>
                    <a:pt x="28" y="25"/>
                    <a:pt x="23" y="0"/>
                    <a:pt x="10" y="9"/>
                  </a:cubicBezTo>
                  <a:cubicBezTo>
                    <a:pt x="0" y="17"/>
                    <a:pt x="2" y="38"/>
                    <a:pt x="3" y="48"/>
                  </a:cubicBezTo>
                  <a:cubicBezTo>
                    <a:pt x="4" y="61"/>
                    <a:pt x="4" y="80"/>
                    <a:pt x="16" y="89"/>
                  </a:cubicBezTo>
                  <a:cubicBezTo>
                    <a:pt x="16" y="89"/>
                    <a:pt x="17" y="89"/>
                    <a:pt x="17" y="89"/>
                  </a:cubicBezTo>
                  <a:cubicBezTo>
                    <a:pt x="17" y="90"/>
                    <a:pt x="17" y="92"/>
                    <a:pt x="17" y="93"/>
                  </a:cubicBezTo>
                  <a:cubicBezTo>
                    <a:pt x="17" y="95"/>
                    <a:pt x="20" y="96"/>
                    <a:pt x="22" y="94"/>
                  </a:cubicBezTo>
                  <a:cubicBezTo>
                    <a:pt x="32" y="76"/>
                    <a:pt x="33" y="53"/>
                    <a:pt x="29" y="33"/>
                  </a:cubicBezTo>
                  <a:close/>
                  <a:moveTo>
                    <a:pt x="17" y="85"/>
                  </a:moveTo>
                  <a:cubicBezTo>
                    <a:pt x="14" y="78"/>
                    <a:pt x="13" y="65"/>
                    <a:pt x="12" y="58"/>
                  </a:cubicBezTo>
                  <a:cubicBezTo>
                    <a:pt x="11" y="46"/>
                    <a:pt x="10" y="34"/>
                    <a:pt x="12" y="22"/>
                  </a:cubicBezTo>
                  <a:cubicBezTo>
                    <a:pt x="14" y="13"/>
                    <a:pt x="18" y="18"/>
                    <a:pt x="20" y="24"/>
                  </a:cubicBezTo>
                  <a:cubicBezTo>
                    <a:pt x="22" y="32"/>
                    <a:pt x="23" y="39"/>
                    <a:pt x="24" y="47"/>
                  </a:cubicBezTo>
                  <a:cubicBezTo>
                    <a:pt x="25" y="60"/>
                    <a:pt x="19" y="72"/>
                    <a:pt x="1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="" xmlns:a16="http://schemas.microsoft.com/office/drawing/2014/main" id="{973212B1-F47D-4273-BCF8-AE9AB645B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6" y="1383"/>
              <a:ext cx="137" cy="236"/>
            </a:xfrm>
            <a:custGeom>
              <a:avLst/>
              <a:gdLst>
                <a:gd name="T0" fmla="*/ 37 w 51"/>
                <a:gd name="T1" fmla="*/ 1 h 88"/>
                <a:gd name="T2" fmla="*/ 13 w 51"/>
                <a:gd name="T3" fmla="*/ 33 h 88"/>
                <a:gd name="T4" fmla="*/ 8 w 51"/>
                <a:gd name="T5" fmla="*/ 78 h 88"/>
                <a:gd name="T6" fmla="*/ 6 w 51"/>
                <a:gd name="T7" fmla="*/ 80 h 88"/>
                <a:gd name="T8" fmla="*/ 10 w 51"/>
                <a:gd name="T9" fmla="*/ 86 h 88"/>
                <a:gd name="T10" fmla="*/ 39 w 51"/>
                <a:gd name="T11" fmla="*/ 35 h 88"/>
                <a:gd name="T12" fmla="*/ 37 w 51"/>
                <a:gd name="T13" fmla="*/ 1 h 88"/>
                <a:gd name="T14" fmla="*/ 35 w 51"/>
                <a:gd name="T15" fmla="*/ 22 h 88"/>
                <a:gd name="T16" fmla="*/ 29 w 51"/>
                <a:gd name="T17" fmla="*/ 40 h 88"/>
                <a:gd name="T18" fmla="*/ 11 w 51"/>
                <a:gd name="T19" fmla="*/ 74 h 88"/>
                <a:gd name="T20" fmla="*/ 32 w 51"/>
                <a:gd name="T21" fmla="*/ 10 h 88"/>
                <a:gd name="T22" fmla="*/ 35 w 51"/>
                <a:gd name="T23" fmla="*/ 2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8">
                  <a:moveTo>
                    <a:pt x="37" y="1"/>
                  </a:moveTo>
                  <a:cubicBezTo>
                    <a:pt x="22" y="2"/>
                    <a:pt x="17" y="22"/>
                    <a:pt x="13" y="33"/>
                  </a:cubicBezTo>
                  <a:cubicBezTo>
                    <a:pt x="9" y="44"/>
                    <a:pt x="0" y="67"/>
                    <a:pt x="8" y="78"/>
                  </a:cubicBezTo>
                  <a:cubicBezTo>
                    <a:pt x="7" y="79"/>
                    <a:pt x="7" y="79"/>
                    <a:pt x="6" y="80"/>
                  </a:cubicBezTo>
                  <a:cubicBezTo>
                    <a:pt x="3" y="83"/>
                    <a:pt x="7" y="88"/>
                    <a:pt x="10" y="86"/>
                  </a:cubicBezTo>
                  <a:cubicBezTo>
                    <a:pt x="26" y="75"/>
                    <a:pt x="33" y="52"/>
                    <a:pt x="39" y="35"/>
                  </a:cubicBezTo>
                  <a:cubicBezTo>
                    <a:pt x="41" y="30"/>
                    <a:pt x="51" y="0"/>
                    <a:pt x="37" y="1"/>
                  </a:cubicBezTo>
                  <a:close/>
                  <a:moveTo>
                    <a:pt x="35" y="22"/>
                  </a:moveTo>
                  <a:cubicBezTo>
                    <a:pt x="34" y="28"/>
                    <a:pt x="31" y="34"/>
                    <a:pt x="29" y="40"/>
                  </a:cubicBezTo>
                  <a:cubicBezTo>
                    <a:pt x="24" y="52"/>
                    <a:pt x="19" y="65"/>
                    <a:pt x="11" y="74"/>
                  </a:cubicBezTo>
                  <a:cubicBezTo>
                    <a:pt x="12" y="54"/>
                    <a:pt x="19" y="24"/>
                    <a:pt x="32" y="10"/>
                  </a:cubicBezTo>
                  <a:cubicBezTo>
                    <a:pt x="38" y="3"/>
                    <a:pt x="36" y="20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="" xmlns:a16="http://schemas.microsoft.com/office/drawing/2014/main" id="{56281735-83CE-43F0-B6B8-F9F80A65DC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5" y="1477"/>
              <a:ext cx="187" cy="201"/>
            </a:xfrm>
            <a:custGeom>
              <a:avLst/>
              <a:gdLst>
                <a:gd name="T0" fmla="*/ 55 w 70"/>
                <a:gd name="T1" fmla="*/ 4 h 75"/>
                <a:gd name="T2" fmla="*/ 29 w 70"/>
                <a:gd name="T3" fmla="*/ 26 h 75"/>
                <a:gd name="T4" fmla="*/ 12 w 70"/>
                <a:gd name="T5" fmla="*/ 60 h 75"/>
                <a:gd name="T6" fmla="*/ 1 w 70"/>
                <a:gd name="T7" fmla="*/ 69 h 75"/>
                <a:gd name="T8" fmla="*/ 4 w 70"/>
                <a:gd name="T9" fmla="*/ 74 h 75"/>
                <a:gd name="T10" fmla="*/ 11 w 70"/>
                <a:gd name="T11" fmla="*/ 72 h 75"/>
                <a:gd name="T12" fmla="*/ 14 w 70"/>
                <a:gd name="T13" fmla="*/ 71 h 75"/>
                <a:gd name="T14" fmla="*/ 15 w 70"/>
                <a:gd name="T15" fmla="*/ 69 h 75"/>
                <a:gd name="T16" fmla="*/ 21 w 70"/>
                <a:gd name="T17" fmla="*/ 64 h 75"/>
                <a:gd name="T18" fmla="*/ 53 w 70"/>
                <a:gd name="T19" fmla="*/ 41 h 75"/>
                <a:gd name="T20" fmla="*/ 55 w 70"/>
                <a:gd name="T21" fmla="*/ 4 h 75"/>
                <a:gd name="T22" fmla="*/ 55 w 70"/>
                <a:gd name="T23" fmla="*/ 19 h 75"/>
                <a:gd name="T24" fmla="*/ 43 w 70"/>
                <a:gd name="T25" fmla="*/ 41 h 75"/>
                <a:gd name="T26" fmla="*/ 23 w 70"/>
                <a:gd name="T27" fmla="*/ 54 h 75"/>
                <a:gd name="T28" fmla="*/ 46 w 70"/>
                <a:gd name="T29" fmla="*/ 15 h 75"/>
                <a:gd name="T30" fmla="*/ 55 w 70"/>
                <a:gd name="T31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75">
                  <a:moveTo>
                    <a:pt x="55" y="4"/>
                  </a:moveTo>
                  <a:cubicBezTo>
                    <a:pt x="45" y="0"/>
                    <a:pt x="34" y="19"/>
                    <a:pt x="29" y="26"/>
                  </a:cubicBezTo>
                  <a:cubicBezTo>
                    <a:pt x="23" y="37"/>
                    <a:pt x="16" y="48"/>
                    <a:pt x="12" y="60"/>
                  </a:cubicBezTo>
                  <a:cubicBezTo>
                    <a:pt x="8" y="63"/>
                    <a:pt x="3" y="66"/>
                    <a:pt x="1" y="69"/>
                  </a:cubicBezTo>
                  <a:cubicBezTo>
                    <a:pt x="0" y="71"/>
                    <a:pt x="2" y="75"/>
                    <a:pt x="4" y="74"/>
                  </a:cubicBezTo>
                  <a:cubicBezTo>
                    <a:pt x="7" y="74"/>
                    <a:pt x="9" y="73"/>
                    <a:pt x="11" y="72"/>
                  </a:cubicBezTo>
                  <a:cubicBezTo>
                    <a:pt x="12" y="72"/>
                    <a:pt x="13" y="72"/>
                    <a:pt x="14" y="71"/>
                  </a:cubicBezTo>
                  <a:cubicBezTo>
                    <a:pt x="14" y="70"/>
                    <a:pt x="15" y="70"/>
                    <a:pt x="15" y="69"/>
                  </a:cubicBezTo>
                  <a:cubicBezTo>
                    <a:pt x="17" y="67"/>
                    <a:pt x="19" y="66"/>
                    <a:pt x="21" y="64"/>
                  </a:cubicBezTo>
                  <a:cubicBezTo>
                    <a:pt x="33" y="57"/>
                    <a:pt x="44" y="52"/>
                    <a:pt x="53" y="41"/>
                  </a:cubicBezTo>
                  <a:cubicBezTo>
                    <a:pt x="60" y="33"/>
                    <a:pt x="70" y="9"/>
                    <a:pt x="55" y="4"/>
                  </a:cubicBezTo>
                  <a:close/>
                  <a:moveTo>
                    <a:pt x="55" y="19"/>
                  </a:moveTo>
                  <a:cubicBezTo>
                    <a:pt x="54" y="28"/>
                    <a:pt x="49" y="34"/>
                    <a:pt x="43" y="41"/>
                  </a:cubicBezTo>
                  <a:cubicBezTo>
                    <a:pt x="37" y="47"/>
                    <a:pt x="30" y="50"/>
                    <a:pt x="23" y="54"/>
                  </a:cubicBezTo>
                  <a:cubicBezTo>
                    <a:pt x="30" y="41"/>
                    <a:pt x="36" y="27"/>
                    <a:pt x="46" y="15"/>
                  </a:cubicBezTo>
                  <a:cubicBezTo>
                    <a:pt x="51" y="10"/>
                    <a:pt x="56" y="9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="" xmlns:a16="http://schemas.microsoft.com/office/drawing/2014/main" id="{CE5C4F55-4040-4CAA-87AC-FC7C44720E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3" y="1686"/>
              <a:ext cx="190" cy="121"/>
            </a:xfrm>
            <a:custGeom>
              <a:avLst/>
              <a:gdLst>
                <a:gd name="T0" fmla="*/ 59 w 71"/>
                <a:gd name="T1" fmla="*/ 2 h 45"/>
                <a:gd name="T2" fmla="*/ 11 w 71"/>
                <a:gd name="T3" fmla="*/ 34 h 45"/>
                <a:gd name="T4" fmla="*/ 9 w 71"/>
                <a:gd name="T5" fmla="*/ 35 h 45"/>
                <a:gd name="T6" fmla="*/ 13 w 71"/>
                <a:gd name="T7" fmla="*/ 42 h 45"/>
                <a:gd name="T8" fmla="*/ 28 w 71"/>
                <a:gd name="T9" fmla="*/ 39 h 45"/>
                <a:gd name="T10" fmla="*/ 39 w 71"/>
                <a:gd name="T11" fmla="*/ 35 h 45"/>
                <a:gd name="T12" fmla="*/ 62 w 71"/>
                <a:gd name="T13" fmla="*/ 23 h 45"/>
                <a:gd name="T14" fmla="*/ 59 w 71"/>
                <a:gd name="T15" fmla="*/ 2 h 45"/>
                <a:gd name="T16" fmla="*/ 59 w 71"/>
                <a:gd name="T17" fmla="*/ 17 h 45"/>
                <a:gd name="T18" fmla="*/ 40 w 71"/>
                <a:gd name="T19" fmla="*/ 27 h 45"/>
                <a:gd name="T20" fmla="*/ 26 w 71"/>
                <a:gd name="T21" fmla="*/ 32 h 45"/>
                <a:gd name="T22" fmla="*/ 14 w 71"/>
                <a:gd name="T23" fmla="*/ 33 h 45"/>
                <a:gd name="T24" fmla="*/ 30 w 71"/>
                <a:gd name="T25" fmla="*/ 18 h 45"/>
                <a:gd name="T26" fmla="*/ 57 w 71"/>
                <a:gd name="T27" fmla="*/ 9 h 45"/>
                <a:gd name="T28" fmla="*/ 59 w 71"/>
                <a:gd name="T2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45">
                  <a:moveTo>
                    <a:pt x="59" y="2"/>
                  </a:moveTo>
                  <a:cubicBezTo>
                    <a:pt x="49" y="0"/>
                    <a:pt x="0" y="21"/>
                    <a:pt x="11" y="34"/>
                  </a:cubicBezTo>
                  <a:cubicBezTo>
                    <a:pt x="10" y="35"/>
                    <a:pt x="10" y="35"/>
                    <a:pt x="9" y="35"/>
                  </a:cubicBezTo>
                  <a:cubicBezTo>
                    <a:pt x="5" y="38"/>
                    <a:pt x="9" y="45"/>
                    <a:pt x="13" y="42"/>
                  </a:cubicBezTo>
                  <a:cubicBezTo>
                    <a:pt x="18" y="40"/>
                    <a:pt x="23" y="41"/>
                    <a:pt x="28" y="39"/>
                  </a:cubicBezTo>
                  <a:cubicBezTo>
                    <a:pt x="32" y="38"/>
                    <a:pt x="36" y="36"/>
                    <a:pt x="39" y="35"/>
                  </a:cubicBezTo>
                  <a:cubicBezTo>
                    <a:pt x="47" y="32"/>
                    <a:pt x="56" y="28"/>
                    <a:pt x="62" y="23"/>
                  </a:cubicBezTo>
                  <a:cubicBezTo>
                    <a:pt x="71" y="16"/>
                    <a:pt x="71" y="4"/>
                    <a:pt x="59" y="2"/>
                  </a:cubicBezTo>
                  <a:close/>
                  <a:moveTo>
                    <a:pt x="59" y="17"/>
                  </a:moveTo>
                  <a:cubicBezTo>
                    <a:pt x="54" y="22"/>
                    <a:pt x="46" y="25"/>
                    <a:pt x="40" y="27"/>
                  </a:cubicBezTo>
                  <a:cubicBezTo>
                    <a:pt x="35" y="29"/>
                    <a:pt x="31" y="31"/>
                    <a:pt x="26" y="32"/>
                  </a:cubicBezTo>
                  <a:cubicBezTo>
                    <a:pt x="22" y="33"/>
                    <a:pt x="18" y="33"/>
                    <a:pt x="14" y="33"/>
                  </a:cubicBezTo>
                  <a:cubicBezTo>
                    <a:pt x="14" y="28"/>
                    <a:pt x="27" y="20"/>
                    <a:pt x="30" y="18"/>
                  </a:cubicBezTo>
                  <a:cubicBezTo>
                    <a:pt x="38" y="13"/>
                    <a:pt x="48" y="8"/>
                    <a:pt x="57" y="9"/>
                  </a:cubicBezTo>
                  <a:cubicBezTo>
                    <a:pt x="63" y="9"/>
                    <a:pt x="63" y="13"/>
                    <a:pt x="5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="" xmlns:a16="http://schemas.microsoft.com/office/drawing/2014/main" id="{2C441709-9AB3-447F-95CF-1F8B4C8CD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1" y="1947"/>
              <a:ext cx="179" cy="94"/>
            </a:xfrm>
            <a:custGeom>
              <a:avLst/>
              <a:gdLst>
                <a:gd name="T0" fmla="*/ 61 w 67"/>
                <a:gd name="T1" fmla="*/ 14 h 35"/>
                <a:gd name="T2" fmla="*/ 31 w 67"/>
                <a:gd name="T3" fmla="*/ 2 h 35"/>
                <a:gd name="T4" fmla="*/ 6 w 67"/>
                <a:gd name="T5" fmla="*/ 8 h 35"/>
                <a:gd name="T6" fmla="*/ 3 w 67"/>
                <a:gd name="T7" fmla="*/ 18 h 35"/>
                <a:gd name="T8" fmla="*/ 45 w 67"/>
                <a:gd name="T9" fmla="*/ 34 h 35"/>
                <a:gd name="T10" fmla="*/ 61 w 67"/>
                <a:gd name="T11" fmla="*/ 14 h 35"/>
                <a:gd name="T12" fmla="*/ 38 w 67"/>
                <a:gd name="T13" fmla="*/ 23 h 35"/>
                <a:gd name="T14" fmla="*/ 12 w 67"/>
                <a:gd name="T15" fmla="*/ 11 h 35"/>
                <a:gd name="T16" fmla="*/ 50 w 67"/>
                <a:gd name="T17" fmla="*/ 15 h 35"/>
                <a:gd name="T18" fmla="*/ 38 w 67"/>
                <a:gd name="T1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5">
                  <a:moveTo>
                    <a:pt x="61" y="14"/>
                  </a:moveTo>
                  <a:cubicBezTo>
                    <a:pt x="57" y="5"/>
                    <a:pt x="41" y="3"/>
                    <a:pt x="31" y="2"/>
                  </a:cubicBezTo>
                  <a:cubicBezTo>
                    <a:pt x="24" y="1"/>
                    <a:pt x="11" y="0"/>
                    <a:pt x="6" y="8"/>
                  </a:cubicBezTo>
                  <a:cubicBezTo>
                    <a:pt x="2" y="9"/>
                    <a:pt x="0" y="14"/>
                    <a:pt x="3" y="18"/>
                  </a:cubicBezTo>
                  <a:cubicBezTo>
                    <a:pt x="12" y="29"/>
                    <a:pt x="31" y="35"/>
                    <a:pt x="45" y="34"/>
                  </a:cubicBezTo>
                  <a:cubicBezTo>
                    <a:pt x="55" y="33"/>
                    <a:pt x="67" y="24"/>
                    <a:pt x="61" y="14"/>
                  </a:cubicBezTo>
                  <a:close/>
                  <a:moveTo>
                    <a:pt x="38" y="23"/>
                  </a:moveTo>
                  <a:cubicBezTo>
                    <a:pt x="29" y="22"/>
                    <a:pt x="19" y="18"/>
                    <a:pt x="12" y="11"/>
                  </a:cubicBezTo>
                  <a:cubicBezTo>
                    <a:pt x="24" y="7"/>
                    <a:pt x="41" y="10"/>
                    <a:pt x="50" y="15"/>
                  </a:cubicBezTo>
                  <a:cubicBezTo>
                    <a:pt x="62" y="21"/>
                    <a:pt x="43" y="24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="" xmlns:a16="http://schemas.microsoft.com/office/drawing/2014/main" id="{8F9ECEF7-506A-4189-ABE3-7D44FD2CD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" y="2164"/>
              <a:ext cx="158" cy="129"/>
            </a:xfrm>
            <a:custGeom>
              <a:avLst/>
              <a:gdLst>
                <a:gd name="T0" fmla="*/ 44 w 59"/>
                <a:gd name="T1" fmla="*/ 17 h 48"/>
                <a:gd name="T2" fmla="*/ 5 w 59"/>
                <a:gd name="T3" fmla="*/ 1 h 48"/>
                <a:gd name="T4" fmla="*/ 5 w 59"/>
                <a:gd name="T5" fmla="*/ 8 h 48"/>
                <a:gd name="T6" fmla="*/ 5 w 59"/>
                <a:gd name="T7" fmla="*/ 8 h 48"/>
                <a:gd name="T8" fmla="*/ 24 w 59"/>
                <a:gd name="T9" fmla="*/ 33 h 48"/>
                <a:gd name="T10" fmla="*/ 48 w 59"/>
                <a:gd name="T11" fmla="*/ 44 h 48"/>
                <a:gd name="T12" fmla="*/ 44 w 59"/>
                <a:gd name="T13" fmla="*/ 17 h 48"/>
                <a:gd name="T14" fmla="*/ 42 w 59"/>
                <a:gd name="T15" fmla="*/ 37 h 48"/>
                <a:gd name="T16" fmla="*/ 22 w 59"/>
                <a:gd name="T17" fmla="*/ 22 h 48"/>
                <a:gd name="T18" fmla="*/ 11 w 59"/>
                <a:gd name="T19" fmla="*/ 8 h 48"/>
                <a:gd name="T20" fmla="*/ 33 w 59"/>
                <a:gd name="T21" fmla="*/ 18 h 48"/>
                <a:gd name="T22" fmla="*/ 45 w 59"/>
                <a:gd name="T23" fmla="*/ 31 h 48"/>
                <a:gd name="T24" fmla="*/ 42 w 59"/>
                <a:gd name="T25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48">
                  <a:moveTo>
                    <a:pt x="44" y="17"/>
                  </a:moveTo>
                  <a:cubicBezTo>
                    <a:pt x="35" y="7"/>
                    <a:pt x="18" y="0"/>
                    <a:pt x="5" y="1"/>
                  </a:cubicBezTo>
                  <a:cubicBezTo>
                    <a:pt x="0" y="1"/>
                    <a:pt x="0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7"/>
                    <a:pt x="17" y="26"/>
                    <a:pt x="24" y="33"/>
                  </a:cubicBezTo>
                  <a:cubicBezTo>
                    <a:pt x="30" y="38"/>
                    <a:pt x="40" y="48"/>
                    <a:pt x="48" y="44"/>
                  </a:cubicBezTo>
                  <a:cubicBezTo>
                    <a:pt x="59" y="38"/>
                    <a:pt x="49" y="22"/>
                    <a:pt x="44" y="17"/>
                  </a:cubicBezTo>
                  <a:close/>
                  <a:moveTo>
                    <a:pt x="42" y="37"/>
                  </a:moveTo>
                  <a:cubicBezTo>
                    <a:pt x="35" y="35"/>
                    <a:pt x="28" y="27"/>
                    <a:pt x="22" y="22"/>
                  </a:cubicBezTo>
                  <a:cubicBezTo>
                    <a:pt x="19" y="18"/>
                    <a:pt x="14" y="13"/>
                    <a:pt x="11" y="8"/>
                  </a:cubicBezTo>
                  <a:cubicBezTo>
                    <a:pt x="19" y="10"/>
                    <a:pt x="27" y="13"/>
                    <a:pt x="33" y="18"/>
                  </a:cubicBezTo>
                  <a:cubicBezTo>
                    <a:pt x="38" y="21"/>
                    <a:pt x="43" y="25"/>
                    <a:pt x="45" y="31"/>
                  </a:cubicBezTo>
                  <a:cubicBezTo>
                    <a:pt x="46" y="33"/>
                    <a:pt x="46" y="38"/>
                    <a:pt x="42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="" xmlns:a16="http://schemas.microsoft.com/office/drawing/2014/main" id="{5B40B072-7458-4D5C-A0E8-D0E2B61EC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5" y="2373"/>
              <a:ext cx="147" cy="204"/>
            </a:xfrm>
            <a:custGeom>
              <a:avLst/>
              <a:gdLst>
                <a:gd name="T0" fmla="*/ 44 w 55"/>
                <a:gd name="T1" fmla="*/ 46 h 76"/>
                <a:gd name="T2" fmla="*/ 28 w 55"/>
                <a:gd name="T3" fmla="*/ 25 h 76"/>
                <a:gd name="T4" fmla="*/ 8 w 55"/>
                <a:gd name="T5" fmla="*/ 3 h 76"/>
                <a:gd name="T6" fmla="*/ 4 w 55"/>
                <a:gd name="T7" fmla="*/ 10 h 76"/>
                <a:gd name="T8" fmla="*/ 5 w 55"/>
                <a:gd name="T9" fmla="*/ 10 h 76"/>
                <a:gd name="T10" fmla="*/ 21 w 55"/>
                <a:gd name="T11" fmla="*/ 56 h 76"/>
                <a:gd name="T12" fmla="*/ 42 w 55"/>
                <a:gd name="T13" fmla="*/ 74 h 76"/>
                <a:gd name="T14" fmla="*/ 44 w 55"/>
                <a:gd name="T15" fmla="*/ 46 h 76"/>
                <a:gd name="T16" fmla="*/ 35 w 55"/>
                <a:gd name="T17" fmla="*/ 65 h 76"/>
                <a:gd name="T18" fmla="*/ 23 w 55"/>
                <a:gd name="T19" fmla="*/ 45 h 76"/>
                <a:gd name="T20" fmla="*/ 13 w 55"/>
                <a:gd name="T21" fmla="*/ 19 h 76"/>
                <a:gd name="T22" fmla="*/ 27 w 55"/>
                <a:gd name="T23" fmla="*/ 37 h 76"/>
                <a:gd name="T24" fmla="*/ 36 w 55"/>
                <a:gd name="T25" fmla="*/ 48 h 76"/>
                <a:gd name="T26" fmla="*/ 43 w 55"/>
                <a:gd name="T27" fmla="*/ 58 h 76"/>
                <a:gd name="T28" fmla="*/ 35 w 55"/>
                <a:gd name="T29" fmla="*/ 6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76">
                  <a:moveTo>
                    <a:pt x="44" y="46"/>
                  </a:moveTo>
                  <a:cubicBezTo>
                    <a:pt x="39" y="39"/>
                    <a:pt x="33" y="32"/>
                    <a:pt x="28" y="25"/>
                  </a:cubicBezTo>
                  <a:cubicBezTo>
                    <a:pt x="22" y="17"/>
                    <a:pt x="16" y="9"/>
                    <a:pt x="8" y="3"/>
                  </a:cubicBezTo>
                  <a:cubicBezTo>
                    <a:pt x="4" y="0"/>
                    <a:pt x="0" y="7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26"/>
                    <a:pt x="14" y="41"/>
                    <a:pt x="21" y="56"/>
                  </a:cubicBezTo>
                  <a:cubicBezTo>
                    <a:pt x="24" y="63"/>
                    <a:pt x="31" y="76"/>
                    <a:pt x="42" y="74"/>
                  </a:cubicBezTo>
                  <a:cubicBezTo>
                    <a:pt x="55" y="71"/>
                    <a:pt x="48" y="52"/>
                    <a:pt x="44" y="46"/>
                  </a:cubicBezTo>
                  <a:close/>
                  <a:moveTo>
                    <a:pt x="35" y="65"/>
                  </a:moveTo>
                  <a:cubicBezTo>
                    <a:pt x="29" y="60"/>
                    <a:pt x="26" y="52"/>
                    <a:pt x="23" y="45"/>
                  </a:cubicBezTo>
                  <a:cubicBezTo>
                    <a:pt x="20" y="36"/>
                    <a:pt x="17" y="27"/>
                    <a:pt x="13" y="19"/>
                  </a:cubicBezTo>
                  <a:cubicBezTo>
                    <a:pt x="18" y="24"/>
                    <a:pt x="22" y="31"/>
                    <a:pt x="27" y="37"/>
                  </a:cubicBezTo>
                  <a:cubicBezTo>
                    <a:pt x="30" y="40"/>
                    <a:pt x="33" y="44"/>
                    <a:pt x="36" y="48"/>
                  </a:cubicBezTo>
                  <a:cubicBezTo>
                    <a:pt x="39" y="51"/>
                    <a:pt x="41" y="54"/>
                    <a:pt x="43" y="58"/>
                  </a:cubicBezTo>
                  <a:cubicBezTo>
                    <a:pt x="45" y="66"/>
                    <a:pt x="39" y="69"/>
                    <a:pt x="35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="" xmlns:a16="http://schemas.microsoft.com/office/drawing/2014/main" id="{B363F30A-D489-4508-B2B6-58D485316F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30550" y="2109560"/>
            <a:ext cx="857100" cy="969360"/>
            <a:chOff x="3120" y="1340"/>
            <a:chExt cx="1443" cy="16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Freeform 5">
              <a:extLst>
                <a:ext uri="{FF2B5EF4-FFF2-40B4-BE49-F238E27FC236}">
                  <a16:creationId xmlns="" xmlns:a16="http://schemas.microsoft.com/office/drawing/2014/main" id="{0FEADBC0-361C-4C17-AF9F-5DE5F1A17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4" y="1727"/>
              <a:ext cx="726" cy="1245"/>
            </a:xfrm>
            <a:custGeom>
              <a:avLst/>
              <a:gdLst>
                <a:gd name="T0" fmla="*/ 267 w 271"/>
                <a:gd name="T1" fmla="*/ 99 h 464"/>
                <a:gd name="T2" fmla="*/ 3 w 271"/>
                <a:gd name="T3" fmla="*/ 93 h 464"/>
                <a:gd name="T4" fmla="*/ 59 w 271"/>
                <a:gd name="T5" fmla="*/ 239 h 464"/>
                <a:gd name="T6" fmla="*/ 87 w 271"/>
                <a:gd name="T7" fmla="*/ 323 h 464"/>
                <a:gd name="T8" fmla="*/ 68 w 271"/>
                <a:gd name="T9" fmla="*/ 325 h 464"/>
                <a:gd name="T10" fmla="*/ 78 w 271"/>
                <a:gd name="T11" fmla="*/ 392 h 464"/>
                <a:gd name="T12" fmla="*/ 94 w 271"/>
                <a:gd name="T13" fmla="*/ 423 h 464"/>
                <a:gd name="T14" fmla="*/ 119 w 271"/>
                <a:gd name="T15" fmla="*/ 459 h 464"/>
                <a:gd name="T16" fmla="*/ 181 w 271"/>
                <a:gd name="T17" fmla="*/ 421 h 464"/>
                <a:gd name="T18" fmla="*/ 199 w 271"/>
                <a:gd name="T19" fmla="*/ 388 h 464"/>
                <a:gd name="T20" fmla="*/ 202 w 271"/>
                <a:gd name="T21" fmla="*/ 366 h 464"/>
                <a:gd name="T22" fmla="*/ 190 w 271"/>
                <a:gd name="T23" fmla="*/ 322 h 464"/>
                <a:gd name="T24" fmla="*/ 242 w 271"/>
                <a:gd name="T25" fmla="*/ 197 h 464"/>
                <a:gd name="T26" fmla="*/ 186 w 271"/>
                <a:gd name="T27" fmla="*/ 372 h 464"/>
                <a:gd name="T28" fmla="*/ 178 w 271"/>
                <a:gd name="T29" fmla="*/ 372 h 464"/>
                <a:gd name="T30" fmla="*/ 127 w 271"/>
                <a:gd name="T31" fmla="*/ 392 h 464"/>
                <a:gd name="T32" fmla="*/ 182 w 271"/>
                <a:gd name="T33" fmla="*/ 379 h 464"/>
                <a:gd name="T34" fmla="*/ 189 w 271"/>
                <a:gd name="T35" fmla="*/ 383 h 464"/>
                <a:gd name="T36" fmla="*/ 185 w 271"/>
                <a:gd name="T37" fmla="*/ 389 h 464"/>
                <a:gd name="T38" fmla="*/ 172 w 271"/>
                <a:gd name="T39" fmla="*/ 407 h 464"/>
                <a:gd name="T40" fmla="*/ 154 w 271"/>
                <a:gd name="T41" fmla="*/ 419 h 464"/>
                <a:gd name="T42" fmla="*/ 144 w 271"/>
                <a:gd name="T43" fmla="*/ 424 h 464"/>
                <a:gd name="T44" fmla="*/ 103 w 271"/>
                <a:gd name="T45" fmla="*/ 424 h 464"/>
                <a:gd name="T46" fmla="*/ 93 w 271"/>
                <a:gd name="T47" fmla="*/ 411 h 464"/>
                <a:gd name="T48" fmla="*/ 89 w 271"/>
                <a:gd name="T49" fmla="*/ 385 h 464"/>
                <a:gd name="T50" fmla="*/ 83 w 271"/>
                <a:gd name="T51" fmla="*/ 348 h 464"/>
                <a:gd name="T52" fmla="*/ 79 w 271"/>
                <a:gd name="T53" fmla="*/ 332 h 464"/>
                <a:gd name="T54" fmla="*/ 168 w 271"/>
                <a:gd name="T55" fmla="*/ 338 h 464"/>
                <a:gd name="T56" fmla="*/ 185 w 271"/>
                <a:gd name="T57" fmla="*/ 340 h 464"/>
                <a:gd name="T58" fmla="*/ 128 w 271"/>
                <a:gd name="T59" fmla="*/ 361 h 464"/>
                <a:gd name="T60" fmla="*/ 98 w 271"/>
                <a:gd name="T61" fmla="*/ 374 h 464"/>
                <a:gd name="T62" fmla="*/ 179 w 271"/>
                <a:gd name="T63" fmla="*/ 353 h 464"/>
                <a:gd name="T64" fmla="*/ 183 w 271"/>
                <a:gd name="T65" fmla="*/ 357 h 464"/>
                <a:gd name="T66" fmla="*/ 176 w 271"/>
                <a:gd name="T67" fmla="*/ 321 h 464"/>
                <a:gd name="T68" fmla="*/ 152 w 271"/>
                <a:gd name="T69" fmla="*/ 326 h 464"/>
                <a:gd name="T70" fmla="*/ 168 w 271"/>
                <a:gd name="T71" fmla="*/ 150 h 464"/>
                <a:gd name="T72" fmla="*/ 151 w 271"/>
                <a:gd name="T73" fmla="*/ 254 h 464"/>
                <a:gd name="T74" fmla="*/ 144 w 271"/>
                <a:gd name="T75" fmla="*/ 326 h 464"/>
                <a:gd name="T76" fmla="*/ 116 w 271"/>
                <a:gd name="T77" fmla="*/ 322 h 464"/>
                <a:gd name="T78" fmla="*/ 111 w 271"/>
                <a:gd name="T79" fmla="*/ 288 h 464"/>
                <a:gd name="T80" fmla="*/ 105 w 271"/>
                <a:gd name="T81" fmla="*/ 159 h 464"/>
                <a:gd name="T82" fmla="*/ 106 w 271"/>
                <a:gd name="T83" fmla="*/ 258 h 464"/>
                <a:gd name="T84" fmla="*/ 94 w 271"/>
                <a:gd name="T85" fmla="*/ 324 h 464"/>
                <a:gd name="T86" fmla="*/ 89 w 271"/>
                <a:gd name="T87" fmla="*/ 321 h 464"/>
                <a:gd name="T88" fmla="*/ 24 w 271"/>
                <a:gd name="T89" fmla="*/ 73 h 464"/>
                <a:gd name="T90" fmla="*/ 229 w 271"/>
                <a:gd name="T91" fmla="*/ 54 h 464"/>
                <a:gd name="T92" fmla="*/ 191 w 271"/>
                <a:gd name="T93" fmla="*/ 24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1" h="464">
                  <a:moveTo>
                    <a:pt x="242" y="197"/>
                  </a:moveTo>
                  <a:cubicBezTo>
                    <a:pt x="264" y="167"/>
                    <a:pt x="271" y="136"/>
                    <a:pt x="267" y="99"/>
                  </a:cubicBezTo>
                  <a:cubicBezTo>
                    <a:pt x="259" y="38"/>
                    <a:pt x="186" y="0"/>
                    <a:pt x="130" y="1"/>
                  </a:cubicBezTo>
                  <a:cubicBezTo>
                    <a:pt x="81" y="3"/>
                    <a:pt x="9" y="37"/>
                    <a:pt x="3" y="93"/>
                  </a:cubicBezTo>
                  <a:cubicBezTo>
                    <a:pt x="0" y="128"/>
                    <a:pt x="6" y="159"/>
                    <a:pt x="23" y="190"/>
                  </a:cubicBezTo>
                  <a:cubicBezTo>
                    <a:pt x="33" y="207"/>
                    <a:pt x="47" y="223"/>
                    <a:pt x="59" y="239"/>
                  </a:cubicBezTo>
                  <a:cubicBezTo>
                    <a:pt x="79" y="265"/>
                    <a:pt x="81" y="289"/>
                    <a:pt x="85" y="321"/>
                  </a:cubicBezTo>
                  <a:cubicBezTo>
                    <a:pt x="85" y="322"/>
                    <a:pt x="86" y="323"/>
                    <a:pt x="87" y="323"/>
                  </a:cubicBezTo>
                  <a:cubicBezTo>
                    <a:pt x="81" y="322"/>
                    <a:pt x="74" y="322"/>
                    <a:pt x="71" y="324"/>
                  </a:cubicBezTo>
                  <a:cubicBezTo>
                    <a:pt x="70" y="324"/>
                    <a:pt x="69" y="324"/>
                    <a:pt x="68" y="325"/>
                  </a:cubicBezTo>
                  <a:cubicBezTo>
                    <a:pt x="57" y="334"/>
                    <a:pt x="63" y="346"/>
                    <a:pt x="71" y="354"/>
                  </a:cubicBezTo>
                  <a:cubicBezTo>
                    <a:pt x="58" y="367"/>
                    <a:pt x="63" y="381"/>
                    <a:pt x="78" y="392"/>
                  </a:cubicBezTo>
                  <a:cubicBezTo>
                    <a:pt x="74" y="399"/>
                    <a:pt x="69" y="407"/>
                    <a:pt x="73" y="413"/>
                  </a:cubicBezTo>
                  <a:cubicBezTo>
                    <a:pt x="79" y="422"/>
                    <a:pt x="85" y="422"/>
                    <a:pt x="94" y="423"/>
                  </a:cubicBezTo>
                  <a:cubicBezTo>
                    <a:pt x="93" y="429"/>
                    <a:pt x="97" y="436"/>
                    <a:pt x="99" y="441"/>
                  </a:cubicBezTo>
                  <a:cubicBezTo>
                    <a:pt x="103" y="449"/>
                    <a:pt x="110" y="456"/>
                    <a:pt x="119" y="459"/>
                  </a:cubicBezTo>
                  <a:cubicBezTo>
                    <a:pt x="135" y="464"/>
                    <a:pt x="151" y="448"/>
                    <a:pt x="154" y="432"/>
                  </a:cubicBezTo>
                  <a:cubicBezTo>
                    <a:pt x="164" y="434"/>
                    <a:pt x="177" y="430"/>
                    <a:pt x="181" y="421"/>
                  </a:cubicBezTo>
                  <a:cubicBezTo>
                    <a:pt x="183" y="417"/>
                    <a:pt x="184" y="410"/>
                    <a:pt x="184" y="405"/>
                  </a:cubicBezTo>
                  <a:cubicBezTo>
                    <a:pt x="191" y="402"/>
                    <a:pt x="197" y="395"/>
                    <a:pt x="199" y="388"/>
                  </a:cubicBezTo>
                  <a:cubicBezTo>
                    <a:pt x="201" y="384"/>
                    <a:pt x="200" y="381"/>
                    <a:pt x="199" y="378"/>
                  </a:cubicBezTo>
                  <a:cubicBezTo>
                    <a:pt x="201" y="375"/>
                    <a:pt x="202" y="371"/>
                    <a:pt x="202" y="366"/>
                  </a:cubicBezTo>
                  <a:cubicBezTo>
                    <a:pt x="201" y="359"/>
                    <a:pt x="196" y="355"/>
                    <a:pt x="191" y="352"/>
                  </a:cubicBezTo>
                  <a:cubicBezTo>
                    <a:pt x="205" y="341"/>
                    <a:pt x="204" y="324"/>
                    <a:pt x="190" y="322"/>
                  </a:cubicBezTo>
                  <a:cubicBezTo>
                    <a:pt x="190" y="321"/>
                    <a:pt x="190" y="321"/>
                    <a:pt x="190" y="321"/>
                  </a:cubicBezTo>
                  <a:cubicBezTo>
                    <a:pt x="192" y="269"/>
                    <a:pt x="213" y="237"/>
                    <a:pt x="242" y="197"/>
                  </a:cubicBezTo>
                  <a:close/>
                  <a:moveTo>
                    <a:pt x="190" y="372"/>
                  </a:moveTo>
                  <a:cubicBezTo>
                    <a:pt x="189" y="371"/>
                    <a:pt x="187" y="372"/>
                    <a:pt x="186" y="372"/>
                  </a:cubicBezTo>
                  <a:cubicBezTo>
                    <a:pt x="185" y="372"/>
                    <a:pt x="184" y="373"/>
                    <a:pt x="184" y="373"/>
                  </a:cubicBezTo>
                  <a:cubicBezTo>
                    <a:pt x="183" y="372"/>
                    <a:pt x="181" y="370"/>
                    <a:pt x="178" y="372"/>
                  </a:cubicBezTo>
                  <a:cubicBezTo>
                    <a:pt x="169" y="376"/>
                    <a:pt x="158" y="380"/>
                    <a:pt x="148" y="384"/>
                  </a:cubicBezTo>
                  <a:cubicBezTo>
                    <a:pt x="141" y="387"/>
                    <a:pt x="133" y="388"/>
                    <a:pt x="127" y="392"/>
                  </a:cubicBezTo>
                  <a:cubicBezTo>
                    <a:pt x="125" y="393"/>
                    <a:pt x="126" y="396"/>
                    <a:pt x="128" y="396"/>
                  </a:cubicBezTo>
                  <a:cubicBezTo>
                    <a:pt x="145" y="394"/>
                    <a:pt x="166" y="388"/>
                    <a:pt x="182" y="379"/>
                  </a:cubicBezTo>
                  <a:cubicBezTo>
                    <a:pt x="182" y="381"/>
                    <a:pt x="184" y="384"/>
                    <a:pt x="187" y="383"/>
                  </a:cubicBezTo>
                  <a:cubicBezTo>
                    <a:pt x="188" y="383"/>
                    <a:pt x="188" y="383"/>
                    <a:pt x="189" y="383"/>
                  </a:cubicBezTo>
                  <a:cubicBezTo>
                    <a:pt x="189" y="383"/>
                    <a:pt x="189" y="383"/>
                    <a:pt x="189" y="383"/>
                  </a:cubicBezTo>
                  <a:cubicBezTo>
                    <a:pt x="187" y="385"/>
                    <a:pt x="186" y="387"/>
                    <a:pt x="185" y="389"/>
                  </a:cubicBezTo>
                  <a:cubicBezTo>
                    <a:pt x="182" y="392"/>
                    <a:pt x="177" y="395"/>
                    <a:pt x="172" y="394"/>
                  </a:cubicBezTo>
                  <a:cubicBezTo>
                    <a:pt x="164" y="395"/>
                    <a:pt x="164" y="407"/>
                    <a:pt x="172" y="407"/>
                  </a:cubicBezTo>
                  <a:cubicBezTo>
                    <a:pt x="171" y="407"/>
                    <a:pt x="170" y="414"/>
                    <a:pt x="169" y="416"/>
                  </a:cubicBezTo>
                  <a:cubicBezTo>
                    <a:pt x="168" y="419"/>
                    <a:pt x="156" y="420"/>
                    <a:pt x="154" y="419"/>
                  </a:cubicBezTo>
                  <a:cubicBezTo>
                    <a:pt x="153" y="419"/>
                    <a:pt x="152" y="419"/>
                    <a:pt x="151" y="419"/>
                  </a:cubicBezTo>
                  <a:cubicBezTo>
                    <a:pt x="148" y="418"/>
                    <a:pt x="144" y="420"/>
                    <a:pt x="144" y="424"/>
                  </a:cubicBezTo>
                  <a:cubicBezTo>
                    <a:pt x="142" y="438"/>
                    <a:pt x="130" y="457"/>
                    <a:pt x="115" y="444"/>
                  </a:cubicBezTo>
                  <a:cubicBezTo>
                    <a:pt x="109" y="439"/>
                    <a:pt x="106" y="431"/>
                    <a:pt x="103" y="424"/>
                  </a:cubicBezTo>
                  <a:cubicBezTo>
                    <a:pt x="108" y="423"/>
                    <a:pt x="110" y="415"/>
                    <a:pt x="103" y="413"/>
                  </a:cubicBezTo>
                  <a:cubicBezTo>
                    <a:pt x="99" y="411"/>
                    <a:pt x="98" y="411"/>
                    <a:pt x="93" y="411"/>
                  </a:cubicBezTo>
                  <a:cubicBezTo>
                    <a:pt x="79" y="411"/>
                    <a:pt x="89" y="397"/>
                    <a:pt x="91" y="393"/>
                  </a:cubicBezTo>
                  <a:cubicBezTo>
                    <a:pt x="92" y="390"/>
                    <a:pt x="92" y="386"/>
                    <a:pt x="89" y="385"/>
                  </a:cubicBezTo>
                  <a:cubicBezTo>
                    <a:pt x="76" y="377"/>
                    <a:pt x="71" y="369"/>
                    <a:pt x="84" y="357"/>
                  </a:cubicBezTo>
                  <a:cubicBezTo>
                    <a:pt x="87" y="355"/>
                    <a:pt x="86" y="350"/>
                    <a:pt x="83" y="348"/>
                  </a:cubicBezTo>
                  <a:cubicBezTo>
                    <a:pt x="76" y="345"/>
                    <a:pt x="72" y="338"/>
                    <a:pt x="73" y="330"/>
                  </a:cubicBezTo>
                  <a:cubicBezTo>
                    <a:pt x="75" y="331"/>
                    <a:pt x="77" y="331"/>
                    <a:pt x="79" y="332"/>
                  </a:cubicBezTo>
                  <a:cubicBezTo>
                    <a:pt x="95" y="338"/>
                    <a:pt x="113" y="336"/>
                    <a:pt x="130" y="339"/>
                  </a:cubicBezTo>
                  <a:cubicBezTo>
                    <a:pt x="142" y="341"/>
                    <a:pt x="157" y="341"/>
                    <a:pt x="168" y="338"/>
                  </a:cubicBezTo>
                  <a:cubicBezTo>
                    <a:pt x="171" y="338"/>
                    <a:pt x="187" y="335"/>
                    <a:pt x="188" y="333"/>
                  </a:cubicBezTo>
                  <a:cubicBezTo>
                    <a:pt x="187" y="335"/>
                    <a:pt x="186" y="338"/>
                    <a:pt x="185" y="340"/>
                  </a:cubicBezTo>
                  <a:cubicBezTo>
                    <a:pt x="183" y="340"/>
                    <a:pt x="182" y="340"/>
                    <a:pt x="180" y="341"/>
                  </a:cubicBezTo>
                  <a:cubicBezTo>
                    <a:pt x="165" y="355"/>
                    <a:pt x="148" y="359"/>
                    <a:pt x="128" y="361"/>
                  </a:cubicBezTo>
                  <a:cubicBezTo>
                    <a:pt x="117" y="363"/>
                    <a:pt x="105" y="363"/>
                    <a:pt x="96" y="371"/>
                  </a:cubicBezTo>
                  <a:cubicBezTo>
                    <a:pt x="94" y="372"/>
                    <a:pt x="96" y="375"/>
                    <a:pt x="98" y="374"/>
                  </a:cubicBezTo>
                  <a:cubicBezTo>
                    <a:pt x="111" y="369"/>
                    <a:pt x="126" y="370"/>
                    <a:pt x="139" y="368"/>
                  </a:cubicBezTo>
                  <a:cubicBezTo>
                    <a:pt x="154" y="365"/>
                    <a:pt x="167" y="361"/>
                    <a:pt x="179" y="353"/>
                  </a:cubicBezTo>
                  <a:cubicBezTo>
                    <a:pt x="179" y="353"/>
                    <a:pt x="179" y="353"/>
                    <a:pt x="179" y="353"/>
                  </a:cubicBezTo>
                  <a:cubicBezTo>
                    <a:pt x="180" y="355"/>
                    <a:pt x="181" y="355"/>
                    <a:pt x="183" y="357"/>
                  </a:cubicBezTo>
                  <a:cubicBezTo>
                    <a:pt x="184" y="358"/>
                    <a:pt x="199" y="369"/>
                    <a:pt x="190" y="372"/>
                  </a:cubicBezTo>
                  <a:close/>
                  <a:moveTo>
                    <a:pt x="176" y="321"/>
                  </a:moveTo>
                  <a:cubicBezTo>
                    <a:pt x="176" y="322"/>
                    <a:pt x="176" y="322"/>
                    <a:pt x="176" y="323"/>
                  </a:cubicBezTo>
                  <a:cubicBezTo>
                    <a:pt x="168" y="325"/>
                    <a:pt x="160" y="326"/>
                    <a:pt x="152" y="326"/>
                  </a:cubicBezTo>
                  <a:cubicBezTo>
                    <a:pt x="157" y="303"/>
                    <a:pt x="158" y="278"/>
                    <a:pt x="159" y="254"/>
                  </a:cubicBezTo>
                  <a:cubicBezTo>
                    <a:pt x="161" y="219"/>
                    <a:pt x="174" y="184"/>
                    <a:pt x="168" y="150"/>
                  </a:cubicBezTo>
                  <a:cubicBezTo>
                    <a:pt x="168" y="148"/>
                    <a:pt x="166" y="149"/>
                    <a:pt x="166" y="150"/>
                  </a:cubicBezTo>
                  <a:cubicBezTo>
                    <a:pt x="162" y="185"/>
                    <a:pt x="154" y="219"/>
                    <a:pt x="151" y="254"/>
                  </a:cubicBezTo>
                  <a:cubicBezTo>
                    <a:pt x="150" y="276"/>
                    <a:pt x="147" y="298"/>
                    <a:pt x="145" y="319"/>
                  </a:cubicBezTo>
                  <a:cubicBezTo>
                    <a:pt x="145" y="322"/>
                    <a:pt x="144" y="324"/>
                    <a:pt x="144" y="326"/>
                  </a:cubicBezTo>
                  <a:cubicBezTo>
                    <a:pt x="135" y="326"/>
                    <a:pt x="126" y="325"/>
                    <a:pt x="117" y="324"/>
                  </a:cubicBezTo>
                  <a:cubicBezTo>
                    <a:pt x="117" y="324"/>
                    <a:pt x="116" y="323"/>
                    <a:pt x="116" y="322"/>
                  </a:cubicBezTo>
                  <a:cubicBezTo>
                    <a:pt x="115" y="321"/>
                    <a:pt x="113" y="321"/>
                    <a:pt x="112" y="322"/>
                  </a:cubicBezTo>
                  <a:cubicBezTo>
                    <a:pt x="117" y="312"/>
                    <a:pt x="111" y="299"/>
                    <a:pt x="111" y="288"/>
                  </a:cubicBezTo>
                  <a:cubicBezTo>
                    <a:pt x="110" y="275"/>
                    <a:pt x="111" y="262"/>
                    <a:pt x="111" y="249"/>
                  </a:cubicBezTo>
                  <a:cubicBezTo>
                    <a:pt x="112" y="219"/>
                    <a:pt x="109" y="189"/>
                    <a:pt x="105" y="159"/>
                  </a:cubicBezTo>
                  <a:cubicBezTo>
                    <a:pt x="105" y="157"/>
                    <a:pt x="101" y="157"/>
                    <a:pt x="101" y="159"/>
                  </a:cubicBezTo>
                  <a:cubicBezTo>
                    <a:pt x="103" y="192"/>
                    <a:pt x="106" y="225"/>
                    <a:pt x="106" y="258"/>
                  </a:cubicBezTo>
                  <a:cubicBezTo>
                    <a:pt x="105" y="280"/>
                    <a:pt x="104" y="302"/>
                    <a:pt x="110" y="324"/>
                  </a:cubicBezTo>
                  <a:cubicBezTo>
                    <a:pt x="104" y="324"/>
                    <a:pt x="99" y="323"/>
                    <a:pt x="94" y="324"/>
                  </a:cubicBezTo>
                  <a:cubicBezTo>
                    <a:pt x="94" y="324"/>
                    <a:pt x="91" y="323"/>
                    <a:pt x="87" y="323"/>
                  </a:cubicBezTo>
                  <a:cubicBezTo>
                    <a:pt x="88" y="323"/>
                    <a:pt x="89" y="322"/>
                    <a:pt x="89" y="321"/>
                  </a:cubicBezTo>
                  <a:cubicBezTo>
                    <a:pt x="95" y="266"/>
                    <a:pt x="69" y="237"/>
                    <a:pt x="40" y="194"/>
                  </a:cubicBezTo>
                  <a:cubicBezTo>
                    <a:pt x="17" y="160"/>
                    <a:pt x="4" y="112"/>
                    <a:pt x="24" y="73"/>
                  </a:cubicBezTo>
                  <a:cubicBezTo>
                    <a:pt x="42" y="41"/>
                    <a:pt x="76" y="23"/>
                    <a:pt x="110" y="16"/>
                  </a:cubicBezTo>
                  <a:cubicBezTo>
                    <a:pt x="156" y="7"/>
                    <a:pt x="195" y="26"/>
                    <a:pt x="229" y="54"/>
                  </a:cubicBezTo>
                  <a:cubicBezTo>
                    <a:pt x="266" y="84"/>
                    <a:pt x="259" y="142"/>
                    <a:pt x="237" y="178"/>
                  </a:cubicBezTo>
                  <a:cubicBezTo>
                    <a:pt x="223" y="202"/>
                    <a:pt x="201" y="221"/>
                    <a:pt x="191" y="247"/>
                  </a:cubicBezTo>
                  <a:cubicBezTo>
                    <a:pt x="181" y="271"/>
                    <a:pt x="177" y="295"/>
                    <a:pt x="176" y="3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="" xmlns:a16="http://schemas.microsoft.com/office/drawing/2014/main" id="{84296043-70B3-42D9-A6E7-05C51494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2041"/>
              <a:ext cx="316" cy="104"/>
            </a:xfrm>
            <a:custGeom>
              <a:avLst/>
              <a:gdLst>
                <a:gd name="T0" fmla="*/ 114 w 118"/>
                <a:gd name="T1" fmla="*/ 19 h 39"/>
                <a:gd name="T2" fmla="*/ 101 w 118"/>
                <a:gd name="T3" fmla="*/ 8 h 39"/>
                <a:gd name="T4" fmla="*/ 96 w 118"/>
                <a:gd name="T5" fmla="*/ 8 h 39"/>
                <a:gd name="T6" fmla="*/ 89 w 118"/>
                <a:gd name="T7" fmla="*/ 16 h 39"/>
                <a:gd name="T8" fmla="*/ 88 w 118"/>
                <a:gd name="T9" fmla="*/ 11 h 39"/>
                <a:gd name="T10" fmla="*/ 81 w 118"/>
                <a:gd name="T11" fmla="*/ 8 h 39"/>
                <a:gd name="T12" fmla="*/ 71 w 118"/>
                <a:gd name="T13" fmla="*/ 18 h 39"/>
                <a:gd name="T14" fmla="*/ 72 w 118"/>
                <a:gd name="T15" fmla="*/ 11 h 39"/>
                <a:gd name="T16" fmla="*/ 65 w 118"/>
                <a:gd name="T17" fmla="*/ 7 h 39"/>
                <a:gd name="T18" fmla="*/ 54 w 118"/>
                <a:gd name="T19" fmla="*/ 19 h 39"/>
                <a:gd name="T20" fmla="*/ 51 w 118"/>
                <a:gd name="T21" fmla="*/ 6 h 39"/>
                <a:gd name="T22" fmla="*/ 43 w 118"/>
                <a:gd name="T23" fmla="*/ 5 h 39"/>
                <a:gd name="T24" fmla="*/ 41 w 118"/>
                <a:gd name="T25" fmla="*/ 11 h 39"/>
                <a:gd name="T26" fmla="*/ 40 w 118"/>
                <a:gd name="T27" fmla="*/ 15 h 39"/>
                <a:gd name="T28" fmla="*/ 28 w 118"/>
                <a:gd name="T29" fmla="*/ 11 h 39"/>
                <a:gd name="T30" fmla="*/ 21 w 118"/>
                <a:gd name="T31" fmla="*/ 10 h 39"/>
                <a:gd name="T32" fmla="*/ 8 w 118"/>
                <a:gd name="T33" fmla="*/ 16 h 39"/>
                <a:gd name="T34" fmla="*/ 9 w 118"/>
                <a:gd name="T35" fmla="*/ 15 h 39"/>
                <a:gd name="T36" fmla="*/ 9 w 118"/>
                <a:gd name="T37" fmla="*/ 14 h 39"/>
                <a:gd name="T38" fmla="*/ 5 w 118"/>
                <a:gd name="T39" fmla="*/ 13 h 39"/>
                <a:gd name="T40" fmla="*/ 13 w 118"/>
                <a:gd name="T41" fmla="*/ 33 h 39"/>
                <a:gd name="T42" fmla="*/ 18 w 118"/>
                <a:gd name="T43" fmla="*/ 32 h 39"/>
                <a:gd name="T44" fmla="*/ 23 w 118"/>
                <a:gd name="T45" fmla="*/ 24 h 39"/>
                <a:gd name="T46" fmla="*/ 36 w 118"/>
                <a:gd name="T47" fmla="*/ 34 h 39"/>
                <a:gd name="T48" fmla="*/ 46 w 118"/>
                <a:gd name="T49" fmla="*/ 26 h 39"/>
                <a:gd name="T50" fmla="*/ 50 w 118"/>
                <a:gd name="T51" fmla="*/ 31 h 39"/>
                <a:gd name="T52" fmla="*/ 58 w 118"/>
                <a:gd name="T53" fmla="*/ 30 h 39"/>
                <a:gd name="T54" fmla="*/ 63 w 118"/>
                <a:gd name="T55" fmla="*/ 24 h 39"/>
                <a:gd name="T56" fmla="*/ 63 w 118"/>
                <a:gd name="T57" fmla="*/ 27 h 39"/>
                <a:gd name="T58" fmla="*/ 70 w 118"/>
                <a:gd name="T59" fmla="*/ 30 h 39"/>
                <a:gd name="T60" fmla="*/ 81 w 118"/>
                <a:gd name="T61" fmla="*/ 21 h 39"/>
                <a:gd name="T62" fmla="*/ 83 w 118"/>
                <a:gd name="T63" fmla="*/ 27 h 39"/>
                <a:gd name="T64" fmla="*/ 89 w 118"/>
                <a:gd name="T65" fmla="*/ 29 h 39"/>
                <a:gd name="T66" fmla="*/ 108 w 118"/>
                <a:gd name="T67" fmla="*/ 25 h 39"/>
                <a:gd name="T68" fmla="*/ 114 w 118"/>
                <a:gd name="T6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39">
                  <a:moveTo>
                    <a:pt x="114" y="19"/>
                  </a:moveTo>
                  <a:cubicBezTo>
                    <a:pt x="110" y="14"/>
                    <a:pt x="106" y="10"/>
                    <a:pt x="101" y="8"/>
                  </a:cubicBezTo>
                  <a:cubicBezTo>
                    <a:pt x="99" y="7"/>
                    <a:pt x="97" y="7"/>
                    <a:pt x="96" y="8"/>
                  </a:cubicBezTo>
                  <a:cubicBezTo>
                    <a:pt x="94" y="11"/>
                    <a:pt x="91" y="14"/>
                    <a:pt x="89" y="16"/>
                  </a:cubicBezTo>
                  <a:cubicBezTo>
                    <a:pt x="89" y="15"/>
                    <a:pt x="88" y="13"/>
                    <a:pt x="88" y="11"/>
                  </a:cubicBezTo>
                  <a:cubicBezTo>
                    <a:pt x="88" y="7"/>
                    <a:pt x="83" y="5"/>
                    <a:pt x="81" y="8"/>
                  </a:cubicBezTo>
                  <a:cubicBezTo>
                    <a:pt x="77" y="11"/>
                    <a:pt x="74" y="15"/>
                    <a:pt x="71" y="18"/>
                  </a:cubicBezTo>
                  <a:cubicBezTo>
                    <a:pt x="71" y="16"/>
                    <a:pt x="71" y="13"/>
                    <a:pt x="72" y="11"/>
                  </a:cubicBezTo>
                  <a:cubicBezTo>
                    <a:pt x="72" y="8"/>
                    <a:pt x="68" y="6"/>
                    <a:pt x="65" y="7"/>
                  </a:cubicBezTo>
                  <a:cubicBezTo>
                    <a:pt x="61" y="11"/>
                    <a:pt x="57" y="14"/>
                    <a:pt x="54" y="19"/>
                  </a:cubicBezTo>
                  <a:cubicBezTo>
                    <a:pt x="52" y="15"/>
                    <a:pt x="51" y="10"/>
                    <a:pt x="51" y="6"/>
                  </a:cubicBezTo>
                  <a:cubicBezTo>
                    <a:pt x="51" y="1"/>
                    <a:pt x="44" y="0"/>
                    <a:pt x="43" y="5"/>
                  </a:cubicBezTo>
                  <a:cubicBezTo>
                    <a:pt x="43" y="7"/>
                    <a:pt x="42" y="9"/>
                    <a:pt x="41" y="11"/>
                  </a:cubicBezTo>
                  <a:cubicBezTo>
                    <a:pt x="41" y="13"/>
                    <a:pt x="41" y="14"/>
                    <a:pt x="40" y="15"/>
                  </a:cubicBezTo>
                  <a:cubicBezTo>
                    <a:pt x="38" y="25"/>
                    <a:pt x="34" y="24"/>
                    <a:pt x="28" y="11"/>
                  </a:cubicBezTo>
                  <a:cubicBezTo>
                    <a:pt x="27" y="7"/>
                    <a:pt x="22" y="6"/>
                    <a:pt x="21" y="10"/>
                  </a:cubicBezTo>
                  <a:cubicBezTo>
                    <a:pt x="9" y="39"/>
                    <a:pt x="16" y="12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2"/>
                    <a:pt x="6" y="12"/>
                    <a:pt x="5" y="13"/>
                  </a:cubicBezTo>
                  <a:cubicBezTo>
                    <a:pt x="0" y="19"/>
                    <a:pt x="7" y="30"/>
                    <a:pt x="13" y="33"/>
                  </a:cubicBezTo>
                  <a:cubicBezTo>
                    <a:pt x="14" y="35"/>
                    <a:pt x="17" y="34"/>
                    <a:pt x="18" y="32"/>
                  </a:cubicBezTo>
                  <a:cubicBezTo>
                    <a:pt x="20" y="29"/>
                    <a:pt x="21" y="27"/>
                    <a:pt x="23" y="24"/>
                  </a:cubicBezTo>
                  <a:cubicBezTo>
                    <a:pt x="25" y="31"/>
                    <a:pt x="28" y="36"/>
                    <a:pt x="36" y="34"/>
                  </a:cubicBezTo>
                  <a:cubicBezTo>
                    <a:pt x="41" y="33"/>
                    <a:pt x="44" y="30"/>
                    <a:pt x="46" y="26"/>
                  </a:cubicBezTo>
                  <a:cubicBezTo>
                    <a:pt x="47" y="28"/>
                    <a:pt x="48" y="29"/>
                    <a:pt x="50" y="31"/>
                  </a:cubicBezTo>
                  <a:cubicBezTo>
                    <a:pt x="53" y="33"/>
                    <a:pt x="56" y="33"/>
                    <a:pt x="58" y="30"/>
                  </a:cubicBezTo>
                  <a:cubicBezTo>
                    <a:pt x="60" y="28"/>
                    <a:pt x="61" y="26"/>
                    <a:pt x="63" y="24"/>
                  </a:cubicBezTo>
                  <a:cubicBezTo>
                    <a:pt x="63" y="25"/>
                    <a:pt x="63" y="26"/>
                    <a:pt x="63" y="27"/>
                  </a:cubicBezTo>
                  <a:cubicBezTo>
                    <a:pt x="64" y="30"/>
                    <a:pt x="67" y="31"/>
                    <a:pt x="70" y="30"/>
                  </a:cubicBezTo>
                  <a:cubicBezTo>
                    <a:pt x="74" y="27"/>
                    <a:pt x="77" y="24"/>
                    <a:pt x="81" y="21"/>
                  </a:cubicBezTo>
                  <a:cubicBezTo>
                    <a:pt x="81" y="23"/>
                    <a:pt x="82" y="25"/>
                    <a:pt x="83" y="27"/>
                  </a:cubicBezTo>
                  <a:cubicBezTo>
                    <a:pt x="83" y="29"/>
                    <a:pt x="87" y="30"/>
                    <a:pt x="89" y="29"/>
                  </a:cubicBezTo>
                  <a:cubicBezTo>
                    <a:pt x="96" y="23"/>
                    <a:pt x="100" y="16"/>
                    <a:pt x="108" y="25"/>
                  </a:cubicBezTo>
                  <a:cubicBezTo>
                    <a:pt x="111" y="30"/>
                    <a:pt x="118" y="23"/>
                    <a:pt x="1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">
              <a:extLst>
                <a:ext uri="{FF2B5EF4-FFF2-40B4-BE49-F238E27FC236}">
                  <a16:creationId xmlns="" xmlns:a16="http://schemas.microsoft.com/office/drawing/2014/main" id="{D69424B2-AE30-4E87-8EBA-AE9038AE5E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1" y="2384"/>
              <a:ext cx="160" cy="150"/>
            </a:xfrm>
            <a:custGeom>
              <a:avLst/>
              <a:gdLst>
                <a:gd name="T0" fmla="*/ 49 w 60"/>
                <a:gd name="T1" fmla="*/ 4 h 56"/>
                <a:gd name="T2" fmla="*/ 45 w 60"/>
                <a:gd name="T3" fmla="*/ 10 h 56"/>
                <a:gd name="T4" fmla="*/ 35 w 60"/>
                <a:gd name="T5" fmla="*/ 15 h 56"/>
                <a:gd name="T6" fmla="*/ 18 w 60"/>
                <a:gd name="T7" fmla="*/ 23 h 56"/>
                <a:gd name="T8" fmla="*/ 3 w 60"/>
                <a:gd name="T9" fmla="*/ 45 h 56"/>
                <a:gd name="T10" fmla="*/ 26 w 60"/>
                <a:gd name="T11" fmla="*/ 46 h 56"/>
                <a:gd name="T12" fmla="*/ 56 w 60"/>
                <a:gd name="T13" fmla="*/ 9 h 56"/>
                <a:gd name="T14" fmla="*/ 49 w 60"/>
                <a:gd name="T15" fmla="*/ 4 h 56"/>
                <a:gd name="T16" fmla="*/ 27 w 60"/>
                <a:gd name="T17" fmla="*/ 32 h 56"/>
                <a:gd name="T18" fmla="*/ 18 w 60"/>
                <a:gd name="T19" fmla="*/ 41 h 56"/>
                <a:gd name="T20" fmla="*/ 11 w 60"/>
                <a:gd name="T21" fmla="*/ 41 h 56"/>
                <a:gd name="T22" fmla="*/ 15 w 60"/>
                <a:gd name="T23" fmla="*/ 35 h 56"/>
                <a:gd name="T24" fmla="*/ 34 w 60"/>
                <a:gd name="T25" fmla="*/ 25 h 56"/>
                <a:gd name="T26" fmla="*/ 27 w 60"/>
                <a:gd name="T2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6">
                  <a:moveTo>
                    <a:pt x="49" y="4"/>
                  </a:moveTo>
                  <a:cubicBezTo>
                    <a:pt x="48" y="6"/>
                    <a:pt x="46" y="8"/>
                    <a:pt x="45" y="10"/>
                  </a:cubicBezTo>
                  <a:cubicBezTo>
                    <a:pt x="42" y="12"/>
                    <a:pt x="39" y="14"/>
                    <a:pt x="35" y="15"/>
                  </a:cubicBezTo>
                  <a:cubicBezTo>
                    <a:pt x="30" y="18"/>
                    <a:pt x="24" y="20"/>
                    <a:pt x="18" y="23"/>
                  </a:cubicBezTo>
                  <a:cubicBezTo>
                    <a:pt x="10" y="26"/>
                    <a:pt x="0" y="35"/>
                    <a:pt x="3" y="45"/>
                  </a:cubicBezTo>
                  <a:cubicBezTo>
                    <a:pt x="6" y="56"/>
                    <a:pt x="21" y="51"/>
                    <a:pt x="26" y="46"/>
                  </a:cubicBezTo>
                  <a:cubicBezTo>
                    <a:pt x="37" y="34"/>
                    <a:pt x="47" y="22"/>
                    <a:pt x="56" y="9"/>
                  </a:cubicBezTo>
                  <a:cubicBezTo>
                    <a:pt x="60" y="4"/>
                    <a:pt x="52" y="0"/>
                    <a:pt x="49" y="4"/>
                  </a:cubicBezTo>
                  <a:close/>
                  <a:moveTo>
                    <a:pt x="27" y="32"/>
                  </a:moveTo>
                  <a:cubicBezTo>
                    <a:pt x="24" y="34"/>
                    <a:pt x="21" y="38"/>
                    <a:pt x="18" y="41"/>
                  </a:cubicBezTo>
                  <a:cubicBezTo>
                    <a:pt x="18" y="41"/>
                    <a:pt x="11" y="45"/>
                    <a:pt x="11" y="41"/>
                  </a:cubicBezTo>
                  <a:cubicBezTo>
                    <a:pt x="12" y="39"/>
                    <a:pt x="13" y="37"/>
                    <a:pt x="15" y="35"/>
                  </a:cubicBezTo>
                  <a:cubicBezTo>
                    <a:pt x="19" y="30"/>
                    <a:pt x="27" y="27"/>
                    <a:pt x="34" y="25"/>
                  </a:cubicBezTo>
                  <a:cubicBezTo>
                    <a:pt x="31" y="27"/>
                    <a:pt x="29" y="30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="" xmlns:a16="http://schemas.microsoft.com/office/drawing/2014/main" id="{25E55B5F-A190-4076-974D-DBDC2D933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1" y="2159"/>
              <a:ext cx="187" cy="112"/>
            </a:xfrm>
            <a:custGeom>
              <a:avLst/>
              <a:gdLst>
                <a:gd name="T0" fmla="*/ 66 w 70"/>
                <a:gd name="T1" fmla="*/ 3 h 42"/>
                <a:gd name="T2" fmla="*/ 65 w 70"/>
                <a:gd name="T3" fmla="*/ 4 h 42"/>
                <a:gd name="T4" fmla="*/ 59 w 70"/>
                <a:gd name="T5" fmla="*/ 1 h 42"/>
                <a:gd name="T6" fmla="*/ 53 w 70"/>
                <a:gd name="T7" fmla="*/ 6 h 42"/>
                <a:gd name="T8" fmla="*/ 3 w 70"/>
                <a:gd name="T9" fmla="*/ 33 h 42"/>
                <a:gd name="T10" fmla="*/ 25 w 70"/>
                <a:gd name="T11" fmla="*/ 36 h 42"/>
                <a:gd name="T12" fmla="*/ 64 w 70"/>
                <a:gd name="T13" fmla="*/ 9 h 42"/>
                <a:gd name="T14" fmla="*/ 64 w 70"/>
                <a:gd name="T15" fmla="*/ 8 h 42"/>
                <a:gd name="T16" fmla="*/ 67 w 70"/>
                <a:gd name="T17" fmla="*/ 7 h 42"/>
                <a:gd name="T18" fmla="*/ 66 w 70"/>
                <a:gd name="T19" fmla="*/ 3 h 42"/>
                <a:gd name="T20" fmla="*/ 13 w 70"/>
                <a:gd name="T21" fmla="*/ 31 h 42"/>
                <a:gd name="T22" fmla="*/ 17 w 70"/>
                <a:gd name="T23" fmla="*/ 25 h 42"/>
                <a:gd name="T24" fmla="*/ 25 w 70"/>
                <a:gd name="T25" fmla="*/ 21 h 42"/>
                <a:gd name="T26" fmla="*/ 39 w 70"/>
                <a:gd name="T27" fmla="*/ 17 h 42"/>
                <a:gd name="T28" fmla="*/ 41 w 70"/>
                <a:gd name="T29" fmla="*/ 16 h 42"/>
                <a:gd name="T30" fmla="*/ 13 w 70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42">
                  <a:moveTo>
                    <a:pt x="66" y="3"/>
                  </a:moveTo>
                  <a:cubicBezTo>
                    <a:pt x="66" y="3"/>
                    <a:pt x="66" y="3"/>
                    <a:pt x="65" y="4"/>
                  </a:cubicBezTo>
                  <a:cubicBezTo>
                    <a:pt x="64" y="2"/>
                    <a:pt x="62" y="0"/>
                    <a:pt x="59" y="1"/>
                  </a:cubicBezTo>
                  <a:cubicBezTo>
                    <a:pt x="57" y="3"/>
                    <a:pt x="55" y="4"/>
                    <a:pt x="53" y="6"/>
                  </a:cubicBezTo>
                  <a:cubicBezTo>
                    <a:pt x="32" y="9"/>
                    <a:pt x="0" y="15"/>
                    <a:pt x="3" y="33"/>
                  </a:cubicBezTo>
                  <a:cubicBezTo>
                    <a:pt x="5" y="42"/>
                    <a:pt x="20" y="38"/>
                    <a:pt x="25" y="36"/>
                  </a:cubicBezTo>
                  <a:cubicBezTo>
                    <a:pt x="39" y="29"/>
                    <a:pt x="50" y="16"/>
                    <a:pt x="64" y="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8"/>
                    <a:pt x="66" y="7"/>
                    <a:pt x="67" y="7"/>
                  </a:cubicBezTo>
                  <a:cubicBezTo>
                    <a:pt x="70" y="6"/>
                    <a:pt x="69" y="3"/>
                    <a:pt x="66" y="3"/>
                  </a:cubicBezTo>
                  <a:close/>
                  <a:moveTo>
                    <a:pt x="13" y="31"/>
                  </a:moveTo>
                  <a:cubicBezTo>
                    <a:pt x="12" y="28"/>
                    <a:pt x="14" y="25"/>
                    <a:pt x="17" y="25"/>
                  </a:cubicBezTo>
                  <a:cubicBezTo>
                    <a:pt x="20" y="23"/>
                    <a:pt x="23" y="22"/>
                    <a:pt x="25" y="21"/>
                  </a:cubicBezTo>
                  <a:cubicBezTo>
                    <a:pt x="30" y="19"/>
                    <a:pt x="34" y="18"/>
                    <a:pt x="39" y="17"/>
                  </a:cubicBezTo>
                  <a:cubicBezTo>
                    <a:pt x="39" y="16"/>
                    <a:pt x="40" y="16"/>
                    <a:pt x="41" y="16"/>
                  </a:cubicBezTo>
                  <a:cubicBezTo>
                    <a:pt x="32" y="23"/>
                    <a:pt x="24" y="30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="" xmlns:a16="http://schemas.microsoft.com/office/drawing/2014/main" id="{16CCFF6E-2C9F-47F0-B33A-864900E414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0" y="1965"/>
              <a:ext cx="211" cy="110"/>
            </a:xfrm>
            <a:custGeom>
              <a:avLst/>
              <a:gdLst>
                <a:gd name="T0" fmla="*/ 77 w 79"/>
                <a:gd name="T1" fmla="*/ 35 h 41"/>
                <a:gd name="T2" fmla="*/ 74 w 79"/>
                <a:gd name="T3" fmla="*/ 33 h 41"/>
                <a:gd name="T4" fmla="*/ 72 w 79"/>
                <a:gd name="T5" fmla="*/ 32 h 41"/>
                <a:gd name="T6" fmla="*/ 43 w 79"/>
                <a:gd name="T7" fmla="*/ 10 h 41"/>
                <a:gd name="T8" fmla="*/ 5 w 79"/>
                <a:gd name="T9" fmla="*/ 3 h 41"/>
                <a:gd name="T10" fmla="*/ 1 w 79"/>
                <a:gd name="T11" fmla="*/ 9 h 41"/>
                <a:gd name="T12" fmla="*/ 32 w 79"/>
                <a:gd name="T13" fmla="*/ 34 h 41"/>
                <a:gd name="T14" fmla="*/ 67 w 79"/>
                <a:gd name="T15" fmla="*/ 40 h 41"/>
                <a:gd name="T16" fmla="*/ 71 w 79"/>
                <a:gd name="T17" fmla="*/ 41 h 41"/>
                <a:gd name="T18" fmla="*/ 74 w 79"/>
                <a:gd name="T19" fmla="*/ 39 h 41"/>
                <a:gd name="T20" fmla="*/ 77 w 79"/>
                <a:gd name="T21" fmla="*/ 38 h 41"/>
                <a:gd name="T22" fmla="*/ 77 w 79"/>
                <a:gd name="T23" fmla="*/ 35 h 41"/>
                <a:gd name="T24" fmla="*/ 13 w 79"/>
                <a:gd name="T25" fmla="*/ 12 h 41"/>
                <a:gd name="T26" fmla="*/ 50 w 79"/>
                <a:gd name="T27" fmla="*/ 27 h 41"/>
                <a:gd name="T28" fmla="*/ 51 w 79"/>
                <a:gd name="T29" fmla="*/ 28 h 41"/>
                <a:gd name="T30" fmla="*/ 13 w 79"/>
                <a:gd name="T31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41">
                  <a:moveTo>
                    <a:pt x="77" y="35"/>
                  </a:moveTo>
                  <a:cubicBezTo>
                    <a:pt x="76" y="34"/>
                    <a:pt x="75" y="34"/>
                    <a:pt x="74" y="33"/>
                  </a:cubicBezTo>
                  <a:cubicBezTo>
                    <a:pt x="73" y="33"/>
                    <a:pt x="73" y="33"/>
                    <a:pt x="72" y="32"/>
                  </a:cubicBezTo>
                  <a:cubicBezTo>
                    <a:pt x="60" y="30"/>
                    <a:pt x="53" y="16"/>
                    <a:pt x="43" y="10"/>
                  </a:cubicBezTo>
                  <a:cubicBezTo>
                    <a:pt x="31" y="3"/>
                    <a:pt x="17" y="0"/>
                    <a:pt x="5" y="3"/>
                  </a:cubicBezTo>
                  <a:cubicBezTo>
                    <a:pt x="2" y="4"/>
                    <a:pt x="0" y="7"/>
                    <a:pt x="1" y="9"/>
                  </a:cubicBezTo>
                  <a:cubicBezTo>
                    <a:pt x="5" y="23"/>
                    <a:pt x="19" y="29"/>
                    <a:pt x="32" y="34"/>
                  </a:cubicBezTo>
                  <a:cubicBezTo>
                    <a:pt x="41" y="37"/>
                    <a:pt x="55" y="41"/>
                    <a:pt x="67" y="40"/>
                  </a:cubicBezTo>
                  <a:cubicBezTo>
                    <a:pt x="68" y="40"/>
                    <a:pt x="70" y="40"/>
                    <a:pt x="71" y="41"/>
                  </a:cubicBezTo>
                  <a:cubicBezTo>
                    <a:pt x="72" y="41"/>
                    <a:pt x="74" y="40"/>
                    <a:pt x="74" y="39"/>
                  </a:cubicBezTo>
                  <a:cubicBezTo>
                    <a:pt x="75" y="38"/>
                    <a:pt x="76" y="38"/>
                    <a:pt x="77" y="38"/>
                  </a:cubicBezTo>
                  <a:cubicBezTo>
                    <a:pt x="78" y="37"/>
                    <a:pt x="79" y="36"/>
                    <a:pt x="77" y="35"/>
                  </a:cubicBezTo>
                  <a:close/>
                  <a:moveTo>
                    <a:pt x="13" y="12"/>
                  </a:moveTo>
                  <a:cubicBezTo>
                    <a:pt x="27" y="11"/>
                    <a:pt x="41" y="17"/>
                    <a:pt x="50" y="27"/>
                  </a:cubicBezTo>
                  <a:cubicBezTo>
                    <a:pt x="50" y="27"/>
                    <a:pt x="51" y="28"/>
                    <a:pt x="51" y="28"/>
                  </a:cubicBezTo>
                  <a:cubicBezTo>
                    <a:pt x="36" y="26"/>
                    <a:pt x="20" y="23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="" xmlns:a16="http://schemas.microsoft.com/office/drawing/2014/main" id="{B03EC0BB-50A0-44A2-9399-2E7E0B3C67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1" y="1617"/>
              <a:ext cx="174" cy="185"/>
            </a:xfrm>
            <a:custGeom>
              <a:avLst/>
              <a:gdLst>
                <a:gd name="T0" fmla="*/ 41 w 65"/>
                <a:gd name="T1" fmla="*/ 23 h 69"/>
                <a:gd name="T2" fmla="*/ 3 w 65"/>
                <a:gd name="T3" fmla="*/ 5 h 69"/>
                <a:gd name="T4" fmla="*/ 1 w 65"/>
                <a:gd name="T5" fmla="*/ 10 h 69"/>
                <a:gd name="T6" fmla="*/ 29 w 65"/>
                <a:gd name="T7" fmla="*/ 47 h 69"/>
                <a:gd name="T8" fmla="*/ 58 w 65"/>
                <a:gd name="T9" fmla="*/ 66 h 69"/>
                <a:gd name="T10" fmla="*/ 65 w 65"/>
                <a:gd name="T11" fmla="*/ 65 h 69"/>
                <a:gd name="T12" fmla="*/ 41 w 65"/>
                <a:gd name="T13" fmla="*/ 23 h 69"/>
                <a:gd name="T14" fmla="*/ 9 w 65"/>
                <a:gd name="T15" fmla="*/ 12 h 69"/>
                <a:gd name="T16" fmla="*/ 38 w 65"/>
                <a:gd name="T17" fmla="*/ 30 h 69"/>
                <a:gd name="T18" fmla="*/ 57 w 65"/>
                <a:gd name="T19" fmla="*/ 59 h 69"/>
                <a:gd name="T20" fmla="*/ 32 w 65"/>
                <a:gd name="T21" fmla="*/ 39 h 69"/>
                <a:gd name="T22" fmla="*/ 9 w 65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9">
                  <a:moveTo>
                    <a:pt x="41" y="23"/>
                  </a:moveTo>
                  <a:cubicBezTo>
                    <a:pt x="32" y="11"/>
                    <a:pt x="20" y="0"/>
                    <a:pt x="3" y="5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3" y="26"/>
                    <a:pt x="17" y="37"/>
                    <a:pt x="29" y="47"/>
                  </a:cubicBezTo>
                  <a:cubicBezTo>
                    <a:pt x="37" y="54"/>
                    <a:pt x="47" y="66"/>
                    <a:pt x="58" y="66"/>
                  </a:cubicBezTo>
                  <a:cubicBezTo>
                    <a:pt x="60" y="69"/>
                    <a:pt x="65" y="68"/>
                    <a:pt x="65" y="65"/>
                  </a:cubicBezTo>
                  <a:cubicBezTo>
                    <a:pt x="63" y="50"/>
                    <a:pt x="50" y="35"/>
                    <a:pt x="41" y="23"/>
                  </a:cubicBezTo>
                  <a:close/>
                  <a:moveTo>
                    <a:pt x="9" y="12"/>
                  </a:moveTo>
                  <a:cubicBezTo>
                    <a:pt x="22" y="9"/>
                    <a:pt x="31" y="20"/>
                    <a:pt x="38" y="30"/>
                  </a:cubicBezTo>
                  <a:cubicBezTo>
                    <a:pt x="44" y="38"/>
                    <a:pt x="54" y="49"/>
                    <a:pt x="57" y="59"/>
                  </a:cubicBezTo>
                  <a:cubicBezTo>
                    <a:pt x="47" y="55"/>
                    <a:pt x="40" y="46"/>
                    <a:pt x="32" y="39"/>
                  </a:cubicBezTo>
                  <a:cubicBezTo>
                    <a:pt x="23" y="32"/>
                    <a:pt x="13" y="23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="" xmlns:a16="http://schemas.microsoft.com/office/drawing/2014/main" id="{22A70EC3-C429-43DA-B4DB-1096F49E2B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" y="1440"/>
              <a:ext cx="209" cy="254"/>
            </a:xfrm>
            <a:custGeom>
              <a:avLst/>
              <a:gdLst>
                <a:gd name="T0" fmla="*/ 60 w 78"/>
                <a:gd name="T1" fmla="*/ 34 h 95"/>
                <a:gd name="T2" fmla="*/ 26 w 78"/>
                <a:gd name="T3" fmla="*/ 5 h 95"/>
                <a:gd name="T4" fmla="*/ 55 w 78"/>
                <a:gd name="T5" fmla="*/ 88 h 95"/>
                <a:gd name="T6" fmla="*/ 58 w 78"/>
                <a:gd name="T7" fmla="*/ 88 h 95"/>
                <a:gd name="T8" fmla="*/ 65 w 78"/>
                <a:gd name="T9" fmla="*/ 92 h 95"/>
                <a:gd name="T10" fmla="*/ 60 w 78"/>
                <a:gd name="T11" fmla="*/ 34 h 95"/>
                <a:gd name="T12" fmla="*/ 59 w 78"/>
                <a:gd name="T13" fmla="*/ 85 h 95"/>
                <a:gd name="T14" fmla="*/ 27 w 78"/>
                <a:gd name="T15" fmla="*/ 19 h 95"/>
                <a:gd name="T16" fmla="*/ 38 w 78"/>
                <a:gd name="T17" fmla="*/ 14 h 95"/>
                <a:gd name="T18" fmla="*/ 51 w 78"/>
                <a:gd name="T19" fmla="*/ 37 h 95"/>
                <a:gd name="T20" fmla="*/ 59 w 78"/>
                <a:gd name="T21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95">
                  <a:moveTo>
                    <a:pt x="60" y="34"/>
                  </a:moveTo>
                  <a:cubicBezTo>
                    <a:pt x="54" y="21"/>
                    <a:pt x="44" y="0"/>
                    <a:pt x="26" y="5"/>
                  </a:cubicBezTo>
                  <a:cubicBezTo>
                    <a:pt x="0" y="13"/>
                    <a:pt x="44" y="80"/>
                    <a:pt x="55" y="88"/>
                  </a:cubicBezTo>
                  <a:cubicBezTo>
                    <a:pt x="56" y="89"/>
                    <a:pt x="57" y="89"/>
                    <a:pt x="58" y="88"/>
                  </a:cubicBezTo>
                  <a:cubicBezTo>
                    <a:pt x="58" y="92"/>
                    <a:pt x="62" y="95"/>
                    <a:pt x="65" y="92"/>
                  </a:cubicBezTo>
                  <a:cubicBezTo>
                    <a:pt x="78" y="78"/>
                    <a:pt x="66" y="49"/>
                    <a:pt x="60" y="34"/>
                  </a:cubicBezTo>
                  <a:close/>
                  <a:moveTo>
                    <a:pt x="59" y="85"/>
                  </a:moveTo>
                  <a:cubicBezTo>
                    <a:pt x="50" y="62"/>
                    <a:pt x="30" y="44"/>
                    <a:pt x="27" y="19"/>
                  </a:cubicBezTo>
                  <a:cubicBezTo>
                    <a:pt x="26" y="12"/>
                    <a:pt x="33" y="10"/>
                    <a:pt x="38" y="14"/>
                  </a:cubicBezTo>
                  <a:cubicBezTo>
                    <a:pt x="45" y="20"/>
                    <a:pt x="48" y="29"/>
                    <a:pt x="51" y="37"/>
                  </a:cubicBezTo>
                  <a:cubicBezTo>
                    <a:pt x="56" y="46"/>
                    <a:pt x="67" y="74"/>
                    <a:pt x="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="" xmlns:a16="http://schemas.microsoft.com/office/drawing/2014/main" id="{6B1C27C9-4F78-4D82-B46A-98C952853E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" y="1340"/>
              <a:ext cx="88" cy="258"/>
            </a:xfrm>
            <a:custGeom>
              <a:avLst/>
              <a:gdLst>
                <a:gd name="T0" fmla="*/ 29 w 33"/>
                <a:gd name="T1" fmla="*/ 33 h 96"/>
                <a:gd name="T2" fmla="*/ 10 w 33"/>
                <a:gd name="T3" fmla="*/ 9 h 96"/>
                <a:gd name="T4" fmla="*/ 3 w 33"/>
                <a:gd name="T5" fmla="*/ 48 h 96"/>
                <a:gd name="T6" fmla="*/ 16 w 33"/>
                <a:gd name="T7" fmla="*/ 89 h 96"/>
                <a:gd name="T8" fmla="*/ 17 w 33"/>
                <a:gd name="T9" fmla="*/ 89 h 96"/>
                <a:gd name="T10" fmla="*/ 17 w 33"/>
                <a:gd name="T11" fmla="*/ 93 h 96"/>
                <a:gd name="T12" fmla="*/ 22 w 33"/>
                <a:gd name="T13" fmla="*/ 94 h 96"/>
                <a:gd name="T14" fmla="*/ 29 w 33"/>
                <a:gd name="T15" fmla="*/ 33 h 96"/>
                <a:gd name="T16" fmla="*/ 17 w 33"/>
                <a:gd name="T17" fmla="*/ 85 h 96"/>
                <a:gd name="T18" fmla="*/ 12 w 33"/>
                <a:gd name="T19" fmla="*/ 58 h 96"/>
                <a:gd name="T20" fmla="*/ 12 w 33"/>
                <a:gd name="T21" fmla="*/ 22 h 96"/>
                <a:gd name="T22" fmla="*/ 20 w 33"/>
                <a:gd name="T23" fmla="*/ 24 h 96"/>
                <a:gd name="T24" fmla="*/ 24 w 33"/>
                <a:gd name="T25" fmla="*/ 47 h 96"/>
                <a:gd name="T26" fmla="*/ 17 w 33"/>
                <a:gd name="T27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96">
                  <a:moveTo>
                    <a:pt x="29" y="33"/>
                  </a:moveTo>
                  <a:cubicBezTo>
                    <a:pt x="28" y="25"/>
                    <a:pt x="23" y="0"/>
                    <a:pt x="10" y="9"/>
                  </a:cubicBezTo>
                  <a:cubicBezTo>
                    <a:pt x="0" y="17"/>
                    <a:pt x="2" y="38"/>
                    <a:pt x="3" y="48"/>
                  </a:cubicBezTo>
                  <a:cubicBezTo>
                    <a:pt x="4" y="61"/>
                    <a:pt x="4" y="80"/>
                    <a:pt x="16" y="89"/>
                  </a:cubicBezTo>
                  <a:cubicBezTo>
                    <a:pt x="16" y="89"/>
                    <a:pt x="17" y="89"/>
                    <a:pt x="17" y="89"/>
                  </a:cubicBezTo>
                  <a:cubicBezTo>
                    <a:pt x="17" y="90"/>
                    <a:pt x="17" y="92"/>
                    <a:pt x="17" y="93"/>
                  </a:cubicBezTo>
                  <a:cubicBezTo>
                    <a:pt x="17" y="95"/>
                    <a:pt x="20" y="96"/>
                    <a:pt x="22" y="94"/>
                  </a:cubicBezTo>
                  <a:cubicBezTo>
                    <a:pt x="32" y="76"/>
                    <a:pt x="33" y="53"/>
                    <a:pt x="29" y="33"/>
                  </a:cubicBezTo>
                  <a:close/>
                  <a:moveTo>
                    <a:pt x="17" y="85"/>
                  </a:moveTo>
                  <a:cubicBezTo>
                    <a:pt x="14" y="78"/>
                    <a:pt x="13" y="65"/>
                    <a:pt x="12" y="58"/>
                  </a:cubicBezTo>
                  <a:cubicBezTo>
                    <a:pt x="11" y="46"/>
                    <a:pt x="10" y="34"/>
                    <a:pt x="12" y="22"/>
                  </a:cubicBezTo>
                  <a:cubicBezTo>
                    <a:pt x="14" y="13"/>
                    <a:pt x="18" y="18"/>
                    <a:pt x="20" y="24"/>
                  </a:cubicBezTo>
                  <a:cubicBezTo>
                    <a:pt x="22" y="32"/>
                    <a:pt x="23" y="39"/>
                    <a:pt x="24" y="47"/>
                  </a:cubicBezTo>
                  <a:cubicBezTo>
                    <a:pt x="25" y="60"/>
                    <a:pt x="19" y="72"/>
                    <a:pt x="1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="" xmlns:a16="http://schemas.microsoft.com/office/drawing/2014/main" id="{02D263B3-68AB-40D7-95C3-BEBC16C44F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6" y="1383"/>
              <a:ext cx="137" cy="236"/>
            </a:xfrm>
            <a:custGeom>
              <a:avLst/>
              <a:gdLst>
                <a:gd name="T0" fmla="*/ 37 w 51"/>
                <a:gd name="T1" fmla="*/ 1 h 88"/>
                <a:gd name="T2" fmla="*/ 13 w 51"/>
                <a:gd name="T3" fmla="*/ 33 h 88"/>
                <a:gd name="T4" fmla="*/ 8 w 51"/>
                <a:gd name="T5" fmla="*/ 78 h 88"/>
                <a:gd name="T6" fmla="*/ 6 w 51"/>
                <a:gd name="T7" fmla="*/ 80 h 88"/>
                <a:gd name="T8" fmla="*/ 10 w 51"/>
                <a:gd name="T9" fmla="*/ 86 h 88"/>
                <a:gd name="T10" fmla="*/ 39 w 51"/>
                <a:gd name="T11" fmla="*/ 35 h 88"/>
                <a:gd name="T12" fmla="*/ 37 w 51"/>
                <a:gd name="T13" fmla="*/ 1 h 88"/>
                <a:gd name="T14" fmla="*/ 35 w 51"/>
                <a:gd name="T15" fmla="*/ 22 h 88"/>
                <a:gd name="T16" fmla="*/ 29 w 51"/>
                <a:gd name="T17" fmla="*/ 40 h 88"/>
                <a:gd name="T18" fmla="*/ 11 w 51"/>
                <a:gd name="T19" fmla="*/ 74 h 88"/>
                <a:gd name="T20" fmla="*/ 32 w 51"/>
                <a:gd name="T21" fmla="*/ 10 h 88"/>
                <a:gd name="T22" fmla="*/ 35 w 51"/>
                <a:gd name="T23" fmla="*/ 2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8">
                  <a:moveTo>
                    <a:pt x="37" y="1"/>
                  </a:moveTo>
                  <a:cubicBezTo>
                    <a:pt x="22" y="2"/>
                    <a:pt x="17" y="22"/>
                    <a:pt x="13" y="33"/>
                  </a:cubicBezTo>
                  <a:cubicBezTo>
                    <a:pt x="9" y="44"/>
                    <a:pt x="0" y="67"/>
                    <a:pt x="8" y="78"/>
                  </a:cubicBezTo>
                  <a:cubicBezTo>
                    <a:pt x="7" y="79"/>
                    <a:pt x="7" y="79"/>
                    <a:pt x="6" y="80"/>
                  </a:cubicBezTo>
                  <a:cubicBezTo>
                    <a:pt x="3" y="83"/>
                    <a:pt x="7" y="88"/>
                    <a:pt x="10" y="86"/>
                  </a:cubicBezTo>
                  <a:cubicBezTo>
                    <a:pt x="26" y="75"/>
                    <a:pt x="33" y="52"/>
                    <a:pt x="39" y="35"/>
                  </a:cubicBezTo>
                  <a:cubicBezTo>
                    <a:pt x="41" y="30"/>
                    <a:pt x="51" y="0"/>
                    <a:pt x="37" y="1"/>
                  </a:cubicBezTo>
                  <a:close/>
                  <a:moveTo>
                    <a:pt x="35" y="22"/>
                  </a:moveTo>
                  <a:cubicBezTo>
                    <a:pt x="34" y="28"/>
                    <a:pt x="31" y="34"/>
                    <a:pt x="29" y="40"/>
                  </a:cubicBezTo>
                  <a:cubicBezTo>
                    <a:pt x="24" y="52"/>
                    <a:pt x="19" y="65"/>
                    <a:pt x="11" y="74"/>
                  </a:cubicBezTo>
                  <a:cubicBezTo>
                    <a:pt x="12" y="54"/>
                    <a:pt x="19" y="24"/>
                    <a:pt x="32" y="10"/>
                  </a:cubicBezTo>
                  <a:cubicBezTo>
                    <a:pt x="38" y="3"/>
                    <a:pt x="36" y="20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="" xmlns:a16="http://schemas.microsoft.com/office/drawing/2014/main" id="{3B7C6BFD-43A7-41A7-87B8-2F78E5F27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5" y="1477"/>
              <a:ext cx="187" cy="201"/>
            </a:xfrm>
            <a:custGeom>
              <a:avLst/>
              <a:gdLst>
                <a:gd name="T0" fmla="*/ 55 w 70"/>
                <a:gd name="T1" fmla="*/ 4 h 75"/>
                <a:gd name="T2" fmla="*/ 29 w 70"/>
                <a:gd name="T3" fmla="*/ 26 h 75"/>
                <a:gd name="T4" fmla="*/ 12 w 70"/>
                <a:gd name="T5" fmla="*/ 60 h 75"/>
                <a:gd name="T6" fmla="*/ 1 w 70"/>
                <a:gd name="T7" fmla="*/ 69 h 75"/>
                <a:gd name="T8" fmla="*/ 4 w 70"/>
                <a:gd name="T9" fmla="*/ 74 h 75"/>
                <a:gd name="T10" fmla="*/ 11 w 70"/>
                <a:gd name="T11" fmla="*/ 72 h 75"/>
                <a:gd name="T12" fmla="*/ 14 w 70"/>
                <a:gd name="T13" fmla="*/ 71 h 75"/>
                <a:gd name="T14" fmla="*/ 15 w 70"/>
                <a:gd name="T15" fmla="*/ 69 h 75"/>
                <a:gd name="T16" fmla="*/ 21 w 70"/>
                <a:gd name="T17" fmla="*/ 64 h 75"/>
                <a:gd name="T18" fmla="*/ 53 w 70"/>
                <a:gd name="T19" fmla="*/ 41 h 75"/>
                <a:gd name="T20" fmla="*/ 55 w 70"/>
                <a:gd name="T21" fmla="*/ 4 h 75"/>
                <a:gd name="T22" fmla="*/ 55 w 70"/>
                <a:gd name="T23" fmla="*/ 19 h 75"/>
                <a:gd name="T24" fmla="*/ 43 w 70"/>
                <a:gd name="T25" fmla="*/ 41 h 75"/>
                <a:gd name="T26" fmla="*/ 23 w 70"/>
                <a:gd name="T27" fmla="*/ 54 h 75"/>
                <a:gd name="T28" fmla="*/ 46 w 70"/>
                <a:gd name="T29" fmla="*/ 15 h 75"/>
                <a:gd name="T30" fmla="*/ 55 w 70"/>
                <a:gd name="T31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75">
                  <a:moveTo>
                    <a:pt x="55" y="4"/>
                  </a:moveTo>
                  <a:cubicBezTo>
                    <a:pt x="45" y="0"/>
                    <a:pt x="34" y="19"/>
                    <a:pt x="29" y="26"/>
                  </a:cubicBezTo>
                  <a:cubicBezTo>
                    <a:pt x="23" y="37"/>
                    <a:pt x="16" y="48"/>
                    <a:pt x="12" y="60"/>
                  </a:cubicBezTo>
                  <a:cubicBezTo>
                    <a:pt x="8" y="63"/>
                    <a:pt x="3" y="66"/>
                    <a:pt x="1" y="69"/>
                  </a:cubicBezTo>
                  <a:cubicBezTo>
                    <a:pt x="0" y="71"/>
                    <a:pt x="2" y="75"/>
                    <a:pt x="4" y="74"/>
                  </a:cubicBezTo>
                  <a:cubicBezTo>
                    <a:pt x="7" y="74"/>
                    <a:pt x="9" y="73"/>
                    <a:pt x="11" y="72"/>
                  </a:cubicBezTo>
                  <a:cubicBezTo>
                    <a:pt x="12" y="72"/>
                    <a:pt x="13" y="72"/>
                    <a:pt x="14" y="71"/>
                  </a:cubicBezTo>
                  <a:cubicBezTo>
                    <a:pt x="14" y="70"/>
                    <a:pt x="15" y="70"/>
                    <a:pt x="15" y="69"/>
                  </a:cubicBezTo>
                  <a:cubicBezTo>
                    <a:pt x="17" y="67"/>
                    <a:pt x="19" y="66"/>
                    <a:pt x="21" y="64"/>
                  </a:cubicBezTo>
                  <a:cubicBezTo>
                    <a:pt x="33" y="57"/>
                    <a:pt x="44" y="52"/>
                    <a:pt x="53" y="41"/>
                  </a:cubicBezTo>
                  <a:cubicBezTo>
                    <a:pt x="60" y="33"/>
                    <a:pt x="70" y="9"/>
                    <a:pt x="55" y="4"/>
                  </a:cubicBezTo>
                  <a:close/>
                  <a:moveTo>
                    <a:pt x="55" y="19"/>
                  </a:moveTo>
                  <a:cubicBezTo>
                    <a:pt x="54" y="28"/>
                    <a:pt x="49" y="34"/>
                    <a:pt x="43" y="41"/>
                  </a:cubicBezTo>
                  <a:cubicBezTo>
                    <a:pt x="37" y="47"/>
                    <a:pt x="30" y="50"/>
                    <a:pt x="23" y="54"/>
                  </a:cubicBezTo>
                  <a:cubicBezTo>
                    <a:pt x="30" y="41"/>
                    <a:pt x="36" y="27"/>
                    <a:pt x="46" y="15"/>
                  </a:cubicBezTo>
                  <a:cubicBezTo>
                    <a:pt x="51" y="10"/>
                    <a:pt x="56" y="9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="" xmlns:a16="http://schemas.microsoft.com/office/drawing/2014/main" id="{78248F30-9980-4B1C-875E-0DD3BD9C6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3" y="1686"/>
              <a:ext cx="190" cy="121"/>
            </a:xfrm>
            <a:custGeom>
              <a:avLst/>
              <a:gdLst>
                <a:gd name="T0" fmla="*/ 59 w 71"/>
                <a:gd name="T1" fmla="*/ 2 h 45"/>
                <a:gd name="T2" fmla="*/ 11 w 71"/>
                <a:gd name="T3" fmla="*/ 34 h 45"/>
                <a:gd name="T4" fmla="*/ 9 w 71"/>
                <a:gd name="T5" fmla="*/ 35 h 45"/>
                <a:gd name="T6" fmla="*/ 13 w 71"/>
                <a:gd name="T7" fmla="*/ 42 h 45"/>
                <a:gd name="T8" fmla="*/ 28 w 71"/>
                <a:gd name="T9" fmla="*/ 39 h 45"/>
                <a:gd name="T10" fmla="*/ 39 w 71"/>
                <a:gd name="T11" fmla="*/ 35 h 45"/>
                <a:gd name="T12" fmla="*/ 62 w 71"/>
                <a:gd name="T13" fmla="*/ 23 h 45"/>
                <a:gd name="T14" fmla="*/ 59 w 71"/>
                <a:gd name="T15" fmla="*/ 2 h 45"/>
                <a:gd name="T16" fmla="*/ 59 w 71"/>
                <a:gd name="T17" fmla="*/ 17 h 45"/>
                <a:gd name="T18" fmla="*/ 40 w 71"/>
                <a:gd name="T19" fmla="*/ 27 h 45"/>
                <a:gd name="T20" fmla="*/ 26 w 71"/>
                <a:gd name="T21" fmla="*/ 32 h 45"/>
                <a:gd name="T22" fmla="*/ 14 w 71"/>
                <a:gd name="T23" fmla="*/ 33 h 45"/>
                <a:gd name="T24" fmla="*/ 30 w 71"/>
                <a:gd name="T25" fmla="*/ 18 h 45"/>
                <a:gd name="T26" fmla="*/ 57 w 71"/>
                <a:gd name="T27" fmla="*/ 9 h 45"/>
                <a:gd name="T28" fmla="*/ 59 w 71"/>
                <a:gd name="T2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45">
                  <a:moveTo>
                    <a:pt x="59" y="2"/>
                  </a:moveTo>
                  <a:cubicBezTo>
                    <a:pt x="49" y="0"/>
                    <a:pt x="0" y="21"/>
                    <a:pt x="11" y="34"/>
                  </a:cubicBezTo>
                  <a:cubicBezTo>
                    <a:pt x="10" y="35"/>
                    <a:pt x="10" y="35"/>
                    <a:pt x="9" y="35"/>
                  </a:cubicBezTo>
                  <a:cubicBezTo>
                    <a:pt x="5" y="38"/>
                    <a:pt x="9" y="45"/>
                    <a:pt x="13" y="42"/>
                  </a:cubicBezTo>
                  <a:cubicBezTo>
                    <a:pt x="18" y="40"/>
                    <a:pt x="23" y="41"/>
                    <a:pt x="28" y="39"/>
                  </a:cubicBezTo>
                  <a:cubicBezTo>
                    <a:pt x="32" y="38"/>
                    <a:pt x="36" y="36"/>
                    <a:pt x="39" y="35"/>
                  </a:cubicBezTo>
                  <a:cubicBezTo>
                    <a:pt x="47" y="32"/>
                    <a:pt x="56" y="28"/>
                    <a:pt x="62" y="23"/>
                  </a:cubicBezTo>
                  <a:cubicBezTo>
                    <a:pt x="71" y="16"/>
                    <a:pt x="71" y="4"/>
                    <a:pt x="59" y="2"/>
                  </a:cubicBezTo>
                  <a:close/>
                  <a:moveTo>
                    <a:pt x="59" y="17"/>
                  </a:moveTo>
                  <a:cubicBezTo>
                    <a:pt x="54" y="22"/>
                    <a:pt x="46" y="25"/>
                    <a:pt x="40" y="27"/>
                  </a:cubicBezTo>
                  <a:cubicBezTo>
                    <a:pt x="35" y="29"/>
                    <a:pt x="31" y="31"/>
                    <a:pt x="26" y="32"/>
                  </a:cubicBezTo>
                  <a:cubicBezTo>
                    <a:pt x="22" y="33"/>
                    <a:pt x="18" y="33"/>
                    <a:pt x="14" y="33"/>
                  </a:cubicBezTo>
                  <a:cubicBezTo>
                    <a:pt x="14" y="28"/>
                    <a:pt x="27" y="20"/>
                    <a:pt x="30" y="18"/>
                  </a:cubicBezTo>
                  <a:cubicBezTo>
                    <a:pt x="38" y="13"/>
                    <a:pt x="48" y="8"/>
                    <a:pt x="57" y="9"/>
                  </a:cubicBezTo>
                  <a:cubicBezTo>
                    <a:pt x="63" y="9"/>
                    <a:pt x="63" y="13"/>
                    <a:pt x="5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="" xmlns:a16="http://schemas.microsoft.com/office/drawing/2014/main" id="{B6EF98F7-27C5-4C0A-9B10-26EBD3409C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1" y="1947"/>
              <a:ext cx="179" cy="94"/>
            </a:xfrm>
            <a:custGeom>
              <a:avLst/>
              <a:gdLst>
                <a:gd name="T0" fmla="*/ 61 w 67"/>
                <a:gd name="T1" fmla="*/ 14 h 35"/>
                <a:gd name="T2" fmla="*/ 31 w 67"/>
                <a:gd name="T3" fmla="*/ 2 h 35"/>
                <a:gd name="T4" fmla="*/ 6 w 67"/>
                <a:gd name="T5" fmla="*/ 8 h 35"/>
                <a:gd name="T6" fmla="*/ 3 w 67"/>
                <a:gd name="T7" fmla="*/ 18 h 35"/>
                <a:gd name="T8" fmla="*/ 45 w 67"/>
                <a:gd name="T9" fmla="*/ 34 h 35"/>
                <a:gd name="T10" fmla="*/ 61 w 67"/>
                <a:gd name="T11" fmla="*/ 14 h 35"/>
                <a:gd name="T12" fmla="*/ 38 w 67"/>
                <a:gd name="T13" fmla="*/ 23 h 35"/>
                <a:gd name="T14" fmla="*/ 12 w 67"/>
                <a:gd name="T15" fmla="*/ 11 h 35"/>
                <a:gd name="T16" fmla="*/ 50 w 67"/>
                <a:gd name="T17" fmla="*/ 15 h 35"/>
                <a:gd name="T18" fmla="*/ 38 w 67"/>
                <a:gd name="T1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5">
                  <a:moveTo>
                    <a:pt x="61" y="14"/>
                  </a:moveTo>
                  <a:cubicBezTo>
                    <a:pt x="57" y="5"/>
                    <a:pt x="41" y="3"/>
                    <a:pt x="31" y="2"/>
                  </a:cubicBezTo>
                  <a:cubicBezTo>
                    <a:pt x="24" y="1"/>
                    <a:pt x="11" y="0"/>
                    <a:pt x="6" y="8"/>
                  </a:cubicBezTo>
                  <a:cubicBezTo>
                    <a:pt x="2" y="9"/>
                    <a:pt x="0" y="14"/>
                    <a:pt x="3" y="18"/>
                  </a:cubicBezTo>
                  <a:cubicBezTo>
                    <a:pt x="12" y="29"/>
                    <a:pt x="31" y="35"/>
                    <a:pt x="45" y="34"/>
                  </a:cubicBezTo>
                  <a:cubicBezTo>
                    <a:pt x="55" y="33"/>
                    <a:pt x="67" y="24"/>
                    <a:pt x="61" y="14"/>
                  </a:cubicBezTo>
                  <a:close/>
                  <a:moveTo>
                    <a:pt x="38" y="23"/>
                  </a:moveTo>
                  <a:cubicBezTo>
                    <a:pt x="29" y="22"/>
                    <a:pt x="19" y="18"/>
                    <a:pt x="12" y="11"/>
                  </a:cubicBezTo>
                  <a:cubicBezTo>
                    <a:pt x="24" y="7"/>
                    <a:pt x="41" y="10"/>
                    <a:pt x="50" y="15"/>
                  </a:cubicBezTo>
                  <a:cubicBezTo>
                    <a:pt x="62" y="21"/>
                    <a:pt x="43" y="24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="" xmlns:a16="http://schemas.microsoft.com/office/drawing/2014/main" id="{FD2634B3-9D51-4CC9-A000-E647F70A4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" y="2164"/>
              <a:ext cx="158" cy="129"/>
            </a:xfrm>
            <a:custGeom>
              <a:avLst/>
              <a:gdLst>
                <a:gd name="T0" fmla="*/ 44 w 59"/>
                <a:gd name="T1" fmla="*/ 17 h 48"/>
                <a:gd name="T2" fmla="*/ 5 w 59"/>
                <a:gd name="T3" fmla="*/ 1 h 48"/>
                <a:gd name="T4" fmla="*/ 5 w 59"/>
                <a:gd name="T5" fmla="*/ 8 h 48"/>
                <a:gd name="T6" fmla="*/ 5 w 59"/>
                <a:gd name="T7" fmla="*/ 8 h 48"/>
                <a:gd name="T8" fmla="*/ 24 w 59"/>
                <a:gd name="T9" fmla="*/ 33 h 48"/>
                <a:gd name="T10" fmla="*/ 48 w 59"/>
                <a:gd name="T11" fmla="*/ 44 h 48"/>
                <a:gd name="T12" fmla="*/ 44 w 59"/>
                <a:gd name="T13" fmla="*/ 17 h 48"/>
                <a:gd name="T14" fmla="*/ 42 w 59"/>
                <a:gd name="T15" fmla="*/ 37 h 48"/>
                <a:gd name="T16" fmla="*/ 22 w 59"/>
                <a:gd name="T17" fmla="*/ 22 h 48"/>
                <a:gd name="T18" fmla="*/ 11 w 59"/>
                <a:gd name="T19" fmla="*/ 8 h 48"/>
                <a:gd name="T20" fmla="*/ 33 w 59"/>
                <a:gd name="T21" fmla="*/ 18 h 48"/>
                <a:gd name="T22" fmla="*/ 45 w 59"/>
                <a:gd name="T23" fmla="*/ 31 h 48"/>
                <a:gd name="T24" fmla="*/ 42 w 59"/>
                <a:gd name="T25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48">
                  <a:moveTo>
                    <a:pt x="44" y="17"/>
                  </a:moveTo>
                  <a:cubicBezTo>
                    <a:pt x="35" y="7"/>
                    <a:pt x="18" y="0"/>
                    <a:pt x="5" y="1"/>
                  </a:cubicBezTo>
                  <a:cubicBezTo>
                    <a:pt x="0" y="1"/>
                    <a:pt x="0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7"/>
                    <a:pt x="17" y="26"/>
                    <a:pt x="24" y="33"/>
                  </a:cubicBezTo>
                  <a:cubicBezTo>
                    <a:pt x="30" y="38"/>
                    <a:pt x="40" y="48"/>
                    <a:pt x="48" y="44"/>
                  </a:cubicBezTo>
                  <a:cubicBezTo>
                    <a:pt x="59" y="38"/>
                    <a:pt x="49" y="22"/>
                    <a:pt x="44" y="17"/>
                  </a:cubicBezTo>
                  <a:close/>
                  <a:moveTo>
                    <a:pt x="42" y="37"/>
                  </a:moveTo>
                  <a:cubicBezTo>
                    <a:pt x="35" y="35"/>
                    <a:pt x="28" y="27"/>
                    <a:pt x="22" y="22"/>
                  </a:cubicBezTo>
                  <a:cubicBezTo>
                    <a:pt x="19" y="18"/>
                    <a:pt x="14" y="13"/>
                    <a:pt x="11" y="8"/>
                  </a:cubicBezTo>
                  <a:cubicBezTo>
                    <a:pt x="19" y="10"/>
                    <a:pt x="27" y="13"/>
                    <a:pt x="33" y="18"/>
                  </a:cubicBezTo>
                  <a:cubicBezTo>
                    <a:pt x="38" y="21"/>
                    <a:pt x="43" y="25"/>
                    <a:pt x="45" y="31"/>
                  </a:cubicBezTo>
                  <a:cubicBezTo>
                    <a:pt x="46" y="33"/>
                    <a:pt x="46" y="38"/>
                    <a:pt x="42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>
              <a:extLst>
                <a:ext uri="{FF2B5EF4-FFF2-40B4-BE49-F238E27FC236}">
                  <a16:creationId xmlns="" xmlns:a16="http://schemas.microsoft.com/office/drawing/2014/main" id="{FAAB2BD6-BF2F-4371-AF9D-0C7F8BCDD1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5" y="2373"/>
              <a:ext cx="147" cy="204"/>
            </a:xfrm>
            <a:custGeom>
              <a:avLst/>
              <a:gdLst>
                <a:gd name="T0" fmla="*/ 44 w 55"/>
                <a:gd name="T1" fmla="*/ 46 h 76"/>
                <a:gd name="T2" fmla="*/ 28 w 55"/>
                <a:gd name="T3" fmla="*/ 25 h 76"/>
                <a:gd name="T4" fmla="*/ 8 w 55"/>
                <a:gd name="T5" fmla="*/ 3 h 76"/>
                <a:gd name="T6" fmla="*/ 4 w 55"/>
                <a:gd name="T7" fmla="*/ 10 h 76"/>
                <a:gd name="T8" fmla="*/ 5 w 55"/>
                <a:gd name="T9" fmla="*/ 10 h 76"/>
                <a:gd name="T10" fmla="*/ 21 w 55"/>
                <a:gd name="T11" fmla="*/ 56 h 76"/>
                <a:gd name="T12" fmla="*/ 42 w 55"/>
                <a:gd name="T13" fmla="*/ 74 h 76"/>
                <a:gd name="T14" fmla="*/ 44 w 55"/>
                <a:gd name="T15" fmla="*/ 46 h 76"/>
                <a:gd name="T16" fmla="*/ 35 w 55"/>
                <a:gd name="T17" fmla="*/ 65 h 76"/>
                <a:gd name="T18" fmla="*/ 23 w 55"/>
                <a:gd name="T19" fmla="*/ 45 h 76"/>
                <a:gd name="T20" fmla="*/ 13 w 55"/>
                <a:gd name="T21" fmla="*/ 19 h 76"/>
                <a:gd name="T22" fmla="*/ 27 w 55"/>
                <a:gd name="T23" fmla="*/ 37 h 76"/>
                <a:gd name="T24" fmla="*/ 36 w 55"/>
                <a:gd name="T25" fmla="*/ 48 h 76"/>
                <a:gd name="T26" fmla="*/ 43 w 55"/>
                <a:gd name="T27" fmla="*/ 58 h 76"/>
                <a:gd name="T28" fmla="*/ 35 w 55"/>
                <a:gd name="T29" fmla="*/ 6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76">
                  <a:moveTo>
                    <a:pt x="44" y="46"/>
                  </a:moveTo>
                  <a:cubicBezTo>
                    <a:pt x="39" y="39"/>
                    <a:pt x="33" y="32"/>
                    <a:pt x="28" y="25"/>
                  </a:cubicBezTo>
                  <a:cubicBezTo>
                    <a:pt x="22" y="17"/>
                    <a:pt x="16" y="9"/>
                    <a:pt x="8" y="3"/>
                  </a:cubicBezTo>
                  <a:cubicBezTo>
                    <a:pt x="4" y="0"/>
                    <a:pt x="0" y="7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26"/>
                    <a:pt x="14" y="41"/>
                    <a:pt x="21" y="56"/>
                  </a:cubicBezTo>
                  <a:cubicBezTo>
                    <a:pt x="24" y="63"/>
                    <a:pt x="31" y="76"/>
                    <a:pt x="42" y="74"/>
                  </a:cubicBezTo>
                  <a:cubicBezTo>
                    <a:pt x="55" y="71"/>
                    <a:pt x="48" y="52"/>
                    <a:pt x="44" y="46"/>
                  </a:cubicBezTo>
                  <a:close/>
                  <a:moveTo>
                    <a:pt x="35" y="65"/>
                  </a:moveTo>
                  <a:cubicBezTo>
                    <a:pt x="29" y="60"/>
                    <a:pt x="26" y="52"/>
                    <a:pt x="23" y="45"/>
                  </a:cubicBezTo>
                  <a:cubicBezTo>
                    <a:pt x="20" y="36"/>
                    <a:pt x="17" y="27"/>
                    <a:pt x="13" y="19"/>
                  </a:cubicBezTo>
                  <a:cubicBezTo>
                    <a:pt x="18" y="24"/>
                    <a:pt x="22" y="31"/>
                    <a:pt x="27" y="37"/>
                  </a:cubicBezTo>
                  <a:cubicBezTo>
                    <a:pt x="30" y="40"/>
                    <a:pt x="33" y="44"/>
                    <a:pt x="36" y="48"/>
                  </a:cubicBezTo>
                  <a:cubicBezTo>
                    <a:pt x="39" y="51"/>
                    <a:pt x="41" y="54"/>
                    <a:pt x="43" y="58"/>
                  </a:cubicBezTo>
                  <a:cubicBezTo>
                    <a:pt x="45" y="66"/>
                    <a:pt x="39" y="69"/>
                    <a:pt x="35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任意多边形: 形状 58">
            <a:extLst>
              <a:ext uri="{FF2B5EF4-FFF2-40B4-BE49-F238E27FC236}">
                <a16:creationId xmlns="" xmlns:a16="http://schemas.microsoft.com/office/drawing/2014/main" id="{D9E82325-9CE0-48A1-B0A8-7F4697FF7F2C}"/>
              </a:ext>
            </a:extLst>
          </p:cNvPr>
          <p:cNvSpPr/>
          <p:nvPr/>
        </p:nvSpPr>
        <p:spPr>
          <a:xfrm>
            <a:off x="4159507" y="3721156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" fmla="*/ 0 w 9877777"/>
              <a:gd name="connsiteY0" fmla="*/ 284617 h 431037"/>
              <a:gd name="connsiteX1" fmla="*/ 595855 w 9877777"/>
              <a:gd name="connsiteY1" fmla="*/ 307195 h 431037"/>
              <a:gd name="connsiteX2" fmla="*/ 2302933 w 9877777"/>
              <a:gd name="connsiteY2" fmla="*/ 420084 h 431037"/>
              <a:gd name="connsiteX3" fmla="*/ 4696177 w 9877777"/>
              <a:gd name="connsiteY3" fmla="*/ 2395 h 431037"/>
              <a:gd name="connsiteX4" fmla="*/ 6886222 w 9877777"/>
              <a:gd name="connsiteY4" fmla="*/ 250751 h 431037"/>
              <a:gd name="connsiteX5" fmla="*/ 9098844 w 9877777"/>
              <a:gd name="connsiteY5" fmla="*/ 284617 h 431037"/>
              <a:gd name="connsiteX6" fmla="*/ 9877777 w 9877777"/>
              <a:gd name="connsiteY6" fmla="*/ 149151 h 43103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60818 h 291409"/>
              <a:gd name="connsiteX1" fmla="*/ 633406 w 9915328"/>
              <a:gd name="connsiteY1" fmla="*/ 173707 h 291409"/>
              <a:gd name="connsiteX2" fmla="*/ 2340484 w 9915328"/>
              <a:gd name="connsiteY2" fmla="*/ 286596 h 291409"/>
              <a:gd name="connsiteX3" fmla="*/ 5071684 w 9915328"/>
              <a:gd name="connsiteY3" fmla="*/ 4374 h 291409"/>
              <a:gd name="connsiteX4" fmla="*/ 6923773 w 9915328"/>
              <a:gd name="connsiteY4" fmla="*/ 117263 h 291409"/>
              <a:gd name="connsiteX5" fmla="*/ 9136395 w 9915328"/>
              <a:gd name="connsiteY5" fmla="*/ 151129 h 291409"/>
              <a:gd name="connsiteX6" fmla="*/ 9915328 w 9915328"/>
              <a:gd name="connsiteY6" fmla="*/ 15663 h 291409"/>
              <a:gd name="connsiteX0" fmla="*/ 0 w 9915328"/>
              <a:gd name="connsiteY0" fmla="*/ 163495 h 394086"/>
              <a:gd name="connsiteX1" fmla="*/ 633406 w 9915328"/>
              <a:gd name="connsiteY1" fmla="*/ 276384 h 394086"/>
              <a:gd name="connsiteX2" fmla="*/ 2340484 w 9915328"/>
              <a:gd name="connsiteY2" fmla="*/ 389273 h 394086"/>
              <a:gd name="connsiteX3" fmla="*/ 5071684 w 9915328"/>
              <a:gd name="connsiteY3" fmla="*/ 107051 h 394086"/>
              <a:gd name="connsiteX4" fmla="*/ 6986358 w 9915328"/>
              <a:gd name="connsiteY4" fmla="*/ 5451 h 394086"/>
              <a:gd name="connsiteX5" fmla="*/ 9136395 w 9915328"/>
              <a:gd name="connsiteY5" fmla="*/ 253806 h 394086"/>
              <a:gd name="connsiteX6" fmla="*/ 9915328 w 9915328"/>
              <a:gd name="connsiteY6" fmla="*/ 118340 h 394086"/>
              <a:gd name="connsiteX0" fmla="*/ 0 w 9915328"/>
              <a:gd name="connsiteY0" fmla="*/ 179002 h 409593"/>
              <a:gd name="connsiteX1" fmla="*/ 633406 w 9915328"/>
              <a:gd name="connsiteY1" fmla="*/ 291891 h 409593"/>
              <a:gd name="connsiteX2" fmla="*/ 2340484 w 9915328"/>
              <a:gd name="connsiteY2" fmla="*/ 404780 h 409593"/>
              <a:gd name="connsiteX3" fmla="*/ 5071684 w 9915328"/>
              <a:gd name="connsiteY3" fmla="*/ 122558 h 409593"/>
              <a:gd name="connsiteX4" fmla="*/ 6986358 w 9915328"/>
              <a:gd name="connsiteY4" fmla="*/ 20958 h 409593"/>
              <a:gd name="connsiteX5" fmla="*/ 9136395 w 9915328"/>
              <a:gd name="connsiteY5" fmla="*/ 9669 h 409593"/>
              <a:gd name="connsiteX6" fmla="*/ 9915328 w 9915328"/>
              <a:gd name="connsiteY6" fmla="*/ 133847 h 409593"/>
              <a:gd name="connsiteX0" fmla="*/ 0 w 9915328"/>
              <a:gd name="connsiteY0" fmla="*/ 198509 h 429100"/>
              <a:gd name="connsiteX1" fmla="*/ 633406 w 9915328"/>
              <a:gd name="connsiteY1" fmla="*/ 311398 h 429100"/>
              <a:gd name="connsiteX2" fmla="*/ 2340484 w 9915328"/>
              <a:gd name="connsiteY2" fmla="*/ 424287 h 429100"/>
              <a:gd name="connsiteX3" fmla="*/ 5071684 w 9915328"/>
              <a:gd name="connsiteY3" fmla="*/ 142065 h 429100"/>
              <a:gd name="connsiteX4" fmla="*/ 6986358 w 9915328"/>
              <a:gd name="connsiteY4" fmla="*/ 40465 h 429100"/>
              <a:gd name="connsiteX5" fmla="*/ 9136395 w 9915328"/>
              <a:gd name="connsiteY5" fmla="*/ 29176 h 429100"/>
              <a:gd name="connsiteX6" fmla="*/ 9915328 w 9915328"/>
              <a:gd name="connsiteY6" fmla="*/ 153354 h 429100"/>
              <a:gd name="connsiteX0" fmla="*/ 0 w 9915328"/>
              <a:gd name="connsiteY0" fmla="*/ 158109 h 388700"/>
              <a:gd name="connsiteX1" fmla="*/ 633406 w 9915328"/>
              <a:gd name="connsiteY1" fmla="*/ 270998 h 388700"/>
              <a:gd name="connsiteX2" fmla="*/ 2340484 w 9915328"/>
              <a:gd name="connsiteY2" fmla="*/ 383887 h 388700"/>
              <a:gd name="connsiteX3" fmla="*/ 5071684 w 9915328"/>
              <a:gd name="connsiteY3" fmla="*/ 101665 h 388700"/>
              <a:gd name="connsiteX4" fmla="*/ 6986358 w 9915328"/>
              <a:gd name="connsiteY4" fmla="*/ 65 h 388700"/>
              <a:gd name="connsiteX5" fmla="*/ 8835990 w 9915328"/>
              <a:gd name="connsiteY5" fmla="*/ 112954 h 388700"/>
              <a:gd name="connsiteX6" fmla="*/ 9915328 w 9915328"/>
              <a:gd name="connsiteY6" fmla="*/ 112954 h 388700"/>
              <a:gd name="connsiteX0" fmla="*/ 0 w 9915328"/>
              <a:gd name="connsiteY0" fmla="*/ 158569 h 385714"/>
              <a:gd name="connsiteX1" fmla="*/ 633406 w 9915328"/>
              <a:gd name="connsiteY1" fmla="*/ 271458 h 385714"/>
              <a:gd name="connsiteX2" fmla="*/ 2340484 w 9915328"/>
              <a:gd name="connsiteY2" fmla="*/ 384347 h 385714"/>
              <a:gd name="connsiteX3" fmla="*/ 5270277 w 9915328"/>
              <a:gd name="connsiteY3" fmla="*/ 191025 h 385714"/>
              <a:gd name="connsiteX4" fmla="*/ 6986358 w 9915328"/>
              <a:gd name="connsiteY4" fmla="*/ 525 h 385714"/>
              <a:gd name="connsiteX5" fmla="*/ 8835990 w 9915328"/>
              <a:gd name="connsiteY5" fmla="*/ 113414 h 385714"/>
              <a:gd name="connsiteX6" fmla="*/ 9915328 w 9915328"/>
              <a:gd name="connsiteY6" fmla="*/ 113414 h 385714"/>
              <a:gd name="connsiteX0" fmla="*/ 0 w 9915328"/>
              <a:gd name="connsiteY0" fmla="*/ 158569 h 323756"/>
              <a:gd name="connsiteX1" fmla="*/ 633406 w 9915328"/>
              <a:gd name="connsiteY1" fmla="*/ 271458 h 323756"/>
              <a:gd name="connsiteX2" fmla="*/ 2340484 w 9915328"/>
              <a:gd name="connsiteY2" fmla="*/ 320847 h 323756"/>
              <a:gd name="connsiteX3" fmla="*/ 5270277 w 9915328"/>
              <a:gd name="connsiteY3" fmla="*/ 191025 h 323756"/>
              <a:gd name="connsiteX4" fmla="*/ 6986358 w 9915328"/>
              <a:gd name="connsiteY4" fmla="*/ 525 h 323756"/>
              <a:gd name="connsiteX5" fmla="*/ 8835990 w 9915328"/>
              <a:gd name="connsiteY5" fmla="*/ 113414 h 323756"/>
              <a:gd name="connsiteX6" fmla="*/ 9915328 w 9915328"/>
              <a:gd name="connsiteY6" fmla="*/ 113414 h 323756"/>
              <a:gd name="connsiteX0" fmla="*/ 0 w 9915328"/>
              <a:gd name="connsiteY0" fmla="*/ 95979 h 261166"/>
              <a:gd name="connsiteX1" fmla="*/ 633406 w 9915328"/>
              <a:gd name="connsiteY1" fmla="*/ 208868 h 261166"/>
              <a:gd name="connsiteX2" fmla="*/ 2340484 w 9915328"/>
              <a:gd name="connsiteY2" fmla="*/ 258257 h 261166"/>
              <a:gd name="connsiteX3" fmla="*/ 5270277 w 9915328"/>
              <a:gd name="connsiteY3" fmla="*/ 128435 h 261166"/>
              <a:gd name="connsiteX4" fmla="*/ 8835990 w 9915328"/>
              <a:gd name="connsiteY4" fmla="*/ 50824 h 261166"/>
              <a:gd name="connsiteX5" fmla="*/ 9915328 w 9915328"/>
              <a:gd name="connsiteY5" fmla="*/ 50824 h 261166"/>
              <a:gd name="connsiteX0" fmla="*/ 0 w 9915328"/>
              <a:gd name="connsiteY0" fmla="*/ 201048 h 366235"/>
              <a:gd name="connsiteX1" fmla="*/ 633406 w 9915328"/>
              <a:gd name="connsiteY1" fmla="*/ 313937 h 366235"/>
              <a:gd name="connsiteX2" fmla="*/ 2340484 w 9915328"/>
              <a:gd name="connsiteY2" fmla="*/ 363326 h 366235"/>
              <a:gd name="connsiteX3" fmla="*/ 5270277 w 9915328"/>
              <a:gd name="connsiteY3" fmla="*/ 233504 h 366235"/>
              <a:gd name="connsiteX4" fmla="*/ 7659714 w 9915328"/>
              <a:gd name="connsiteY4" fmla="*/ 28893 h 366235"/>
              <a:gd name="connsiteX5" fmla="*/ 9915328 w 9915328"/>
              <a:gd name="connsiteY5" fmla="*/ 155893 h 366235"/>
              <a:gd name="connsiteX0" fmla="*/ 0 w 9915328"/>
              <a:gd name="connsiteY0" fmla="*/ 173629 h 338816"/>
              <a:gd name="connsiteX1" fmla="*/ 633406 w 9915328"/>
              <a:gd name="connsiteY1" fmla="*/ 286518 h 338816"/>
              <a:gd name="connsiteX2" fmla="*/ 2340484 w 9915328"/>
              <a:gd name="connsiteY2" fmla="*/ 335907 h 338816"/>
              <a:gd name="connsiteX3" fmla="*/ 5270277 w 9915328"/>
              <a:gd name="connsiteY3" fmla="*/ 206085 h 338816"/>
              <a:gd name="connsiteX4" fmla="*/ 7659714 w 9915328"/>
              <a:gd name="connsiteY4" fmla="*/ 1474 h 338816"/>
              <a:gd name="connsiteX5" fmla="*/ 9915328 w 9915328"/>
              <a:gd name="connsiteY5" fmla="*/ 128474 h 338816"/>
              <a:gd name="connsiteX0" fmla="*/ 0 w 10190302"/>
              <a:gd name="connsiteY0" fmla="*/ 174097 h 339284"/>
              <a:gd name="connsiteX1" fmla="*/ 633406 w 10190302"/>
              <a:gd name="connsiteY1" fmla="*/ 286986 h 339284"/>
              <a:gd name="connsiteX2" fmla="*/ 2340484 w 10190302"/>
              <a:gd name="connsiteY2" fmla="*/ 336375 h 339284"/>
              <a:gd name="connsiteX3" fmla="*/ 5270277 w 10190302"/>
              <a:gd name="connsiteY3" fmla="*/ 206553 h 339284"/>
              <a:gd name="connsiteX4" fmla="*/ 7659714 w 10190302"/>
              <a:gd name="connsiteY4" fmla="*/ 1942 h 339284"/>
              <a:gd name="connsiteX5" fmla="*/ 10190302 w 10190302"/>
              <a:gd name="connsiteY5" fmla="*/ 103542 h 339284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118179 h 372151"/>
              <a:gd name="connsiteX1" fmla="*/ 2279379 w 10129197"/>
              <a:gd name="connsiteY1" fmla="*/ 369357 h 372151"/>
              <a:gd name="connsiteX2" fmla="*/ 5209172 w 10129197"/>
              <a:gd name="connsiteY2" fmla="*/ 239535 h 372151"/>
              <a:gd name="connsiteX3" fmla="*/ 7598609 w 10129197"/>
              <a:gd name="connsiteY3" fmla="*/ 34924 h 372151"/>
              <a:gd name="connsiteX4" fmla="*/ 10129197 w 10129197"/>
              <a:gd name="connsiteY4" fmla="*/ 9524 h 372151"/>
              <a:gd name="connsiteX0" fmla="*/ 0 w 10129197"/>
              <a:gd name="connsiteY0" fmla="*/ 108656 h 362734"/>
              <a:gd name="connsiteX1" fmla="*/ 2279379 w 10129197"/>
              <a:gd name="connsiteY1" fmla="*/ 359834 h 362734"/>
              <a:gd name="connsiteX2" fmla="*/ 5209172 w 10129197"/>
              <a:gd name="connsiteY2" fmla="*/ 230012 h 362734"/>
              <a:gd name="connsiteX3" fmla="*/ 10129197 w 10129197"/>
              <a:gd name="connsiteY3" fmla="*/ 1 h 362734"/>
              <a:gd name="connsiteX0" fmla="*/ 0 w 8153512"/>
              <a:gd name="connsiteY0" fmla="*/ 149619 h 403884"/>
              <a:gd name="connsiteX1" fmla="*/ 2279379 w 8153512"/>
              <a:gd name="connsiteY1" fmla="*/ 400797 h 403884"/>
              <a:gd name="connsiteX2" fmla="*/ 5209172 w 8153512"/>
              <a:gd name="connsiteY2" fmla="*/ 270975 h 403884"/>
              <a:gd name="connsiteX3" fmla="*/ 8153512 w 8153512"/>
              <a:gd name="connsiteY3" fmla="*/ 0 h 403884"/>
              <a:gd name="connsiteX0" fmla="*/ 0 w 8320471"/>
              <a:gd name="connsiteY0" fmla="*/ 36968 h 290765"/>
              <a:gd name="connsiteX1" fmla="*/ 2279379 w 8320471"/>
              <a:gd name="connsiteY1" fmla="*/ 288146 h 290765"/>
              <a:gd name="connsiteX2" fmla="*/ 5209172 w 8320471"/>
              <a:gd name="connsiteY2" fmla="*/ 158324 h 290765"/>
              <a:gd name="connsiteX3" fmla="*/ 8320471 w 8320471"/>
              <a:gd name="connsiteY3" fmla="*/ 0 h 290765"/>
              <a:gd name="connsiteX0" fmla="*/ 0 w 8320471"/>
              <a:gd name="connsiteY0" fmla="*/ 36968 h 292812"/>
              <a:gd name="connsiteX1" fmla="*/ 2279379 w 8320471"/>
              <a:gd name="connsiteY1" fmla="*/ 288146 h 292812"/>
              <a:gd name="connsiteX2" fmla="*/ 8320471 w 8320471"/>
              <a:gd name="connsiteY2" fmla="*/ 0 h 292812"/>
              <a:gd name="connsiteX0" fmla="*/ 0 w 8320471"/>
              <a:gd name="connsiteY0" fmla="*/ 36968 h 284234"/>
              <a:gd name="connsiteX1" fmla="*/ 2752431 w 8320471"/>
              <a:gd name="connsiteY1" fmla="*/ 277905 h 284234"/>
              <a:gd name="connsiteX2" fmla="*/ 8320471 w 8320471"/>
              <a:gd name="connsiteY2" fmla="*/ 0 h 28423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7847420"/>
              <a:gd name="connsiteY0" fmla="*/ 36968 h 284234"/>
              <a:gd name="connsiteX1" fmla="*/ 2752431 w 7847420"/>
              <a:gd name="connsiteY1" fmla="*/ 277905 h 284234"/>
              <a:gd name="connsiteX2" fmla="*/ 7847420 w 7847420"/>
              <a:gd name="connsiteY2" fmla="*/ 0 h 28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EF95B270-31C3-4649-B03C-B1A2FC0D22BD}"/>
              </a:ext>
            </a:extLst>
          </p:cNvPr>
          <p:cNvSpPr/>
          <p:nvPr/>
        </p:nvSpPr>
        <p:spPr>
          <a:xfrm>
            <a:off x="3780240" y="4037439"/>
            <a:ext cx="32211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、登录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user –</a:t>
            </a:r>
            <a:r>
              <a:rPr lang="en-US" altLang="zh-CN" sz="2000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uroot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–p(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用户名和密码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每次打开时都需要先登录进入</a:t>
            </a:r>
            <a:r>
              <a:rPr lang="en-US" altLang="zh-CN" sz="2000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mysql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注意：进</a:t>
            </a:r>
            <a:r>
              <a:rPr lang="zh-CN" altLang="en-US" sz="20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入</a:t>
            </a:r>
            <a:r>
              <a:rPr lang="en-US" altLang="zh-CN" sz="2000" dirty="0" err="1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mysql</a:t>
            </a:r>
            <a:r>
              <a:rPr lang="zh-CN" altLang="en-US" sz="20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，以分号结束</a:t>
            </a:r>
          </a:p>
          <a:p>
            <a:pPr lvl="0" algn="ctr">
              <a:lnSpc>
                <a:spcPct val="150000"/>
              </a:lnSpc>
            </a:pP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BF6398D0-3A72-4D5F-ADE1-3104B6D89C8B}"/>
              </a:ext>
            </a:extLst>
          </p:cNvPr>
          <p:cNvSpPr/>
          <p:nvPr/>
        </p:nvSpPr>
        <p:spPr>
          <a:xfrm>
            <a:off x="4139423" y="3194744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06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="" xmlns:a16="http://schemas.microsoft.com/office/drawing/2014/main" id="{6B688B52-9C2C-4BAC-B20C-6BD01A42F845}"/>
              </a:ext>
            </a:extLst>
          </p:cNvPr>
          <p:cNvSpPr/>
          <p:nvPr/>
        </p:nvSpPr>
        <p:spPr>
          <a:xfrm>
            <a:off x="7829083" y="3819301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" fmla="*/ 0 w 9877777"/>
              <a:gd name="connsiteY0" fmla="*/ 284617 h 431037"/>
              <a:gd name="connsiteX1" fmla="*/ 595855 w 9877777"/>
              <a:gd name="connsiteY1" fmla="*/ 307195 h 431037"/>
              <a:gd name="connsiteX2" fmla="*/ 2302933 w 9877777"/>
              <a:gd name="connsiteY2" fmla="*/ 420084 h 431037"/>
              <a:gd name="connsiteX3" fmla="*/ 4696177 w 9877777"/>
              <a:gd name="connsiteY3" fmla="*/ 2395 h 431037"/>
              <a:gd name="connsiteX4" fmla="*/ 6886222 w 9877777"/>
              <a:gd name="connsiteY4" fmla="*/ 250751 h 431037"/>
              <a:gd name="connsiteX5" fmla="*/ 9098844 w 9877777"/>
              <a:gd name="connsiteY5" fmla="*/ 284617 h 431037"/>
              <a:gd name="connsiteX6" fmla="*/ 9877777 w 9877777"/>
              <a:gd name="connsiteY6" fmla="*/ 149151 h 43103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60818 h 291409"/>
              <a:gd name="connsiteX1" fmla="*/ 633406 w 9915328"/>
              <a:gd name="connsiteY1" fmla="*/ 173707 h 291409"/>
              <a:gd name="connsiteX2" fmla="*/ 2340484 w 9915328"/>
              <a:gd name="connsiteY2" fmla="*/ 286596 h 291409"/>
              <a:gd name="connsiteX3" fmla="*/ 5071684 w 9915328"/>
              <a:gd name="connsiteY3" fmla="*/ 4374 h 291409"/>
              <a:gd name="connsiteX4" fmla="*/ 6923773 w 9915328"/>
              <a:gd name="connsiteY4" fmla="*/ 117263 h 291409"/>
              <a:gd name="connsiteX5" fmla="*/ 9136395 w 9915328"/>
              <a:gd name="connsiteY5" fmla="*/ 151129 h 291409"/>
              <a:gd name="connsiteX6" fmla="*/ 9915328 w 9915328"/>
              <a:gd name="connsiteY6" fmla="*/ 15663 h 291409"/>
              <a:gd name="connsiteX0" fmla="*/ 0 w 9915328"/>
              <a:gd name="connsiteY0" fmla="*/ 163495 h 394086"/>
              <a:gd name="connsiteX1" fmla="*/ 633406 w 9915328"/>
              <a:gd name="connsiteY1" fmla="*/ 276384 h 394086"/>
              <a:gd name="connsiteX2" fmla="*/ 2340484 w 9915328"/>
              <a:gd name="connsiteY2" fmla="*/ 389273 h 394086"/>
              <a:gd name="connsiteX3" fmla="*/ 5071684 w 9915328"/>
              <a:gd name="connsiteY3" fmla="*/ 107051 h 394086"/>
              <a:gd name="connsiteX4" fmla="*/ 6986358 w 9915328"/>
              <a:gd name="connsiteY4" fmla="*/ 5451 h 394086"/>
              <a:gd name="connsiteX5" fmla="*/ 9136395 w 9915328"/>
              <a:gd name="connsiteY5" fmla="*/ 253806 h 394086"/>
              <a:gd name="connsiteX6" fmla="*/ 9915328 w 9915328"/>
              <a:gd name="connsiteY6" fmla="*/ 118340 h 394086"/>
              <a:gd name="connsiteX0" fmla="*/ 0 w 9915328"/>
              <a:gd name="connsiteY0" fmla="*/ 179002 h 409593"/>
              <a:gd name="connsiteX1" fmla="*/ 633406 w 9915328"/>
              <a:gd name="connsiteY1" fmla="*/ 291891 h 409593"/>
              <a:gd name="connsiteX2" fmla="*/ 2340484 w 9915328"/>
              <a:gd name="connsiteY2" fmla="*/ 404780 h 409593"/>
              <a:gd name="connsiteX3" fmla="*/ 5071684 w 9915328"/>
              <a:gd name="connsiteY3" fmla="*/ 122558 h 409593"/>
              <a:gd name="connsiteX4" fmla="*/ 6986358 w 9915328"/>
              <a:gd name="connsiteY4" fmla="*/ 20958 h 409593"/>
              <a:gd name="connsiteX5" fmla="*/ 9136395 w 9915328"/>
              <a:gd name="connsiteY5" fmla="*/ 9669 h 409593"/>
              <a:gd name="connsiteX6" fmla="*/ 9915328 w 9915328"/>
              <a:gd name="connsiteY6" fmla="*/ 133847 h 409593"/>
              <a:gd name="connsiteX0" fmla="*/ 0 w 9915328"/>
              <a:gd name="connsiteY0" fmla="*/ 198509 h 429100"/>
              <a:gd name="connsiteX1" fmla="*/ 633406 w 9915328"/>
              <a:gd name="connsiteY1" fmla="*/ 311398 h 429100"/>
              <a:gd name="connsiteX2" fmla="*/ 2340484 w 9915328"/>
              <a:gd name="connsiteY2" fmla="*/ 424287 h 429100"/>
              <a:gd name="connsiteX3" fmla="*/ 5071684 w 9915328"/>
              <a:gd name="connsiteY3" fmla="*/ 142065 h 429100"/>
              <a:gd name="connsiteX4" fmla="*/ 6986358 w 9915328"/>
              <a:gd name="connsiteY4" fmla="*/ 40465 h 429100"/>
              <a:gd name="connsiteX5" fmla="*/ 9136395 w 9915328"/>
              <a:gd name="connsiteY5" fmla="*/ 29176 h 429100"/>
              <a:gd name="connsiteX6" fmla="*/ 9915328 w 9915328"/>
              <a:gd name="connsiteY6" fmla="*/ 153354 h 429100"/>
              <a:gd name="connsiteX0" fmla="*/ 0 w 9915328"/>
              <a:gd name="connsiteY0" fmla="*/ 158109 h 388700"/>
              <a:gd name="connsiteX1" fmla="*/ 633406 w 9915328"/>
              <a:gd name="connsiteY1" fmla="*/ 270998 h 388700"/>
              <a:gd name="connsiteX2" fmla="*/ 2340484 w 9915328"/>
              <a:gd name="connsiteY2" fmla="*/ 383887 h 388700"/>
              <a:gd name="connsiteX3" fmla="*/ 5071684 w 9915328"/>
              <a:gd name="connsiteY3" fmla="*/ 101665 h 388700"/>
              <a:gd name="connsiteX4" fmla="*/ 6986358 w 9915328"/>
              <a:gd name="connsiteY4" fmla="*/ 65 h 388700"/>
              <a:gd name="connsiteX5" fmla="*/ 8835990 w 9915328"/>
              <a:gd name="connsiteY5" fmla="*/ 112954 h 388700"/>
              <a:gd name="connsiteX6" fmla="*/ 9915328 w 9915328"/>
              <a:gd name="connsiteY6" fmla="*/ 112954 h 388700"/>
              <a:gd name="connsiteX0" fmla="*/ 0 w 9915328"/>
              <a:gd name="connsiteY0" fmla="*/ 158569 h 385714"/>
              <a:gd name="connsiteX1" fmla="*/ 633406 w 9915328"/>
              <a:gd name="connsiteY1" fmla="*/ 271458 h 385714"/>
              <a:gd name="connsiteX2" fmla="*/ 2340484 w 9915328"/>
              <a:gd name="connsiteY2" fmla="*/ 384347 h 385714"/>
              <a:gd name="connsiteX3" fmla="*/ 5270277 w 9915328"/>
              <a:gd name="connsiteY3" fmla="*/ 191025 h 385714"/>
              <a:gd name="connsiteX4" fmla="*/ 6986358 w 9915328"/>
              <a:gd name="connsiteY4" fmla="*/ 525 h 385714"/>
              <a:gd name="connsiteX5" fmla="*/ 8835990 w 9915328"/>
              <a:gd name="connsiteY5" fmla="*/ 113414 h 385714"/>
              <a:gd name="connsiteX6" fmla="*/ 9915328 w 9915328"/>
              <a:gd name="connsiteY6" fmla="*/ 113414 h 385714"/>
              <a:gd name="connsiteX0" fmla="*/ 0 w 9915328"/>
              <a:gd name="connsiteY0" fmla="*/ 158569 h 323756"/>
              <a:gd name="connsiteX1" fmla="*/ 633406 w 9915328"/>
              <a:gd name="connsiteY1" fmla="*/ 271458 h 323756"/>
              <a:gd name="connsiteX2" fmla="*/ 2340484 w 9915328"/>
              <a:gd name="connsiteY2" fmla="*/ 320847 h 323756"/>
              <a:gd name="connsiteX3" fmla="*/ 5270277 w 9915328"/>
              <a:gd name="connsiteY3" fmla="*/ 191025 h 323756"/>
              <a:gd name="connsiteX4" fmla="*/ 6986358 w 9915328"/>
              <a:gd name="connsiteY4" fmla="*/ 525 h 323756"/>
              <a:gd name="connsiteX5" fmla="*/ 8835990 w 9915328"/>
              <a:gd name="connsiteY5" fmla="*/ 113414 h 323756"/>
              <a:gd name="connsiteX6" fmla="*/ 9915328 w 9915328"/>
              <a:gd name="connsiteY6" fmla="*/ 113414 h 323756"/>
              <a:gd name="connsiteX0" fmla="*/ 0 w 9915328"/>
              <a:gd name="connsiteY0" fmla="*/ 95979 h 261166"/>
              <a:gd name="connsiteX1" fmla="*/ 633406 w 9915328"/>
              <a:gd name="connsiteY1" fmla="*/ 208868 h 261166"/>
              <a:gd name="connsiteX2" fmla="*/ 2340484 w 9915328"/>
              <a:gd name="connsiteY2" fmla="*/ 258257 h 261166"/>
              <a:gd name="connsiteX3" fmla="*/ 5270277 w 9915328"/>
              <a:gd name="connsiteY3" fmla="*/ 128435 h 261166"/>
              <a:gd name="connsiteX4" fmla="*/ 8835990 w 9915328"/>
              <a:gd name="connsiteY4" fmla="*/ 50824 h 261166"/>
              <a:gd name="connsiteX5" fmla="*/ 9915328 w 9915328"/>
              <a:gd name="connsiteY5" fmla="*/ 50824 h 261166"/>
              <a:gd name="connsiteX0" fmla="*/ 0 w 9915328"/>
              <a:gd name="connsiteY0" fmla="*/ 201048 h 366235"/>
              <a:gd name="connsiteX1" fmla="*/ 633406 w 9915328"/>
              <a:gd name="connsiteY1" fmla="*/ 313937 h 366235"/>
              <a:gd name="connsiteX2" fmla="*/ 2340484 w 9915328"/>
              <a:gd name="connsiteY2" fmla="*/ 363326 h 366235"/>
              <a:gd name="connsiteX3" fmla="*/ 5270277 w 9915328"/>
              <a:gd name="connsiteY3" fmla="*/ 233504 h 366235"/>
              <a:gd name="connsiteX4" fmla="*/ 7659714 w 9915328"/>
              <a:gd name="connsiteY4" fmla="*/ 28893 h 366235"/>
              <a:gd name="connsiteX5" fmla="*/ 9915328 w 9915328"/>
              <a:gd name="connsiteY5" fmla="*/ 155893 h 366235"/>
              <a:gd name="connsiteX0" fmla="*/ 0 w 9915328"/>
              <a:gd name="connsiteY0" fmla="*/ 173629 h 338816"/>
              <a:gd name="connsiteX1" fmla="*/ 633406 w 9915328"/>
              <a:gd name="connsiteY1" fmla="*/ 286518 h 338816"/>
              <a:gd name="connsiteX2" fmla="*/ 2340484 w 9915328"/>
              <a:gd name="connsiteY2" fmla="*/ 335907 h 338816"/>
              <a:gd name="connsiteX3" fmla="*/ 5270277 w 9915328"/>
              <a:gd name="connsiteY3" fmla="*/ 206085 h 338816"/>
              <a:gd name="connsiteX4" fmla="*/ 7659714 w 9915328"/>
              <a:gd name="connsiteY4" fmla="*/ 1474 h 338816"/>
              <a:gd name="connsiteX5" fmla="*/ 9915328 w 9915328"/>
              <a:gd name="connsiteY5" fmla="*/ 128474 h 338816"/>
              <a:gd name="connsiteX0" fmla="*/ 0 w 10190302"/>
              <a:gd name="connsiteY0" fmla="*/ 174097 h 339284"/>
              <a:gd name="connsiteX1" fmla="*/ 633406 w 10190302"/>
              <a:gd name="connsiteY1" fmla="*/ 286986 h 339284"/>
              <a:gd name="connsiteX2" fmla="*/ 2340484 w 10190302"/>
              <a:gd name="connsiteY2" fmla="*/ 336375 h 339284"/>
              <a:gd name="connsiteX3" fmla="*/ 5270277 w 10190302"/>
              <a:gd name="connsiteY3" fmla="*/ 206553 h 339284"/>
              <a:gd name="connsiteX4" fmla="*/ 7659714 w 10190302"/>
              <a:gd name="connsiteY4" fmla="*/ 1942 h 339284"/>
              <a:gd name="connsiteX5" fmla="*/ 10190302 w 10190302"/>
              <a:gd name="connsiteY5" fmla="*/ 103542 h 339284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118179 h 372151"/>
              <a:gd name="connsiteX1" fmla="*/ 2279379 w 10129197"/>
              <a:gd name="connsiteY1" fmla="*/ 369357 h 372151"/>
              <a:gd name="connsiteX2" fmla="*/ 5209172 w 10129197"/>
              <a:gd name="connsiteY2" fmla="*/ 239535 h 372151"/>
              <a:gd name="connsiteX3" fmla="*/ 7598609 w 10129197"/>
              <a:gd name="connsiteY3" fmla="*/ 34924 h 372151"/>
              <a:gd name="connsiteX4" fmla="*/ 10129197 w 10129197"/>
              <a:gd name="connsiteY4" fmla="*/ 9524 h 372151"/>
              <a:gd name="connsiteX0" fmla="*/ 0 w 10129197"/>
              <a:gd name="connsiteY0" fmla="*/ 108656 h 362734"/>
              <a:gd name="connsiteX1" fmla="*/ 2279379 w 10129197"/>
              <a:gd name="connsiteY1" fmla="*/ 359834 h 362734"/>
              <a:gd name="connsiteX2" fmla="*/ 5209172 w 10129197"/>
              <a:gd name="connsiteY2" fmla="*/ 230012 h 362734"/>
              <a:gd name="connsiteX3" fmla="*/ 10129197 w 10129197"/>
              <a:gd name="connsiteY3" fmla="*/ 1 h 362734"/>
              <a:gd name="connsiteX0" fmla="*/ 0 w 8153512"/>
              <a:gd name="connsiteY0" fmla="*/ 149619 h 403884"/>
              <a:gd name="connsiteX1" fmla="*/ 2279379 w 8153512"/>
              <a:gd name="connsiteY1" fmla="*/ 400797 h 403884"/>
              <a:gd name="connsiteX2" fmla="*/ 5209172 w 8153512"/>
              <a:gd name="connsiteY2" fmla="*/ 270975 h 403884"/>
              <a:gd name="connsiteX3" fmla="*/ 8153512 w 8153512"/>
              <a:gd name="connsiteY3" fmla="*/ 0 h 403884"/>
              <a:gd name="connsiteX0" fmla="*/ 0 w 8320471"/>
              <a:gd name="connsiteY0" fmla="*/ 36968 h 290765"/>
              <a:gd name="connsiteX1" fmla="*/ 2279379 w 8320471"/>
              <a:gd name="connsiteY1" fmla="*/ 288146 h 290765"/>
              <a:gd name="connsiteX2" fmla="*/ 5209172 w 8320471"/>
              <a:gd name="connsiteY2" fmla="*/ 158324 h 290765"/>
              <a:gd name="connsiteX3" fmla="*/ 8320471 w 8320471"/>
              <a:gd name="connsiteY3" fmla="*/ 0 h 290765"/>
              <a:gd name="connsiteX0" fmla="*/ 0 w 8320471"/>
              <a:gd name="connsiteY0" fmla="*/ 36968 h 292812"/>
              <a:gd name="connsiteX1" fmla="*/ 2279379 w 8320471"/>
              <a:gd name="connsiteY1" fmla="*/ 288146 h 292812"/>
              <a:gd name="connsiteX2" fmla="*/ 8320471 w 8320471"/>
              <a:gd name="connsiteY2" fmla="*/ 0 h 292812"/>
              <a:gd name="connsiteX0" fmla="*/ 0 w 8320471"/>
              <a:gd name="connsiteY0" fmla="*/ 36968 h 284234"/>
              <a:gd name="connsiteX1" fmla="*/ 2752431 w 8320471"/>
              <a:gd name="connsiteY1" fmla="*/ 277905 h 284234"/>
              <a:gd name="connsiteX2" fmla="*/ 8320471 w 8320471"/>
              <a:gd name="connsiteY2" fmla="*/ 0 h 28423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7847420"/>
              <a:gd name="connsiteY0" fmla="*/ 36968 h 284234"/>
              <a:gd name="connsiteX1" fmla="*/ 2752431 w 7847420"/>
              <a:gd name="connsiteY1" fmla="*/ 277905 h 284234"/>
              <a:gd name="connsiteX2" fmla="*/ 7847420 w 7847420"/>
              <a:gd name="connsiteY2" fmla="*/ 0 h 28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C300AA9F-8FC9-4B51-B2DC-04156A78B2F5}"/>
              </a:ext>
            </a:extLst>
          </p:cNvPr>
          <p:cNvSpPr/>
          <p:nvPr/>
        </p:nvSpPr>
        <p:spPr>
          <a:xfrm>
            <a:off x="7829083" y="3941470"/>
            <a:ext cx="26219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谨记：进入</a:t>
            </a:r>
            <a:r>
              <a:rPr lang="en-US" altLang="zh-CN" sz="2000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mysql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，以分号结束，不然认为没有结束</a:t>
            </a: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85D98F30-9A79-4AB7-AC2F-72BAD9A5A9FE}"/>
              </a:ext>
            </a:extLst>
          </p:cNvPr>
          <p:cNvSpPr/>
          <p:nvPr/>
        </p:nvSpPr>
        <p:spPr>
          <a:xfrm>
            <a:off x="7889778" y="3386538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07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46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4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9" grpId="0" animBg="1"/>
      <p:bldP spid="60" grpId="0"/>
      <p:bldP spid="61" grpId="0"/>
      <p:bldP spid="70" grpId="0" animBg="1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BE2544A-9630-4FF8-8BD4-F9BFEA01341A}"/>
              </a:ext>
            </a:extLst>
          </p:cNvPr>
          <p:cNvSpPr txBox="1"/>
          <p:nvPr/>
        </p:nvSpPr>
        <p:spPr>
          <a:xfrm>
            <a:off x="1510473" y="234963"/>
            <a:ext cx="537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新增数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据</a:t>
            </a:r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(create)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4C12B5E-224D-47C1-AC2E-F99BE74E6A85}"/>
              </a:ext>
            </a:extLst>
          </p:cNvPr>
          <p:cNvGrpSpPr/>
          <p:nvPr/>
        </p:nvGrpSpPr>
        <p:grpSpPr>
          <a:xfrm>
            <a:off x="286199" y="493544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E2DFC5BF-08DA-4CD1-BAD6-2F1A2906817D}"/>
                </a:ext>
              </a:extLst>
            </p:cNvPr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" fmla="*/ 0 w 9877777"/>
                <a:gd name="connsiteY0" fmla="*/ 284617 h 431037"/>
                <a:gd name="connsiteX1" fmla="*/ 595855 w 9877777"/>
                <a:gd name="connsiteY1" fmla="*/ 307195 h 431037"/>
                <a:gd name="connsiteX2" fmla="*/ 2302933 w 9877777"/>
                <a:gd name="connsiteY2" fmla="*/ 420084 h 431037"/>
                <a:gd name="connsiteX3" fmla="*/ 4696177 w 9877777"/>
                <a:gd name="connsiteY3" fmla="*/ 2395 h 431037"/>
                <a:gd name="connsiteX4" fmla="*/ 6886222 w 9877777"/>
                <a:gd name="connsiteY4" fmla="*/ 250751 h 431037"/>
                <a:gd name="connsiteX5" fmla="*/ 9098844 w 9877777"/>
                <a:gd name="connsiteY5" fmla="*/ 284617 h 431037"/>
                <a:gd name="connsiteX6" fmla="*/ 9877777 w 9877777"/>
                <a:gd name="connsiteY6" fmla="*/ 149151 h 43103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194306 h 431977"/>
                <a:gd name="connsiteX1" fmla="*/ 633406 w 9915328"/>
                <a:gd name="connsiteY1" fmla="*/ 307195 h 431977"/>
                <a:gd name="connsiteX2" fmla="*/ 2340484 w 9915328"/>
                <a:gd name="connsiteY2" fmla="*/ 420084 h 431977"/>
                <a:gd name="connsiteX3" fmla="*/ 4733728 w 9915328"/>
                <a:gd name="connsiteY3" fmla="*/ 2395 h 431977"/>
                <a:gd name="connsiteX4" fmla="*/ 6923773 w 9915328"/>
                <a:gd name="connsiteY4" fmla="*/ 250751 h 431977"/>
                <a:gd name="connsiteX5" fmla="*/ 9136395 w 9915328"/>
                <a:gd name="connsiteY5" fmla="*/ 284617 h 431977"/>
                <a:gd name="connsiteX6" fmla="*/ 9915328 w 9915328"/>
                <a:gd name="connsiteY6" fmla="*/ 149151 h 431977"/>
                <a:gd name="connsiteX0" fmla="*/ 0 w 9915328"/>
                <a:gd name="connsiteY0" fmla="*/ 60818 h 291409"/>
                <a:gd name="connsiteX1" fmla="*/ 633406 w 9915328"/>
                <a:gd name="connsiteY1" fmla="*/ 173707 h 291409"/>
                <a:gd name="connsiteX2" fmla="*/ 2340484 w 9915328"/>
                <a:gd name="connsiteY2" fmla="*/ 286596 h 291409"/>
                <a:gd name="connsiteX3" fmla="*/ 5071684 w 9915328"/>
                <a:gd name="connsiteY3" fmla="*/ 4374 h 291409"/>
                <a:gd name="connsiteX4" fmla="*/ 6923773 w 9915328"/>
                <a:gd name="connsiteY4" fmla="*/ 117263 h 291409"/>
                <a:gd name="connsiteX5" fmla="*/ 9136395 w 9915328"/>
                <a:gd name="connsiteY5" fmla="*/ 151129 h 291409"/>
                <a:gd name="connsiteX6" fmla="*/ 9915328 w 9915328"/>
                <a:gd name="connsiteY6" fmla="*/ 15663 h 291409"/>
                <a:gd name="connsiteX0" fmla="*/ 0 w 9915328"/>
                <a:gd name="connsiteY0" fmla="*/ 163495 h 394086"/>
                <a:gd name="connsiteX1" fmla="*/ 633406 w 9915328"/>
                <a:gd name="connsiteY1" fmla="*/ 276384 h 394086"/>
                <a:gd name="connsiteX2" fmla="*/ 2340484 w 9915328"/>
                <a:gd name="connsiteY2" fmla="*/ 389273 h 394086"/>
                <a:gd name="connsiteX3" fmla="*/ 5071684 w 9915328"/>
                <a:gd name="connsiteY3" fmla="*/ 107051 h 394086"/>
                <a:gd name="connsiteX4" fmla="*/ 6986358 w 9915328"/>
                <a:gd name="connsiteY4" fmla="*/ 5451 h 394086"/>
                <a:gd name="connsiteX5" fmla="*/ 9136395 w 9915328"/>
                <a:gd name="connsiteY5" fmla="*/ 253806 h 394086"/>
                <a:gd name="connsiteX6" fmla="*/ 9915328 w 9915328"/>
                <a:gd name="connsiteY6" fmla="*/ 118340 h 394086"/>
                <a:gd name="connsiteX0" fmla="*/ 0 w 9915328"/>
                <a:gd name="connsiteY0" fmla="*/ 179002 h 409593"/>
                <a:gd name="connsiteX1" fmla="*/ 633406 w 9915328"/>
                <a:gd name="connsiteY1" fmla="*/ 291891 h 409593"/>
                <a:gd name="connsiteX2" fmla="*/ 2340484 w 9915328"/>
                <a:gd name="connsiteY2" fmla="*/ 404780 h 409593"/>
                <a:gd name="connsiteX3" fmla="*/ 5071684 w 9915328"/>
                <a:gd name="connsiteY3" fmla="*/ 122558 h 409593"/>
                <a:gd name="connsiteX4" fmla="*/ 6986358 w 9915328"/>
                <a:gd name="connsiteY4" fmla="*/ 20958 h 409593"/>
                <a:gd name="connsiteX5" fmla="*/ 9136395 w 9915328"/>
                <a:gd name="connsiteY5" fmla="*/ 9669 h 409593"/>
                <a:gd name="connsiteX6" fmla="*/ 9915328 w 9915328"/>
                <a:gd name="connsiteY6" fmla="*/ 133847 h 409593"/>
                <a:gd name="connsiteX0" fmla="*/ 0 w 9915328"/>
                <a:gd name="connsiteY0" fmla="*/ 198509 h 429100"/>
                <a:gd name="connsiteX1" fmla="*/ 633406 w 9915328"/>
                <a:gd name="connsiteY1" fmla="*/ 311398 h 429100"/>
                <a:gd name="connsiteX2" fmla="*/ 2340484 w 9915328"/>
                <a:gd name="connsiteY2" fmla="*/ 424287 h 429100"/>
                <a:gd name="connsiteX3" fmla="*/ 5071684 w 9915328"/>
                <a:gd name="connsiteY3" fmla="*/ 142065 h 429100"/>
                <a:gd name="connsiteX4" fmla="*/ 6986358 w 9915328"/>
                <a:gd name="connsiteY4" fmla="*/ 40465 h 429100"/>
                <a:gd name="connsiteX5" fmla="*/ 9136395 w 9915328"/>
                <a:gd name="connsiteY5" fmla="*/ 29176 h 429100"/>
                <a:gd name="connsiteX6" fmla="*/ 9915328 w 9915328"/>
                <a:gd name="connsiteY6" fmla="*/ 153354 h 429100"/>
                <a:gd name="connsiteX0" fmla="*/ 0 w 9915328"/>
                <a:gd name="connsiteY0" fmla="*/ 158109 h 388700"/>
                <a:gd name="connsiteX1" fmla="*/ 633406 w 9915328"/>
                <a:gd name="connsiteY1" fmla="*/ 270998 h 388700"/>
                <a:gd name="connsiteX2" fmla="*/ 2340484 w 9915328"/>
                <a:gd name="connsiteY2" fmla="*/ 383887 h 388700"/>
                <a:gd name="connsiteX3" fmla="*/ 5071684 w 9915328"/>
                <a:gd name="connsiteY3" fmla="*/ 101665 h 388700"/>
                <a:gd name="connsiteX4" fmla="*/ 6986358 w 9915328"/>
                <a:gd name="connsiteY4" fmla="*/ 65 h 388700"/>
                <a:gd name="connsiteX5" fmla="*/ 8835990 w 9915328"/>
                <a:gd name="connsiteY5" fmla="*/ 112954 h 388700"/>
                <a:gd name="connsiteX6" fmla="*/ 9915328 w 9915328"/>
                <a:gd name="connsiteY6" fmla="*/ 112954 h 388700"/>
                <a:gd name="connsiteX0" fmla="*/ 0 w 9915328"/>
                <a:gd name="connsiteY0" fmla="*/ 158569 h 385714"/>
                <a:gd name="connsiteX1" fmla="*/ 633406 w 9915328"/>
                <a:gd name="connsiteY1" fmla="*/ 271458 h 385714"/>
                <a:gd name="connsiteX2" fmla="*/ 2340484 w 9915328"/>
                <a:gd name="connsiteY2" fmla="*/ 384347 h 385714"/>
                <a:gd name="connsiteX3" fmla="*/ 5270277 w 9915328"/>
                <a:gd name="connsiteY3" fmla="*/ 191025 h 385714"/>
                <a:gd name="connsiteX4" fmla="*/ 6986358 w 9915328"/>
                <a:gd name="connsiteY4" fmla="*/ 525 h 385714"/>
                <a:gd name="connsiteX5" fmla="*/ 8835990 w 9915328"/>
                <a:gd name="connsiteY5" fmla="*/ 113414 h 385714"/>
                <a:gd name="connsiteX6" fmla="*/ 9915328 w 9915328"/>
                <a:gd name="connsiteY6" fmla="*/ 113414 h 385714"/>
                <a:gd name="connsiteX0" fmla="*/ 0 w 9915328"/>
                <a:gd name="connsiteY0" fmla="*/ 158569 h 323756"/>
                <a:gd name="connsiteX1" fmla="*/ 633406 w 9915328"/>
                <a:gd name="connsiteY1" fmla="*/ 271458 h 323756"/>
                <a:gd name="connsiteX2" fmla="*/ 2340484 w 9915328"/>
                <a:gd name="connsiteY2" fmla="*/ 320847 h 323756"/>
                <a:gd name="connsiteX3" fmla="*/ 5270277 w 9915328"/>
                <a:gd name="connsiteY3" fmla="*/ 191025 h 323756"/>
                <a:gd name="connsiteX4" fmla="*/ 6986358 w 9915328"/>
                <a:gd name="connsiteY4" fmla="*/ 525 h 323756"/>
                <a:gd name="connsiteX5" fmla="*/ 8835990 w 9915328"/>
                <a:gd name="connsiteY5" fmla="*/ 113414 h 323756"/>
                <a:gd name="connsiteX6" fmla="*/ 9915328 w 9915328"/>
                <a:gd name="connsiteY6" fmla="*/ 113414 h 323756"/>
                <a:gd name="connsiteX0" fmla="*/ 0 w 9915328"/>
                <a:gd name="connsiteY0" fmla="*/ 95979 h 261166"/>
                <a:gd name="connsiteX1" fmla="*/ 633406 w 9915328"/>
                <a:gd name="connsiteY1" fmla="*/ 208868 h 261166"/>
                <a:gd name="connsiteX2" fmla="*/ 2340484 w 9915328"/>
                <a:gd name="connsiteY2" fmla="*/ 258257 h 261166"/>
                <a:gd name="connsiteX3" fmla="*/ 5270277 w 9915328"/>
                <a:gd name="connsiteY3" fmla="*/ 128435 h 261166"/>
                <a:gd name="connsiteX4" fmla="*/ 8835990 w 9915328"/>
                <a:gd name="connsiteY4" fmla="*/ 50824 h 261166"/>
                <a:gd name="connsiteX5" fmla="*/ 9915328 w 9915328"/>
                <a:gd name="connsiteY5" fmla="*/ 50824 h 261166"/>
                <a:gd name="connsiteX0" fmla="*/ 0 w 9915328"/>
                <a:gd name="connsiteY0" fmla="*/ 201048 h 366235"/>
                <a:gd name="connsiteX1" fmla="*/ 633406 w 9915328"/>
                <a:gd name="connsiteY1" fmla="*/ 313937 h 366235"/>
                <a:gd name="connsiteX2" fmla="*/ 2340484 w 9915328"/>
                <a:gd name="connsiteY2" fmla="*/ 363326 h 366235"/>
                <a:gd name="connsiteX3" fmla="*/ 5270277 w 9915328"/>
                <a:gd name="connsiteY3" fmla="*/ 233504 h 366235"/>
                <a:gd name="connsiteX4" fmla="*/ 7659714 w 9915328"/>
                <a:gd name="connsiteY4" fmla="*/ 28893 h 366235"/>
                <a:gd name="connsiteX5" fmla="*/ 9915328 w 9915328"/>
                <a:gd name="connsiteY5" fmla="*/ 155893 h 366235"/>
                <a:gd name="connsiteX0" fmla="*/ 0 w 9915328"/>
                <a:gd name="connsiteY0" fmla="*/ 173629 h 338816"/>
                <a:gd name="connsiteX1" fmla="*/ 633406 w 9915328"/>
                <a:gd name="connsiteY1" fmla="*/ 286518 h 338816"/>
                <a:gd name="connsiteX2" fmla="*/ 2340484 w 9915328"/>
                <a:gd name="connsiteY2" fmla="*/ 335907 h 338816"/>
                <a:gd name="connsiteX3" fmla="*/ 5270277 w 9915328"/>
                <a:gd name="connsiteY3" fmla="*/ 206085 h 338816"/>
                <a:gd name="connsiteX4" fmla="*/ 7659714 w 9915328"/>
                <a:gd name="connsiteY4" fmla="*/ 1474 h 338816"/>
                <a:gd name="connsiteX5" fmla="*/ 9915328 w 9915328"/>
                <a:gd name="connsiteY5" fmla="*/ 128474 h 338816"/>
                <a:gd name="connsiteX0" fmla="*/ 0 w 10190302"/>
                <a:gd name="connsiteY0" fmla="*/ 174097 h 339284"/>
                <a:gd name="connsiteX1" fmla="*/ 633406 w 10190302"/>
                <a:gd name="connsiteY1" fmla="*/ 286986 h 339284"/>
                <a:gd name="connsiteX2" fmla="*/ 2340484 w 10190302"/>
                <a:gd name="connsiteY2" fmla="*/ 336375 h 339284"/>
                <a:gd name="connsiteX3" fmla="*/ 5270277 w 10190302"/>
                <a:gd name="connsiteY3" fmla="*/ 206553 h 339284"/>
                <a:gd name="connsiteX4" fmla="*/ 7659714 w 10190302"/>
                <a:gd name="connsiteY4" fmla="*/ 1942 h 339284"/>
                <a:gd name="connsiteX5" fmla="*/ 10190302 w 10190302"/>
                <a:gd name="connsiteY5" fmla="*/ 103542 h 339284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40405"/>
                <a:gd name="connsiteX1" fmla="*/ 572301 w 10129197"/>
                <a:gd name="connsiteY1" fmla="*/ 286986 h 340405"/>
                <a:gd name="connsiteX2" fmla="*/ 2279379 w 10129197"/>
                <a:gd name="connsiteY2" fmla="*/ 336375 h 340405"/>
                <a:gd name="connsiteX3" fmla="*/ 5209172 w 10129197"/>
                <a:gd name="connsiteY3" fmla="*/ 206553 h 340405"/>
                <a:gd name="connsiteX4" fmla="*/ 7598609 w 10129197"/>
                <a:gd name="connsiteY4" fmla="*/ 1942 h 340405"/>
                <a:gd name="connsiteX5" fmla="*/ 10129197 w 10129197"/>
                <a:gd name="connsiteY5" fmla="*/ 103542 h 340405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85197 h 339169"/>
                <a:gd name="connsiteX1" fmla="*/ 2279379 w 10129197"/>
                <a:gd name="connsiteY1" fmla="*/ 336375 h 339169"/>
                <a:gd name="connsiteX2" fmla="*/ 5209172 w 10129197"/>
                <a:gd name="connsiteY2" fmla="*/ 206553 h 339169"/>
                <a:gd name="connsiteX3" fmla="*/ 7598609 w 10129197"/>
                <a:gd name="connsiteY3" fmla="*/ 1942 h 339169"/>
                <a:gd name="connsiteX4" fmla="*/ 10129197 w 10129197"/>
                <a:gd name="connsiteY4" fmla="*/ 103542 h 339169"/>
                <a:gd name="connsiteX0" fmla="*/ 0 w 10129197"/>
                <a:gd name="connsiteY0" fmla="*/ 118179 h 372151"/>
                <a:gd name="connsiteX1" fmla="*/ 2279379 w 10129197"/>
                <a:gd name="connsiteY1" fmla="*/ 369357 h 372151"/>
                <a:gd name="connsiteX2" fmla="*/ 5209172 w 10129197"/>
                <a:gd name="connsiteY2" fmla="*/ 239535 h 372151"/>
                <a:gd name="connsiteX3" fmla="*/ 7598609 w 10129197"/>
                <a:gd name="connsiteY3" fmla="*/ 34924 h 372151"/>
                <a:gd name="connsiteX4" fmla="*/ 10129197 w 10129197"/>
                <a:gd name="connsiteY4" fmla="*/ 9524 h 37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1FB12726-C4DB-43FB-9077-2F510B651ECB}"/>
                </a:ext>
              </a:extLst>
            </p:cNvPr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CDE2C3C4-1419-4DE7-AE83-59E2473F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C76532E-F74B-4995-82EF-7CFFD9770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D7CF61-852F-4684-A958-E84B097C6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435" y="2159895"/>
            <a:ext cx="2054530" cy="18899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8B50A33-84B0-4597-82EC-2B42D4CB1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4910" y="2156847"/>
            <a:ext cx="2054530" cy="18960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7D2D887-BEAE-4AAC-89EA-AE0171540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481" y="2156847"/>
            <a:ext cx="2048434" cy="189602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CB9B0D4D-213E-4E0B-A614-C25A67B8596D}"/>
              </a:ext>
            </a:extLst>
          </p:cNvPr>
          <p:cNvSpPr/>
          <p:nvPr/>
        </p:nvSpPr>
        <p:spPr>
          <a:xfrm>
            <a:off x="1589583" y="4486672"/>
            <a:ext cx="2911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reate database class(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数据库名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zh-CN" altLang="en-US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创建数据库</a:t>
            </a:r>
            <a:endParaRPr lang="zh-CN" altLang="en-US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633CF8F1-D165-483A-BA2F-D599270476F1}"/>
              </a:ext>
            </a:extLst>
          </p:cNvPr>
          <p:cNvSpPr/>
          <p:nvPr/>
        </p:nvSpPr>
        <p:spPr>
          <a:xfrm>
            <a:off x="4647022" y="4486672"/>
            <a:ext cx="2911429" cy="87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reate table person(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zh-CN" altLang="en-US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创建数据库表</a:t>
            </a:r>
            <a:endParaRPr lang="zh-CN" altLang="en-US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A111EAA7-B96F-4F9C-A7DD-1AE11752039B}"/>
              </a:ext>
            </a:extLst>
          </p:cNvPr>
          <p:cNvSpPr/>
          <p:nvPr/>
        </p:nvSpPr>
        <p:spPr>
          <a:xfrm>
            <a:off x="7558451" y="4152289"/>
            <a:ext cx="463354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create table person(id </a:t>
            </a:r>
            <a:r>
              <a:rPr lang="en-US" altLang="zh-CN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(11) not null primary key </a:t>
            </a:r>
            <a:r>
              <a:rPr lang="en-US" altLang="zh-CN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auto_increment,name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char(20) not </a:t>
            </a:r>
            <a:r>
              <a:rPr lang="en-US" altLang="zh-CN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null,age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(11));(</a:t>
            </a:r>
            <a:r>
              <a:rPr lang="zh-CN" altLang="en-US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每条数据以逗号分隔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desc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person 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查看字段</a:t>
            </a:r>
            <a:endParaRPr lang="en-US" altLang="zh-CN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elect * from person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insert into </a:t>
            </a: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person 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（字段名称）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value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（所有字段）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</a:t>
            </a:r>
            <a:endParaRPr lang="zh-CN" altLang="en-US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A111EAA7-B96F-4F9C-A7DD-1AE11752039B}"/>
              </a:ext>
            </a:extLst>
          </p:cNvPr>
          <p:cNvSpPr/>
          <p:nvPr/>
        </p:nvSpPr>
        <p:spPr>
          <a:xfrm>
            <a:off x="3259416" y="5614536"/>
            <a:ext cx="47430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注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意：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show databases</a:t>
            </a: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;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查看数据库</a:t>
            </a:r>
            <a:endParaRPr lang="en-US" altLang="zh-CN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show </a:t>
            </a:r>
            <a:r>
              <a:rPr lang="en-US" altLang="zh-CN" dirty="0" smtClean="0">
                <a:solidFill>
                  <a:srgbClr val="FF0000"/>
                </a:solidFill>
              </a:rPr>
              <a:t>tables;    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查看数据表</a:t>
            </a:r>
            <a:endParaRPr lang="en-US" altLang="zh-CN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use </a:t>
            </a: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class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;     </a:t>
            </a:r>
            <a:r>
              <a:rPr lang="zh-CN" altLang="en-US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进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去库</a:t>
            </a:r>
            <a:endParaRPr lang="en-US" altLang="zh-CN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49009BF6-EE80-40E1-A481-9B619BB3EE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0178" y="5276090"/>
            <a:ext cx="3628273" cy="17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手绘风ｐｐｔ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720</Words>
  <Application>Microsoft Office PowerPoint</Application>
  <PresentationFormat>宽屏</PresentationFormat>
  <Paragraphs>97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萝莉体 第二版</vt:lpstr>
      <vt:lpstr>宋体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第一PPT模板网-WWW.1PPT.COM</dc:creator>
  <cp:keywords>第一PPT模板网-WWW.1PPT.COM</cp:keywords>
  <cp:lastModifiedBy>qyk</cp:lastModifiedBy>
  <cp:revision>359</cp:revision>
  <dcterms:created xsi:type="dcterms:W3CDTF">2017-07-27T08:46:21Z</dcterms:created>
  <dcterms:modified xsi:type="dcterms:W3CDTF">2018-03-20T09:14:53Z</dcterms:modified>
  <cp:category>http://www.ypppt.com/</cp:category>
</cp:coreProperties>
</file>