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25"/>
  </p:notesMasterIdLst>
  <p:sldIdLst>
    <p:sldId id="423" r:id="rId2"/>
    <p:sldId id="425" r:id="rId3"/>
    <p:sldId id="465" r:id="rId4"/>
    <p:sldId id="466" r:id="rId5"/>
    <p:sldId id="467" r:id="rId6"/>
    <p:sldId id="468" r:id="rId7"/>
    <p:sldId id="469" r:id="rId8"/>
    <p:sldId id="471" r:id="rId9"/>
    <p:sldId id="472" r:id="rId10"/>
    <p:sldId id="470" r:id="rId11"/>
    <p:sldId id="473" r:id="rId12"/>
    <p:sldId id="474" r:id="rId13"/>
    <p:sldId id="475" r:id="rId14"/>
    <p:sldId id="476" r:id="rId15"/>
    <p:sldId id="477" r:id="rId16"/>
    <p:sldId id="479" r:id="rId17"/>
    <p:sldId id="256" r:id="rId18"/>
    <p:sldId id="257" r:id="rId19"/>
    <p:sldId id="259" r:id="rId20"/>
    <p:sldId id="261" r:id="rId21"/>
    <p:sldId id="262" r:id="rId22"/>
    <p:sldId id="480" r:id="rId23"/>
    <p:sldId id="444" r:id="rId24"/>
  </p:sldIdLst>
  <p:sldSz cx="121793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1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B432F4-5FDB-4518-9272-2F3934AC6AA2}" type="doc">
      <dgm:prSet loTypeId="urn:microsoft.com/office/officeart/2018/2/layout/IconVerticalSolidList" loCatId="icon" qsTypeId="urn:microsoft.com/office/officeart/2005/8/quickstyle/simple1" qsCatId="simple" csTypeId="urn:microsoft.com/office/officeart/2005/8/colors/accent0_2" csCatId="mainScheme" phldr="1"/>
      <dgm:spPr/>
      <dgm:t>
        <a:bodyPr/>
        <a:lstStyle/>
        <a:p>
          <a:endParaRPr lang="en-US"/>
        </a:p>
      </dgm:t>
    </dgm:pt>
    <dgm:pt modelId="{B633A646-2062-4841-AF18-847B074C6716}">
      <dgm:prSet phldr="0"/>
      <dgm:spPr/>
      <dgm:t>
        <a:bodyPr/>
        <a:lstStyle/>
        <a:p>
          <a:pPr>
            <a:lnSpc>
              <a:spcPct val="100000"/>
            </a:lnSpc>
          </a:pPr>
          <a:r>
            <a:rPr lang="en-US" b="0" i="0" u="none" strike="noStrike" cap="none" baseline="0" noProof="0">
              <a:effectLst>
                <a:glow rad="152400">
                  <a:schemeClr val="bg1">
                    <a:alpha val="19000"/>
                  </a:schemeClr>
                </a:glow>
              </a:effectLst>
              <a:latin typeface="Gill Sans MT"/>
            </a:rPr>
            <a:t>Live data streamin</a:t>
          </a:r>
        </a:p>
      </dgm:t>
    </dgm:pt>
    <dgm:pt modelId="{DB4A5689-BD48-4D3D-8017-D1E3C49B0DDB}" type="parTrans" cxnId="{56ADA02B-9055-4F39-B74D-2D556F11DDB6}">
      <dgm:prSet/>
      <dgm:spPr/>
      <dgm:t>
        <a:bodyPr/>
        <a:lstStyle/>
        <a:p>
          <a:endParaRPr lang="en-US" noProof="0">
            <a:effectLst>
              <a:glow rad="152400">
                <a:schemeClr val="bg1">
                  <a:alpha val="19000"/>
                </a:schemeClr>
              </a:glow>
            </a:effectLst>
          </a:endParaRPr>
        </a:p>
      </dgm:t>
    </dgm:pt>
    <dgm:pt modelId="{1397C75F-5FD8-4120-9A24-A246D042942B}" type="sibTrans" cxnId="{56ADA02B-9055-4F39-B74D-2D556F11DDB6}">
      <dgm:prSet/>
      <dgm:spPr/>
      <dgm:t>
        <a:bodyPr/>
        <a:lstStyle/>
        <a:p>
          <a:endParaRPr lang="en-US" noProof="0">
            <a:effectLst>
              <a:glow rad="152400">
                <a:schemeClr val="bg1">
                  <a:alpha val="19000"/>
                </a:schemeClr>
              </a:glow>
            </a:effectLst>
          </a:endParaRPr>
        </a:p>
      </dgm:t>
    </dgm:pt>
    <dgm:pt modelId="{C6D21269-399B-4BA2-8621-C7B9DA1E1B8F}">
      <dgm:prSet phldr="0"/>
      <dgm:spPr/>
      <dgm:t>
        <a:bodyPr/>
        <a:lstStyle/>
        <a:p>
          <a:pPr>
            <a:lnSpc>
              <a:spcPct val="100000"/>
            </a:lnSpc>
          </a:pPr>
          <a:r>
            <a:rPr lang="en-US" noProof="0">
              <a:effectLst>
                <a:glow rad="152400">
                  <a:schemeClr val="bg1">
                    <a:alpha val="19000"/>
                  </a:schemeClr>
                </a:glow>
              </a:effectLst>
              <a:latin typeface="Gill Sans MT" panose="020B0502020104020203"/>
            </a:rPr>
            <a:t>Predicting the tweet</a:t>
          </a:r>
          <a:endParaRPr lang="en-US" noProof="0">
            <a:effectLst>
              <a:glow rad="152400">
                <a:schemeClr val="bg1">
                  <a:alpha val="19000"/>
                </a:schemeClr>
              </a:glow>
            </a:effectLst>
          </a:endParaRPr>
        </a:p>
      </dgm:t>
    </dgm:pt>
    <dgm:pt modelId="{AA3929B3-1058-4240-AD5D-9518D4976567}" type="parTrans" cxnId="{E4AD895B-72A4-4A6B-A7F4-C77A53EC51BC}">
      <dgm:prSet/>
      <dgm:spPr/>
      <dgm:t>
        <a:bodyPr/>
        <a:lstStyle/>
        <a:p>
          <a:endParaRPr lang="en-US" noProof="0">
            <a:effectLst>
              <a:glow rad="152400">
                <a:schemeClr val="bg1">
                  <a:alpha val="19000"/>
                </a:schemeClr>
              </a:glow>
            </a:effectLst>
          </a:endParaRPr>
        </a:p>
      </dgm:t>
    </dgm:pt>
    <dgm:pt modelId="{C79B0F2C-DDB4-44EB-89F7-717146B88B10}" type="sibTrans" cxnId="{E4AD895B-72A4-4A6B-A7F4-C77A53EC51BC}">
      <dgm:prSet/>
      <dgm:spPr/>
      <dgm:t>
        <a:bodyPr/>
        <a:lstStyle/>
        <a:p>
          <a:endParaRPr lang="en-US" noProof="0">
            <a:effectLst>
              <a:glow rad="152400">
                <a:schemeClr val="bg1">
                  <a:alpha val="19000"/>
                </a:schemeClr>
              </a:glow>
            </a:effectLst>
          </a:endParaRPr>
        </a:p>
      </dgm:t>
    </dgm:pt>
    <dgm:pt modelId="{04391973-A708-412D-8D45-6B506CF95520}">
      <dgm:prSet phldr="0"/>
      <dgm:spPr/>
      <dgm:t>
        <a:bodyPr/>
        <a:lstStyle/>
        <a:p>
          <a:pPr>
            <a:lnSpc>
              <a:spcPct val="100000"/>
            </a:lnSpc>
          </a:pPr>
          <a:r>
            <a:rPr lang="en-US" noProof="0">
              <a:effectLst>
                <a:glow rad="152400">
                  <a:schemeClr val="bg1">
                    <a:alpha val="19000"/>
                  </a:schemeClr>
                </a:glow>
              </a:effectLst>
              <a:latin typeface="Gill Sans MT" panose="020B0502020104020203"/>
            </a:rPr>
            <a:t>Charts to show various user activites</a:t>
          </a:r>
        </a:p>
      </dgm:t>
    </dgm:pt>
    <dgm:pt modelId="{64E28D3E-4405-4E8C-A257-DAD90FD45D69}" type="parTrans" cxnId="{7DB7FDFB-F22E-4CF9-8B6D-409D46372575}">
      <dgm:prSet/>
      <dgm:spPr/>
    </dgm:pt>
    <dgm:pt modelId="{C84D8538-6BBC-44FF-994C-07E04530A3D9}" type="sibTrans" cxnId="{7DB7FDFB-F22E-4CF9-8B6D-409D46372575}">
      <dgm:prSet/>
      <dgm:spPr/>
    </dgm:pt>
    <dgm:pt modelId="{D40A0249-41A7-44A6-A657-361E8C18FD42}" type="pres">
      <dgm:prSet presAssocID="{E1B432F4-5FDB-4518-9272-2F3934AC6AA2}" presName="root" presStyleCnt="0">
        <dgm:presLayoutVars>
          <dgm:dir/>
          <dgm:resizeHandles val="exact"/>
        </dgm:presLayoutVars>
      </dgm:prSet>
      <dgm:spPr/>
    </dgm:pt>
    <dgm:pt modelId="{7D1F47A2-8F6C-4C7F-B3B3-2100C986DE32}" type="pres">
      <dgm:prSet presAssocID="{B633A646-2062-4841-AF18-847B074C6716}" presName="compNode" presStyleCnt="0"/>
      <dgm:spPr/>
    </dgm:pt>
    <dgm:pt modelId="{EC4D957C-BFAC-446D-9573-48333BEC34E6}" type="pres">
      <dgm:prSet presAssocID="{B633A646-2062-4841-AF18-847B074C6716}" presName="bgRect" presStyleLbl="bgShp" presStyleIdx="0" presStyleCnt="3"/>
      <dgm:spPr>
        <a:prstGeom prst="rect">
          <a:avLst/>
        </a:prstGeom>
      </dgm:spPr>
    </dgm:pt>
    <dgm:pt modelId="{BE6B2CCF-B717-4C6F-9115-44EF0ECE6018}" type="pres">
      <dgm:prSet presAssocID="{B633A646-2062-4841-AF18-847B074C6716}" presName="iconRect" presStyleLbl="node1" presStyleIdx="0" presStyleCnt="3" custScaleX="75132" custScaleY="75132"/>
      <dgm:spPr>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hopping cart"/>
        </a:ext>
      </dgm:extLst>
    </dgm:pt>
    <dgm:pt modelId="{95420642-092B-41B9-94FA-E0EC36F9AF7E}" type="pres">
      <dgm:prSet presAssocID="{B633A646-2062-4841-AF18-847B074C6716}" presName="spaceRect" presStyleCnt="0"/>
      <dgm:spPr/>
    </dgm:pt>
    <dgm:pt modelId="{C95AF6F0-F4DA-48FE-85EB-61ADFB42AA13}" type="pres">
      <dgm:prSet presAssocID="{B633A646-2062-4841-AF18-847B074C6716}" presName="parTx" presStyleLbl="revTx" presStyleIdx="0" presStyleCnt="3">
        <dgm:presLayoutVars>
          <dgm:chMax val="0"/>
          <dgm:chPref val="0"/>
        </dgm:presLayoutVars>
      </dgm:prSet>
      <dgm:spPr/>
    </dgm:pt>
    <dgm:pt modelId="{51DD96AA-8DD7-4B07-A561-5C9B41ACFA3C}" type="pres">
      <dgm:prSet presAssocID="{1397C75F-5FD8-4120-9A24-A246D042942B}" presName="sibTrans" presStyleCnt="0"/>
      <dgm:spPr/>
    </dgm:pt>
    <dgm:pt modelId="{9887B295-B446-4B8E-AEA4-76754DE9DD89}" type="pres">
      <dgm:prSet presAssocID="{C6D21269-399B-4BA2-8621-C7B9DA1E1B8F}" presName="compNode" presStyleCnt="0"/>
      <dgm:spPr/>
    </dgm:pt>
    <dgm:pt modelId="{436A8B1C-2D30-44BB-9150-7099503C8960}" type="pres">
      <dgm:prSet presAssocID="{C6D21269-399B-4BA2-8621-C7B9DA1E1B8F}" presName="bgRect" presStyleLbl="bgShp" presStyleIdx="1" presStyleCnt="3"/>
      <dgm:spPr>
        <a:xfrm>
          <a:off x="0" y="3519456"/>
          <a:ext cx="5607050" cy="1407541"/>
        </a:xfrm>
        <a:prstGeom prst="rect">
          <a:avLst/>
        </a:prstGeom>
      </dgm:spPr>
    </dgm:pt>
    <dgm:pt modelId="{1A8B8B62-3037-4506-89D7-28710774070B}" type="pres">
      <dgm:prSet presAssocID="{C6D21269-399B-4BA2-8621-C7B9DA1E1B8F}" presName="iconRect" presStyleLbl="node1" presStyleIdx="1" presStyleCnt="3" custScaleX="68302" custScaleY="68302"/>
      <dgm:spPr>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ose"/>
        </a:ext>
      </dgm:extLst>
    </dgm:pt>
    <dgm:pt modelId="{2FFC6342-A780-4396-8FAC-8E7FAE77A6E2}" type="pres">
      <dgm:prSet presAssocID="{C6D21269-399B-4BA2-8621-C7B9DA1E1B8F}" presName="spaceRect" presStyleCnt="0"/>
      <dgm:spPr/>
    </dgm:pt>
    <dgm:pt modelId="{D5847293-6F0A-4807-B203-585610F4F535}" type="pres">
      <dgm:prSet presAssocID="{C6D21269-399B-4BA2-8621-C7B9DA1E1B8F}" presName="parTx" presStyleLbl="revTx" presStyleIdx="1" presStyleCnt="3">
        <dgm:presLayoutVars>
          <dgm:chMax val="0"/>
          <dgm:chPref val="0"/>
        </dgm:presLayoutVars>
      </dgm:prSet>
      <dgm:spPr/>
    </dgm:pt>
    <dgm:pt modelId="{BF0F9121-F5C4-417D-8106-10E318D12E53}" type="pres">
      <dgm:prSet presAssocID="{C79B0F2C-DDB4-44EB-89F7-717146B88B10}" presName="sibTrans" presStyleCnt="0"/>
      <dgm:spPr/>
    </dgm:pt>
    <dgm:pt modelId="{4A317B0D-74C2-4939-92BD-E440F78AD2F2}" type="pres">
      <dgm:prSet presAssocID="{04391973-A708-412D-8D45-6B506CF95520}" presName="compNode" presStyleCnt="0"/>
      <dgm:spPr/>
    </dgm:pt>
    <dgm:pt modelId="{7B683CDC-56AF-4314-A611-B2FD33C9B495}" type="pres">
      <dgm:prSet presAssocID="{04391973-A708-412D-8D45-6B506CF95520}" presName="bgRect" presStyleLbl="bgShp" presStyleIdx="2" presStyleCnt="3"/>
      <dgm:spPr/>
    </dgm:pt>
    <dgm:pt modelId="{3BDB5C22-6625-4C7B-B61C-90A1A2A38A56}" type="pres">
      <dgm:prSet presAssocID="{04391973-A708-412D-8D45-6B506CF95520}" presName="iconRect" presStyleLbl="node1" presStyleIdx="2" presStyleCnt="3"/>
      <dgm:spPr/>
    </dgm:pt>
    <dgm:pt modelId="{B9DC0EC7-E5CC-4DA7-B340-CDC89ED0D29A}" type="pres">
      <dgm:prSet presAssocID="{04391973-A708-412D-8D45-6B506CF95520}" presName="spaceRect" presStyleCnt="0"/>
      <dgm:spPr/>
    </dgm:pt>
    <dgm:pt modelId="{3580F287-9C85-4F3B-93EB-AE0C35469C98}" type="pres">
      <dgm:prSet presAssocID="{04391973-A708-412D-8D45-6B506CF95520}" presName="parTx" presStyleLbl="revTx" presStyleIdx="2" presStyleCnt="3">
        <dgm:presLayoutVars>
          <dgm:chMax val="0"/>
          <dgm:chPref val="0"/>
        </dgm:presLayoutVars>
      </dgm:prSet>
      <dgm:spPr/>
    </dgm:pt>
  </dgm:ptLst>
  <dgm:cxnLst>
    <dgm:cxn modelId="{1E64762B-45F3-4B82-94C8-ADB062CF2F37}" type="presOf" srcId="{B633A646-2062-4841-AF18-847B074C6716}" destId="{C95AF6F0-F4DA-48FE-85EB-61ADFB42AA13}" srcOrd="0" destOrd="0" presId="urn:microsoft.com/office/officeart/2018/2/layout/IconVerticalSolidList"/>
    <dgm:cxn modelId="{56ADA02B-9055-4F39-B74D-2D556F11DDB6}" srcId="{E1B432F4-5FDB-4518-9272-2F3934AC6AA2}" destId="{B633A646-2062-4841-AF18-847B074C6716}" srcOrd="0" destOrd="0" parTransId="{DB4A5689-BD48-4D3D-8017-D1E3C49B0DDB}" sibTransId="{1397C75F-5FD8-4120-9A24-A246D042942B}"/>
    <dgm:cxn modelId="{282E4C31-D2E4-4F2E-B7E4-7F072B61355B}" type="presOf" srcId="{E1B432F4-5FDB-4518-9272-2F3934AC6AA2}" destId="{D40A0249-41A7-44A6-A657-361E8C18FD42}" srcOrd="0" destOrd="0" presId="urn:microsoft.com/office/officeart/2018/2/layout/IconVerticalSolidList"/>
    <dgm:cxn modelId="{E4AD895B-72A4-4A6B-A7F4-C77A53EC51BC}" srcId="{E1B432F4-5FDB-4518-9272-2F3934AC6AA2}" destId="{C6D21269-399B-4BA2-8621-C7B9DA1E1B8F}" srcOrd="1" destOrd="0" parTransId="{AA3929B3-1058-4240-AD5D-9518D4976567}" sibTransId="{C79B0F2C-DDB4-44EB-89F7-717146B88B10}"/>
    <dgm:cxn modelId="{9E9CE083-7688-4DBD-AF66-A54CD97440CB}" type="presOf" srcId="{C6D21269-399B-4BA2-8621-C7B9DA1E1B8F}" destId="{D5847293-6F0A-4807-B203-585610F4F535}" srcOrd="0" destOrd="0" presId="urn:microsoft.com/office/officeart/2018/2/layout/IconVerticalSolidList"/>
    <dgm:cxn modelId="{EF7CB4A9-AB39-4111-8FDE-4834D817845D}" type="presOf" srcId="{04391973-A708-412D-8D45-6B506CF95520}" destId="{3580F287-9C85-4F3B-93EB-AE0C35469C98}" srcOrd="0" destOrd="0" presId="urn:microsoft.com/office/officeart/2018/2/layout/IconVerticalSolidList"/>
    <dgm:cxn modelId="{7DB7FDFB-F22E-4CF9-8B6D-409D46372575}" srcId="{E1B432F4-5FDB-4518-9272-2F3934AC6AA2}" destId="{04391973-A708-412D-8D45-6B506CF95520}" srcOrd="2" destOrd="0" parTransId="{64E28D3E-4405-4E8C-A257-DAD90FD45D69}" sibTransId="{C84D8538-6BBC-44FF-994C-07E04530A3D9}"/>
    <dgm:cxn modelId="{2EADF30B-48EE-4E59-B840-F749849BE197}" type="presParOf" srcId="{D40A0249-41A7-44A6-A657-361E8C18FD42}" destId="{7D1F47A2-8F6C-4C7F-B3B3-2100C986DE32}" srcOrd="0" destOrd="0" presId="urn:microsoft.com/office/officeart/2018/2/layout/IconVerticalSolidList"/>
    <dgm:cxn modelId="{C6034818-FA2E-4307-8F88-A5B84E7E2308}" type="presParOf" srcId="{7D1F47A2-8F6C-4C7F-B3B3-2100C986DE32}" destId="{EC4D957C-BFAC-446D-9573-48333BEC34E6}" srcOrd="0" destOrd="0" presId="urn:microsoft.com/office/officeart/2018/2/layout/IconVerticalSolidList"/>
    <dgm:cxn modelId="{F745B104-7FA4-4510-95B1-D5334616313D}" type="presParOf" srcId="{7D1F47A2-8F6C-4C7F-B3B3-2100C986DE32}" destId="{BE6B2CCF-B717-4C6F-9115-44EF0ECE6018}" srcOrd="1" destOrd="0" presId="urn:microsoft.com/office/officeart/2018/2/layout/IconVerticalSolidList"/>
    <dgm:cxn modelId="{25DDF922-009C-4C8C-8A45-B5922260FD13}" type="presParOf" srcId="{7D1F47A2-8F6C-4C7F-B3B3-2100C986DE32}" destId="{95420642-092B-41B9-94FA-E0EC36F9AF7E}" srcOrd="2" destOrd="0" presId="urn:microsoft.com/office/officeart/2018/2/layout/IconVerticalSolidList"/>
    <dgm:cxn modelId="{4CEFED20-4BBF-4B5C-9F14-A8FA333F01FB}" type="presParOf" srcId="{7D1F47A2-8F6C-4C7F-B3B3-2100C986DE32}" destId="{C95AF6F0-F4DA-48FE-85EB-61ADFB42AA13}" srcOrd="3" destOrd="0" presId="urn:microsoft.com/office/officeart/2018/2/layout/IconVerticalSolidList"/>
    <dgm:cxn modelId="{CEF9103E-A3C8-4131-9750-A6BE800D9A2E}" type="presParOf" srcId="{D40A0249-41A7-44A6-A657-361E8C18FD42}" destId="{51DD96AA-8DD7-4B07-A561-5C9B41ACFA3C}" srcOrd="1" destOrd="0" presId="urn:microsoft.com/office/officeart/2018/2/layout/IconVerticalSolidList"/>
    <dgm:cxn modelId="{3B6ECA97-A7D6-4E93-97D7-2F7C3CC136CE}" type="presParOf" srcId="{D40A0249-41A7-44A6-A657-361E8C18FD42}" destId="{9887B295-B446-4B8E-AEA4-76754DE9DD89}" srcOrd="2" destOrd="0" presId="urn:microsoft.com/office/officeart/2018/2/layout/IconVerticalSolidList"/>
    <dgm:cxn modelId="{77873276-436A-4585-BE9E-73415B4EE424}" type="presParOf" srcId="{9887B295-B446-4B8E-AEA4-76754DE9DD89}" destId="{436A8B1C-2D30-44BB-9150-7099503C8960}" srcOrd="0" destOrd="0" presId="urn:microsoft.com/office/officeart/2018/2/layout/IconVerticalSolidList"/>
    <dgm:cxn modelId="{1C93A7AB-83A1-4FED-87C1-F4260B0D324F}" type="presParOf" srcId="{9887B295-B446-4B8E-AEA4-76754DE9DD89}" destId="{1A8B8B62-3037-4506-89D7-28710774070B}" srcOrd="1" destOrd="0" presId="urn:microsoft.com/office/officeart/2018/2/layout/IconVerticalSolidList"/>
    <dgm:cxn modelId="{9C9ADC8C-AB06-476F-AEF9-21F3C6E66CF6}" type="presParOf" srcId="{9887B295-B446-4B8E-AEA4-76754DE9DD89}" destId="{2FFC6342-A780-4396-8FAC-8E7FAE77A6E2}" srcOrd="2" destOrd="0" presId="urn:microsoft.com/office/officeart/2018/2/layout/IconVerticalSolidList"/>
    <dgm:cxn modelId="{FE8E0520-D45F-4D36-968B-8BCE74FEC79D}" type="presParOf" srcId="{9887B295-B446-4B8E-AEA4-76754DE9DD89}" destId="{D5847293-6F0A-4807-B203-585610F4F535}" srcOrd="3" destOrd="0" presId="urn:microsoft.com/office/officeart/2018/2/layout/IconVerticalSolidList"/>
    <dgm:cxn modelId="{84718FF1-C14F-44FC-98BA-EC11AE0CD1A0}" type="presParOf" srcId="{D40A0249-41A7-44A6-A657-361E8C18FD42}" destId="{BF0F9121-F5C4-417D-8106-10E318D12E53}" srcOrd="3" destOrd="0" presId="urn:microsoft.com/office/officeart/2018/2/layout/IconVerticalSolidList"/>
    <dgm:cxn modelId="{035074A5-D8A7-49B8-9830-A956D41BF994}" type="presParOf" srcId="{D40A0249-41A7-44A6-A657-361E8C18FD42}" destId="{4A317B0D-74C2-4939-92BD-E440F78AD2F2}" srcOrd="4" destOrd="0" presId="urn:microsoft.com/office/officeart/2018/2/layout/IconVerticalSolidList"/>
    <dgm:cxn modelId="{84324707-280D-44D9-87C5-1307ABEF890E}" type="presParOf" srcId="{4A317B0D-74C2-4939-92BD-E440F78AD2F2}" destId="{7B683CDC-56AF-4314-A611-B2FD33C9B495}" srcOrd="0" destOrd="0" presId="urn:microsoft.com/office/officeart/2018/2/layout/IconVerticalSolidList"/>
    <dgm:cxn modelId="{9FBCE4DA-29A6-4B66-B023-9FD59378275B}" type="presParOf" srcId="{4A317B0D-74C2-4939-92BD-E440F78AD2F2}" destId="{3BDB5C22-6625-4C7B-B61C-90A1A2A38A56}" srcOrd="1" destOrd="0" presId="urn:microsoft.com/office/officeart/2018/2/layout/IconVerticalSolidList"/>
    <dgm:cxn modelId="{FCD7C1AC-8F3A-4D7F-B420-27DC59127E9B}" type="presParOf" srcId="{4A317B0D-74C2-4939-92BD-E440F78AD2F2}" destId="{B9DC0EC7-E5CC-4DA7-B340-CDC89ED0D29A}" srcOrd="2" destOrd="0" presId="urn:microsoft.com/office/officeart/2018/2/layout/IconVerticalSolidList"/>
    <dgm:cxn modelId="{F72881DE-D362-4437-93AB-4F4F736538CB}" type="presParOf" srcId="{4A317B0D-74C2-4939-92BD-E440F78AD2F2}" destId="{3580F287-9C85-4F3B-93EB-AE0C35469C98}"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633A28-325E-4F3C-9D74-7B235343A885}" type="doc">
      <dgm:prSet loTypeId="urn:microsoft.com/office/officeart/2008/layout/CircleAccentTimeline" loCatId="process" qsTypeId="urn:microsoft.com/office/officeart/2005/8/quickstyle/simple3" qsCatId="simple" csTypeId="urn:microsoft.com/office/officeart/2005/8/colors/accent1_2" csCatId="accent1" phldr="1"/>
      <dgm:spPr/>
      <dgm:t>
        <a:bodyPr/>
        <a:lstStyle/>
        <a:p>
          <a:endParaRPr lang="en-ZA"/>
        </a:p>
      </dgm:t>
    </dgm:pt>
    <dgm:pt modelId="{BDB3E5F2-A63C-446D-94EF-53B51308F55B}">
      <dgm:prSet phldrT="[Text]" phldr="0" custT="1"/>
      <dgm:spPr/>
      <dgm:t>
        <a:bodyPr/>
        <a:lstStyle/>
        <a:p>
          <a:r>
            <a:rPr lang="en-US" sz="1800" b="1" i="0" u="none" strike="noStrike" cap="none" baseline="0" noProof="0">
              <a:solidFill>
                <a:srgbClr val="010000"/>
              </a:solidFill>
              <a:latin typeface="Gill Sans MT"/>
            </a:rPr>
            <a:t>Tweets</a:t>
          </a:r>
        </a:p>
      </dgm:t>
    </dgm:pt>
    <dgm:pt modelId="{4DF81A4E-C143-4E1F-895C-805B7744E0C1}" type="parTrans" cxnId="{E841B976-DDCA-4F3C-A228-DC6A3A9DCEE8}">
      <dgm:prSet/>
      <dgm:spPr/>
      <dgm:t>
        <a:bodyPr/>
        <a:lstStyle/>
        <a:p>
          <a:endParaRPr lang="en-US" sz="1800" noProof="0"/>
        </a:p>
      </dgm:t>
    </dgm:pt>
    <dgm:pt modelId="{22693710-A273-4DE3-B56B-501EBF8AAC16}" type="sibTrans" cxnId="{E841B976-DDCA-4F3C-A228-DC6A3A9DCEE8}">
      <dgm:prSet/>
      <dgm:spPr/>
      <dgm:t>
        <a:bodyPr/>
        <a:lstStyle/>
        <a:p>
          <a:endParaRPr lang="en-US" sz="1800" noProof="0"/>
        </a:p>
      </dgm:t>
    </dgm:pt>
    <dgm:pt modelId="{76F97871-E7EF-4C5A-A6CC-0AEA140887B0}">
      <dgm:prSet phldrT="[Text]" custT="1"/>
      <dgm:spPr/>
      <dgm:t>
        <a:bodyPr/>
        <a:lstStyle/>
        <a:p>
          <a:pPr rtl="0"/>
          <a:r>
            <a:rPr lang="en-US" sz="1400" noProof="0">
              <a:latin typeface="Gill Sans MT" panose="020B0502020104020203"/>
            </a:rPr>
            <a:t> Live tweets</a:t>
          </a:r>
          <a:endParaRPr lang="en-US" sz="1400" noProof="0"/>
        </a:p>
      </dgm:t>
    </dgm:pt>
    <dgm:pt modelId="{AF4A39E6-5101-45C2-9ED9-1B4A4D161E75}" type="parTrans" cxnId="{C5CADE01-2D3E-4A22-8178-52BFE623515A}">
      <dgm:prSet/>
      <dgm:spPr/>
      <dgm:t>
        <a:bodyPr/>
        <a:lstStyle/>
        <a:p>
          <a:endParaRPr lang="en-US" sz="1800" noProof="0"/>
        </a:p>
      </dgm:t>
    </dgm:pt>
    <dgm:pt modelId="{0B4A6094-6626-4B4C-A34C-3C817645D4D2}" type="sibTrans" cxnId="{C5CADE01-2D3E-4A22-8178-52BFE623515A}">
      <dgm:prSet/>
      <dgm:spPr/>
      <dgm:t>
        <a:bodyPr/>
        <a:lstStyle/>
        <a:p>
          <a:endParaRPr lang="en-US" sz="1800" noProof="0"/>
        </a:p>
      </dgm:t>
    </dgm:pt>
    <dgm:pt modelId="{25F95D6A-DC03-42B0-9E2A-8BB3CFE35643}">
      <dgm:prSet phldrT="[Text]" phldr="0" custT="1"/>
      <dgm:spPr/>
      <dgm:t>
        <a:bodyPr/>
        <a:lstStyle/>
        <a:p>
          <a:pPr rtl="0"/>
          <a:r>
            <a:rPr lang="en-US" sz="1400" noProof="0">
              <a:latin typeface="Gill Sans MT" panose="020B0502020104020203"/>
            </a:rPr>
            <a:t>Implementing various models</a:t>
          </a:r>
          <a:endParaRPr lang="en-US" sz="1400" noProof="0"/>
        </a:p>
      </dgm:t>
    </dgm:pt>
    <dgm:pt modelId="{0E7A7D3B-1ED1-4188-B2CE-37328AF7B3CE}" type="parTrans" cxnId="{969D3802-D321-43DF-B9C7-B1F249CE5959}">
      <dgm:prSet/>
      <dgm:spPr/>
      <dgm:t>
        <a:bodyPr/>
        <a:lstStyle/>
        <a:p>
          <a:endParaRPr lang="en-US" sz="1800" noProof="0"/>
        </a:p>
      </dgm:t>
    </dgm:pt>
    <dgm:pt modelId="{A9D1ACF8-1A40-4192-A99B-C5F10A879850}" type="sibTrans" cxnId="{969D3802-D321-43DF-B9C7-B1F249CE5959}">
      <dgm:prSet/>
      <dgm:spPr/>
      <dgm:t>
        <a:bodyPr/>
        <a:lstStyle/>
        <a:p>
          <a:endParaRPr lang="en-US" sz="1800" noProof="0"/>
        </a:p>
      </dgm:t>
    </dgm:pt>
    <dgm:pt modelId="{26EFAA8C-070B-4368-AD8E-0E28971C7F1A}">
      <dgm:prSet phldrT="[Text]" phldr="0" custT="1"/>
      <dgm:spPr/>
      <dgm:t>
        <a:bodyPr/>
        <a:lstStyle/>
        <a:p>
          <a:endParaRPr lang="en-US" sz="1400" noProof="0"/>
        </a:p>
      </dgm:t>
    </dgm:pt>
    <dgm:pt modelId="{A01B2D2D-7198-4763-8BE4-5AFAC35FACF3}" type="parTrans" cxnId="{2CD6D42C-39E1-4895-97BB-C277B6C3573D}">
      <dgm:prSet/>
      <dgm:spPr/>
      <dgm:t>
        <a:bodyPr/>
        <a:lstStyle/>
        <a:p>
          <a:endParaRPr lang="en-US" sz="1800" noProof="0"/>
        </a:p>
      </dgm:t>
    </dgm:pt>
    <dgm:pt modelId="{ECF84BED-6721-47AA-8789-78E6BC6F68EC}" type="sibTrans" cxnId="{2CD6D42C-39E1-4895-97BB-C277B6C3573D}">
      <dgm:prSet/>
      <dgm:spPr/>
      <dgm:t>
        <a:bodyPr/>
        <a:lstStyle/>
        <a:p>
          <a:endParaRPr lang="en-US" sz="1800" noProof="0"/>
        </a:p>
      </dgm:t>
    </dgm:pt>
    <dgm:pt modelId="{3BF4C92A-BE32-4130-AB21-90FA76812967}">
      <dgm:prSet phldrT="[Text]" phldr="0" custT="1"/>
      <dgm:spPr/>
      <dgm:t>
        <a:bodyPr/>
        <a:lstStyle/>
        <a:p>
          <a:pPr rtl="0"/>
          <a:r>
            <a:rPr lang="en-US" sz="1400" noProof="0">
              <a:latin typeface="Gill Sans MT" panose="020B0502020104020203"/>
            </a:rPr>
            <a:t>Tweets preprocessing</a:t>
          </a:r>
          <a:endParaRPr lang="en-US" sz="1400" noProof="0"/>
        </a:p>
      </dgm:t>
    </dgm:pt>
    <dgm:pt modelId="{45145B60-B4CF-43C8-A090-77DD0F136CC3}" type="parTrans" cxnId="{74F39EB6-5C16-4483-8C84-81EE935A34AB}">
      <dgm:prSet/>
      <dgm:spPr/>
      <dgm:t>
        <a:bodyPr/>
        <a:lstStyle/>
        <a:p>
          <a:endParaRPr lang="en-US" noProof="0"/>
        </a:p>
      </dgm:t>
    </dgm:pt>
    <dgm:pt modelId="{36BE8B1F-5183-4B05-9C94-6A3B4937697A}" type="sibTrans" cxnId="{74F39EB6-5C16-4483-8C84-81EE935A34AB}">
      <dgm:prSet/>
      <dgm:spPr/>
      <dgm:t>
        <a:bodyPr/>
        <a:lstStyle/>
        <a:p>
          <a:endParaRPr lang="en-US" noProof="0"/>
        </a:p>
      </dgm:t>
    </dgm:pt>
    <dgm:pt modelId="{FF000EFA-72FB-44B8-8FBD-A5183FEB1213}">
      <dgm:prSet phldr="0"/>
      <dgm:spPr/>
      <dgm:t>
        <a:bodyPr/>
        <a:lstStyle/>
        <a:p>
          <a:pPr rtl="0"/>
          <a:r>
            <a:rPr lang="en-US" b="1" noProof="0">
              <a:latin typeface="Gill Sans MT" panose="020B0502020104020203"/>
            </a:rPr>
            <a:t>Model  </a:t>
          </a:r>
        </a:p>
      </dgm:t>
    </dgm:pt>
    <dgm:pt modelId="{71B37137-E395-4C0B-971D-FC5EE4138F1C}" type="parTrans" cxnId="{9933AC90-7ED6-4708-801A-1CBB4CA512DA}">
      <dgm:prSet/>
      <dgm:spPr/>
    </dgm:pt>
    <dgm:pt modelId="{68D1A30C-0437-4F93-AD9F-20FA236CBB65}" type="sibTrans" cxnId="{9933AC90-7ED6-4708-801A-1CBB4CA512DA}">
      <dgm:prSet/>
      <dgm:spPr/>
    </dgm:pt>
    <dgm:pt modelId="{C9892AE2-FC13-4584-8C3D-5E834D8A9DAD}">
      <dgm:prSet phldr="0"/>
      <dgm:spPr/>
      <dgm:t>
        <a:bodyPr/>
        <a:lstStyle/>
        <a:p>
          <a:pPr rtl="0"/>
          <a:r>
            <a:rPr lang="en-US" noProof="0">
              <a:latin typeface="Gill Sans MT" panose="020B0502020104020203"/>
            </a:rPr>
            <a:t>Preprocessing</a:t>
          </a:r>
        </a:p>
      </dgm:t>
    </dgm:pt>
    <dgm:pt modelId="{BBB6AB1D-558A-48AB-B00C-BA840D7D9735}" type="parTrans" cxnId="{8A526BC6-354B-49F0-B166-D40131B483E4}">
      <dgm:prSet/>
      <dgm:spPr/>
    </dgm:pt>
    <dgm:pt modelId="{3BF383C5-085F-40B1-B50A-DF29281E1870}" type="sibTrans" cxnId="{8A526BC6-354B-49F0-B166-D40131B483E4}">
      <dgm:prSet/>
      <dgm:spPr/>
    </dgm:pt>
    <dgm:pt modelId="{58BA7847-E00F-4C0E-BF59-B5192B27B9DF}">
      <dgm:prSet phldr="0"/>
      <dgm:spPr/>
      <dgm:t>
        <a:bodyPr/>
        <a:lstStyle/>
        <a:p>
          <a:pPr rtl="0"/>
          <a:r>
            <a:rPr lang="en-US" noProof="0">
              <a:latin typeface="Gill Sans MT" panose="020B0502020104020203"/>
            </a:rPr>
            <a:t>Optimization</a:t>
          </a:r>
        </a:p>
      </dgm:t>
    </dgm:pt>
    <dgm:pt modelId="{03B42856-B75C-4890-9B58-469C479E48F0}" type="parTrans" cxnId="{295689CB-2891-4066-A375-F7F05491D954}">
      <dgm:prSet/>
      <dgm:spPr/>
    </dgm:pt>
    <dgm:pt modelId="{D0C26A2B-4924-4EA6-B3C6-504CC3874A3F}" type="sibTrans" cxnId="{295689CB-2891-4066-A375-F7F05491D954}">
      <dgm:prSet/>
      <dgm:spPr/>
    </dgm:pt>
    <dgm:pt modelId="{AC01D525-62F2-4156-BB52-179965B643BC}">
      <dgm:prSet phldr="0"/>
      <dgm:spPr/>
      <dgm:t>
        <a:bodyPr/>
        <a:lstStyle/>
        <a:p>
          <a:pPr rtl="0"/>
          <a:r>
            <a:rPr lang="en-US" noProof="0">
              <a:latin typeface="Gill Sans MT" panose="020B0502020104020203"/>
            </a:rPr>
            <a:t>Sentiment analysis</a:t>
          </a:r>
        </a:p>
      </dgm:t>
    </dgm:pt>
    <dgm:pt modelId="{6B5C62D1-2C6E-495F-95C9-BA8C6344CF3A}" type="parTrans" cxnId="{20824E43-2138-4A21-B4A3-8AF5440E5624}">
      <dgm:prSet/>
      <dgm:spPr/>
    </dgm:pt>
    <dgm:pt modelId="{2DBD262D-BCD7-43C8-AAE9-717FD4A17629}" type="sibTrans" cxnId="{20824E43-2138-4A21-B4A3-8AF5440E5624}">
      <dgm:prSet/>
      <dgm:spPr/>
    </dgm:pt>
    <dgm:pt modelId="{4194F495-0B49-4686-B89E-B97A23BB18B4}" type="pres">
      <dgm:prSet presAssocID="{EB633A28-325E-4F3C-9D74-7B235343A885}" presName="Name0" presStyleCnt="0">
        <dgm:presLayoutVars>
          <dgm:dir/>
        </dgm:presLayoutVars>
      </dgm:prSet>
      <dgm:spPr/>
    </dgm:pt>
    <dgm:pt modelId="{72BA280D-2F57-47BB-AE67-6C6F9DCEF2B7}" type="pres">
      <dgm:prSet presAssocID="{BDB3E5F2-A63C-446D-94EF-53B51308F55B}" presName="parComposite" presStyleCnt="0"/>
      <dgm:spPr/>
    </dgm:pt>
    <dgm:pt modelId="{A85A93E5-AB9A-439C-9142-AD5A4BFF47F6}" type="pres">
      <dgm:prSet presAssocID="{BDB3E5F2-A63C-446D-94EF-53B51308F55B}" presName="parBigCircle" presStyleLbl="node0" presStyleIdx="0" presStyleCnt="2"/>
      <dgm:spPr>
        <a:gradFill rotWithShape="0">
          <a:gsLst>
            <a:gs pos="0">
              <a:schemeClr val="accent1">
                <a:lumMod val="20000"/>
                <a:lumOff val="80000"/>
              </a:schemeClr>
            </a:gs>
            <a:gs pos="100000">
              <a:schemeClr val="accent1"/>
            </a:gs>
          </a:gsLst>
        </a:gradFill>
        <a:scene3d>
          <a:camera prst="orthographicFront"/>
          <a:lightRig rig="flat" dir="t"/>
        </a:scene3d>
        <a:sp3d prstMaterial="dkEdge"/>
      </dgm:spPr>
    </dgm:pt>
    <dgm:pt modelId="{54C7621A-D6FD-4F3F-A78E-16DC33A75367}" type="pres">
      <dgm:prSet presAssocID="{BDB3E5F2-A63C-446D-94EF-53B51308F55B}" presName="parTx" presStyleLbl="revTx" presStyleIdx="0" presStyleCnt="16" custLinFactNeighborY="-10479"/>
      <dgm:spPr/>
    </dgm:pt>
    <dgm:pt modelId="{881FE880-CBDD-4C9E-976D-9F4A6678AD39}" type="pres">
      <dgm:prSet presAssocID="{BDB3E5F2-A63C-446D-94EF-53B51308F55B}" presName="bSpace" presStyleCnt="0"/>
      <dgm:spPr/>
    </dgm:pt>
    <dgm:pt modelId="{7A6036F4-EEA5-4903-9DE5-D9694BAEBE8F}" type="pres">
      <dgm:prSet presAssocID="{BDB3E5F2-A63C-446D-94EF-53B51308F55B}" presName="parBackupNorm" presStyleCnt="0"/>
      <dgm:spPr/>
    </dgm:pt>
    <dgm:pt modelId="{5A15437C-29B6-45E4-ABC8-804D55EA2C12}" type="pres">
      <dgm:prSet presAssocID="{22693710-A273-4DE3-B56B-501EBF8AAC16}" presName="parSpace" presStyleCnt="0"/>
      <dgm:spPr/>
    </dgm:pt>
    <dgm:pt modelId="{4521085B-57FF-4187-965D-FA4F9834B060}" type="pres">
      <dgm:prSet presAssocID="{76F97871-E7EF-4C5A-A6CC-0AEA140887B0}" presName="desBackupLeftNorm" presStyleCnt="0"/>
      <dgm:spPr/>
    </dgm:pt>
    <dgm:pt modelId="{D6F2FDF2-4FC9-4898-B249-F15720FF4B93}" type="pres">
      <dgm:prSet presAssocID="{76F97871-E7EF-4C5A-A6CC-0AEA140887B0}" presName="desComposite" presStyleCnt="0"/>
      <dgm:spPr/>
    </dgm:pt>
    <dgm:pt modelId="{72AEB429-AFAD-4F8B-877D-CB3A79995C59}" type="pres">
      <dgm:prSet presAssocID="{76F97871-E7EF-4C5A-A6CC-0AEA140887B0}" presName="desCircle" presStyleLbl="node1" presStyleIdx="0" presStyleCnt="7" custScaleX="57973" custScaleY="57973"/>
      <dgm:spPr>
        <a:noFill/>
        <a:ln w="19050">
          <a:solidFill>
            <a:schemeClr val="bg1">
              <a:lumMod val="75000"/>
            </a:schemeClr>
          </a:solidFill>
        </a:ln>
        <a:scene3d>
          <a:camera prst="orthographicFront"/>
          <a:lightRig rig="flat" dir="t"/>
        </a:scene3d>
        <a:sp3d prstMaterial="dkEdge"/>
      </dgm:spPr>
    </dgm:pt>
    <dgm:pt modelId="{6749C0EA-1B99-400E-B5E9-7F9E3C47DF67}" type="pres">
      <dgm:prSet presAssocID="{76F97871-E7EF-4C5A-A6CC-0AEA140887B0}" presName="chTx" presStyleLbl="revTx" presStyleIdx="1" presStyleCnt="16" custLinFactNeighborY="5306"/>
      <dgm:spPr/>
    </dgm:pt>
    <dgm:pt modelId="{D74D6160-1F48-48F0-82A2-4366561C4041}" type="pres">
      <dgm:prSet presAssocID="{76F97871-E7EF-4C5A-A6CC-0AEA140887B0}" presName="desTx" presStyleLbl="revTx" presStyleIdx="2" presStyleCnt="16">
        <dgm:presLayoutVars>
          <dgm:bulletEnabled val="1"/>
        </dgm:presLayoutVars>
      </dgm:prSet>
      <dgm:spPr/>
    </dgm:pt>
    <dgm:pt modelId="{660F1FA7-DA77-4396-B8D6-22808B8616BE}" type="pres">
      <dgm:prSet presAssocID="{76F97871-E7EF-4C5A-A6CC-0AEA140887B0}" presName="desBackupRightNorm" presStyleCnt="0"/>
      <dgm:spPr/>
    </dgm:pt>
    <dgm:pt modelId="{D9DB7CED-9F6A-410E-A044-A80D83E84995}" type="pres">
      <dgm:prSet presAssocID="{0B4A6094-6626-4B4C-A34C-3C817645D4D2}" presName="desSpace" presStyleCnt="0"/>
      <dgm:spPr/>
    </dgm:pt>
    <dgm:pt modelId="{DFFB04B7-67A0-4390-B208-09B0F7490460}" type="pres">
      <dgm:prSet presAssocID="{3BF4C92A-BE32-4130-AB21-90FA76812967}" presName="desBackupLeftNorm" presStyleCnt="0"/>
      <dgm:spPr/>
    </dgm:pt>
    <dgm:pt modelId="{7F1386DD-3F5F-40D1-855C-3AA0BEF67EEA}" type="pres">
      <dgm:prSet presAssocID="{3BF4C92A-BE32-4130-AB21-90FA76812967}" presName="desComposite" presStyleCnt="0"/>
      <dgm:spPr/>
    </dgm:pt>
    <dgm:pt modelId="{1B7B2673-0339-44E0-8C0E-95BA89778014}" type="pres">
      <dgm:prSet presAssocID="{3BF4C92A-BE32-4130-AB21-90FA76812967}" presName="desCircle" presStyleLbl="node1" presStyleIdx="1" presStyleCnt="7" custScaleX="57973" custScaleY="57973"/>
      <dgm:spPr>
        <a:xfrm>
          <a:off x="2711215" y="2947927"/>
          <a:ext cx="620974" cy="620974"/>
        </a:xfrm>
        <a:prstGeom prst="ellipse">
          <a:avLst/>
        </a:prstGeom>
        <a:noFill/>
        <a:ln w="19050">
          <a:solidFill>
            <a:schemeClr val="bg1">
              <a:lumMod val="75000"/>
            </a:schemeClr>
          </a:solidFill>
        </a:ln>
        <a:effectLst/>
        <a:scene3d>
          <a:camera prst="orthographicFront"/>
          <a:lightRig rig="flat" dir="t"/>
        </a:scene3d>
        <a:sp3d prstMaterial="dkEdge"/>
      </dgm:spPr>
    </dgm:pt>
    <dgm:pt modelId="{D9AE80C5-FF95-4AE8-B7A0-6BF19841CD23}" type="pres">
      <dgm:prSet presAssocID="{3BF4C92A-BE32-4130-AB21-90FA76812967}" presName="chTx" presStyleLbl="revTx" presStyleIdx="3" presStyleCnt="16" custLinFactNeighborY="5306"/>
      <dgm:spPr/>
    </dgm:pt>
    <dgm:pt modelId="{036203D8-CFB2-4A4A-BB12-FCFFFB4534F3}" type="pres">
      <dgm:prSet presAssocID="{3BF4C92A-BE32-4130-AB21-90FA76812967}" presName="desTx" presStyleLbl="revTx" presStyleIdx="4" presStyleCnt="16">
        <dgm:presLayoutVars>
          <dgm:bulletEnabled val="1"/>
        </dgm:presLayoutVars>
      </dgm:prSet>
      <dgm:spPr/>
    </dgm:pt>
    <dgm:pt modelId="{4A66CCD4-E4C0-46DF-A8CB-F5BEBA8D65DB}" type="pres">
      <dgm:prSet presAssocID="{3BF4C92A-BE32-4130-AB21-90FA76812967}" presName="desBackupRightNorm" presStyleCnt="0"/>
      <dgm:spPr/>
    </dgm:pt>
    <dgm:pt modelId="{F233BC77-65F9-4193-BBB4-BA224B8DC6D8}" type="pres">
      <dgm:prSet presAssocID="{36BE8B1F-5183-4B05-9C94-6A3B4937697A}" presName="desSpace" presStyleCnt="0"/>
      <dgm:spPr/>
    </dgm:pt>
    <dgm:pt modelId="{1143E97F-DA03-46A9-B8AB-C23513671856}" type="pres">
      <dgm:prSet presAssocID="{FF000EFA-72FB-44B8-8FBD-A5183FEB1213}" presName="parComposite" presStyleCnt="0"/>
      <dgm:spPr/>
    </dgm:pt>
    <dgm:pt modelId="{224FCAAD-DD20-41C7-A71C-CE3D1C24E791}" type="pres">
      <dgm:prSet presAssocID="{FF000EFA-72FB-44B8-8FBD-A5183FEB1213}" presName="parBigCircle" presStyleLbl="node0" presStyleIdx="1" presStyleCnt="2"/>
      <dgm:spPr/>
    </dgm:pt>
    <dgm:pt modelId="{1133F370-A90D-4ED8-BBD9-9F548B870A3B}" type="pres">
      <dgm:prSet presAssocID="{FF000EFA-72FB-44B8-8FBD-A5183FEB1213}" presName="parTx" presStyleLbl="revTx" presStyleIdx="5" presStyleCnt="16"/>
      <dgm:spPr/>
    </dgm:pt>
    <dgm:pt modelId="{B9C0C140-39A8-41EC-96C7-AF73504E7FD2}" type="pres">
      <dgm:prSet presAssocID="{FF000EFA-72FB-44B8-8FBD-A5183FEB1213}" presName="bSpace" presStyleCnt="0"/>
      <dgm:spPr/>
    </dgm:pt>
    <dgm:pt modelId="{B480AABD-AD40-4199-894A-32C2450374F7}" type="pres">
      <dgm:prSet presAssocID="{FF000EFA-72FB-44B8-8FBD-A5183FEB1213}" presName="parBackupNorm" presStyleCnt="0"/>
      <dgm:spPr/>
    </dgm:pt>
    <dgm:pt modelId="{88180D2E-B8EE-457B-BACB-02A525EB479A}" type="pres">
      <dgm:prSet presAssocID="{68D1A30C-0437-4F93-AD9F-20FA236CBB65}" presName="parSpace" presStyleCnt="0"/>
      <dgm:spPr/>
    </dgm:pt>
    <dgm:pt modelId="{B83EC1F3-E06E-486F-B95C-99E857962582}" type="pres">
      <dgm:prSet presAssocID="{C9892AE2-FC13-4584-8C3D-5E834D8A9DAD}" presName="desBackupLeftNorm" presStyleCnt="0"/>
      <dgm:spPr/>
    </dgm:pt>
    <dgm:pt modelId="{53B9F490-9622-4513-A7C3-17A0053F7AF6}" type="pres">
      <dgm:prSet presAssocID="{C9892AE2-FC13-4584-8C3D-5E834D8A9DAD}" presName="desComposite" presStyleCnt="0"/>
      <dgm:spPr/>
    </dgm:pt>
    <dgm:pt modelId="{6F1172D4-EC36-4760-AD74-AB5777BB122B}" type="pres">
      <dgm:prSet presAssocID="{C9892AE2-FC13-4584-8C3D-5E834D8A9DAD}" presName="desCircle" presStyleLbl="node1" presStyleIdx="2" presStyleCnt="7"/>
      <dgm:spPr/>
    </dgm:pt>
    <dgm:pt modelId="{EDB33D73-12A9-4BCD-8809-45B977CD95A8}" type="pres">
      <dgm:prSet presAssocID="{C9892AE2-FC13-4584-8C3D-5E834D8A9DAD}" presName="chTx" presStyleLbl="revTx" presStyleIdx="6" presStyleCnt="16"/>
      <dgm:spPr/>
    </dgm:pt>
    <dgm:pt modelId="{57B7C8E4-0EF6-4AFA-8D3A-D8982F3C2775}" type="pres">
      <dgm:prSet presAssocID="{C9892AE2-FC13-4584-8C3D-5E834D8A9DAD}" presName="desTx" presStyleLbl="revTx" presStyleIdx="7" presStyleCnt="16">
        <dgm:presLayoutVars>
          <dgm:bulletEnabled val="1"/>
        </dgm:presLayoutVars>
      </dgm:prSet>
      <dgm:spPr/>
    </dgm:pt>
    <dgm:pt modelId="{06CDC07C-5840-487C-B8F3-137E9C6123FE}" type="pres">
      <dgm:prSet presAssocID="{C9892AE2-FC13-4584-8C3D-5E834D8A9DAD}" presName="desBackupRightNorm" presStyleCnt="0"/>
      <dgm:spPr/>
    </dgm:pt>
    <dgm:pt modelId="{C6516EF8-2F53-4605-AC7F-54EDA4913103}" type="pres">
      <dgm:prSet presAssocID="{3BF383C5-085F-40B1-B50A-DF29281E1870}" presName="desSpace" presStyleCnt="0"/>
      <dgm:spPr/>
    </dgm:pt>
    <dgm:pt modelId="{552E3EE6-5C5B-4882-8973-EAC2623B1EC5}" type="pres">
      <dgm:prSet presAssocID="{AC01D525-62F2-4156-BB52-179965B643BC}" presName="desBackupLeftNorm" presStyleCnt="0"/>
      <dgm:spPr/>
    </dgm:pt>
    <dgm:pt modelId="{5437A33B-D3B8-46EC-8E59-FEA6708F2613}" type="pres">
      <dgm:prSet presAssocID="{AC01D525-62F2-4156-BB52-179965B643BC}" presName="desComposite" presStyleCnt="0"/>
      <dgm:spPr/>
    </dgm:pt>
    <dgm:pt modelId="{9D35D95A-C066-4D14-96B8-A8C66B40FEDD}" type="pres">
      <dgm:prSet presAssocID="{AC01D525-62F2-4156-BB52-179965B643BC}" presName="desCircle" presStyleLbl="node1" presStyleIdx="3" presStyleCnt="7"/>
      <dgm:spPr/>
    </dgm:pt>
    <dgm:pt modelId="{45C4754A-DAB8-46C7-9FE0-04D804809DB9}" type="pres">
      <dgm:prSet presAssocID="{AC01D525-62F2-4156-BB52-179965B643BC}" presName="chTx" presStyleLbl="revTx" presStyleIdx="8" presStyleCnt="16"/>
      <dgm:spPr/>
    </dgm:pt>
    <dgm:pt modelId="{585E546E-AD56-44F1-8FFD-FBDB48DBC91F}" type="pres">
      <dgm:prSet presAssocID="{AC01D525-62F2-4156-BB52-179965B643BC}" presName="desTx" presStyleLbl="revTx" presStyleIdx="9" presStyleCnt="16">
        <dgm:presLayoutVars>
          <dgm:bulletEnabled val="1"/>
        </dgm:presLayoutVars>
      </dgm:prSet>
      <dgm:spPr/>
    </dgm:pt>
    <dgm:pt modelId="{BEF43A29-1854-464C-BCBC-9B0B42AC22AB}" type="pres">
      <dgm:prSet presAssocID="{AC01D525-62F2-4156-BB52-179965B643BC}" presName="desBackupRightNorm" presStyleCnt="0"/>
      <dgm:spPr/>
    </dgm:pt>
    <dgm:pt modelId="{3350C567-9FEC-4A74-ADAD-6E2B7F4516AE}" type="pres">
      <dgm:prSet presAssocID="{2DBD262D-BCD7-43C8-AAE9-717FD4A17629}" presName="desSpace" presStyleCnt="0"/>
      <dgm:spPr/>
    </dgm:pt>
    <dgm:pt modelId="{0164AEFD-1143-4899-AE17-946914F9D91B}" type="pres">
      <dgm:prSet presAssocID="{25F95D6A-DC03-42B0-9E2A-8BB3CFE35643}" presName="desBackupLeftNorm" presStyleCnt="0"/>
      <dgm:spPr/>
    </dgm:pt>
    <dgm:pt modelId="{74D01DDB-BEC1-43BC-AC8F-8E2EB8FCA24C}" type="pres">
      <dgm:prSet presAssocID="{25F95D6A-DC03-42B0-9E2A-8BB3CFE35643}" presName="desComposite" presStyleCnt="0"/>
      <dgm:spPr/>
    </dgm:pt>
    <dgm:pt modelId="{2E456752-9A8D-4597-8B9D-1337E2E3BB15}" type="pres">
      <dgm:prSet presAssocID="{25F95D6A-DC03-42B0-9E2A-8BB3CFE35643}" presName="desCircle" presStyleLbl="node1" presStyleIdx="4" presStyleCnt="7" custScaleX="57973" custScaleY="57973" custLinFactNeighborY="32092"/>
      <dgm:spPr>
        <a:xfrm>
          <a:off x="4907359" y="2948399"/>
          <a:ext cx="620974" cy="620974"/>
        </a:xfrm>
        <a:prstGeom prst="ellipse">
          <a:avLst/>
        </a:prstGeom>
        <a:noFill/>
        <a:ln w="19050">
          <a:solidFill>
            <a:schemeClr val="bg1">
              <a:lumMod val="75000"/>
            </a:schemeClr>
          </a:solidFill>
        </a:ln>
        <a:effectLst/>
        <a:scene3d>
          <a:camera prst="orthographicFront"/>
          <a:lightRig rig="flat" dir="t"/>
        </a:scene3d>
        <a:sp3d prstMaterial="dkEdge"/>
      </dgm:spPr>
    </dgm:pt>
    <dgm:pt modelId="{DB3BF36B-C726-491E-B973-D7822FF7B562}" type="pres">
      <dgm:prSet presAssocID="{25F95D6A-DC03-42B0-9E2A-8BB3CFE35643}" presName="chTx" presStyleLbl="revTx" presStyleIdx="10" presStyleCnt="16" custScaleX="135919" custScaleY="127843" custLinFactNeighborX="488" custLinFactNeighborY="29683"/>
      <dgm:spPr/>
    </dgm:pt>
    <dgm:pt modelId="{36887002-B3D0-42CD-A990-923EC387A697}" type="pres">
      <dgm:prSet presAssocID="{25F95D6A-DC03-42B0-9E2A-8BB3CFE35643}" presName="desTx" presStyleLbl="revTx" presStyleIdx="11" presStyleCnt="16">
        <dgm:presLayoutVars>
          <dgm:bulletEnabled val="1"/>
        </dgm:presLayoutVars>
      </dgm:prSet>
      <dgm:spPr/>
    </dgm:pt>
    <dgm:pt modelId="{B961B91F-2EBD-4DE8-BE5E-77E7BB85C06A}" type="pres">
      <dgm:prSet presAssocID="{25F95D6A-DC03-42B0-9E2A-8BB3CFE35643}" presName="desBackupRightNorm" presStyleCnt="0"/>
      <dgm:spPr/>
    </dgm:pt>
    <dgm:pt modelId="{AD21AC62-D464-4768-A2F6-D755B97237D7}" type="pres">
      <dgm:prSet presAssocID="{A9D1ACF8-1A40-4192-A99B-C5F10A879850}" presName="desSpace" presStyleCnt="0"/>
      <dgm:spPr/>
    </dgm:pt>
    <dgm:pt modelId="{FA53409A-E867-4456-B349-6FB089E2645C}" type="pres">
      <dgm:prSet presAssocID="{58BA7847-E00F-4C0E-BF59-B5192B27B9DF}" presName="desBackupLeftNorm" presStyleCnt="0"/>
      <dgm:spPr/>
    </dgm:pt>
    <dgm:pt modelId="{6C693B8D-F66E-403E-A2B1-54CAD1F0CF0E}" type="pres">
      <dgm:prSet presAssocID="{58BA7847-E00F-4C0E-BF59-B5192B27B9DF}" presName="desComposite" presStyleCnt="0"/>
      <dgm:spPr/>
    </dgm:pt>
    <dgm:pt modelId="{389E3375-69C0-41F9-A180-5E9431ECA810}" type="pres">
      <dgm:prSet presAssocID="{58BA7847-E00F-4C0E-BF59-B5192B27B9DF}" presName="desCircle" presStyleLbl="node1" presStyleIdx="5" presStyleCnt="7"/>
      <dgm:spPr/>
    </dgm:pt>
    <dgm:pt modelId="{668BAFCE-F765-4644-BD68-BF9774AE77F8}" type="pres">
      <dgm:prSet presAssocID="{58BA7847-E00F-4C0E-BF59-B5192B27B9DF}" presName="chTx" presStyleLbl="revTx" presStyleIdx="12" presStyleCnt="16"/>
      <dgm:spPr/>
    </dgm:pt>
    <dgm:pt modelId="{0DD15BCB-7AA3-4588-BCDF-2C6FCA59CD62}" type="pres">
      <dgm:prSet presAssocID="{58BA7847-E00F-4C0E-BF59-B5192B27B9DF}" presName="desTx" presStyleLbl="revTx" presStyleIdx="13" presStyleCnt="16">
        <dgm:presLayoutVars>
          <dgm:bulletEnabled val="1"/>
        </dgm:presLayoutVars>
      </dgm:prSet>
      <dgm:spPr/>
    </dgm:pt>
    <dgm:pt modelId="{0CBBCCA1-DD3F-4CA3-8C62-1F762B92FB8B}" type="pres">
      <dgm:prSet presAssocID="{58BA7847-E00F-4C0E-BF59-B5192B27B9DF}" presName="desBackupRightNorm" presStyleCnt="0"/>
      <dgm:spPr/>
    </dgm:pt>
    <dgm:pt modelId="{174463DD-C5C2-4B34-8A94-27DDED599179}" type="pres">
      <dgm:prSet presAssocID="{D0C26A2B-4924-4EA6-B3C6-504CC3874A3F}" presName="desSpace" presStyleCnt="0"/>
      <dgm:spPr/>
    </dgm:pt>
    <dgm:pt modelId="{34AF417E-99ED-402F-A980-B6140588A2C9}" type="pres">
      <dgm:prSet presAssocID="{26EFAA8C-070B-4368-AD8E-0E28971C7F1A}" presName="desBackupLeftNorm" presStyleCnt="0"/>
      <dgm:spPr/>
    </dgm:pt>
    <dgm:pt modelId="{4C1CC8BA-FA5F-47D2-A1F0-699E90D9D818}" type="pres">
      <dgm:prSet presAssocID="{26EFAA8C-070B-4368-AD8E-0E28971C7F1A}" presName="desComposite" presStyleCnt="0"/>
      <dgm:spPr/>
    </dgm:pt>
    <dgm:pt modelId="{EE45DA57-5C87-4318-9528-38910594B01E}" type="pres">
      <dgm:prSet presAssocID="{26EFAA8C-070B-4368-AD8E-0E28971C7F1A}" presName="desCircle" presStyleLbl="node1" presStyleIdx="6" presStyleCnt="7" custScaleX="57973" custScaleY="57973"/>
      <dgm:spPr>
        <a:xfrm>
          <a:off x="5618350" y="2947927"/>
          <a:ext cx="620974" cy="620974"/>
        </a:xfrm>
        <a:prstGeom prst="ellipse">
          <a:avLst/>
        </a:prstGeom>
        <a:noFill/>
        <a:ln w="19050">
          <a:solidFill>
            <a:schemeClr val="bg1">
              <a:lumMod val="75000"/>
            </a:schemeClr>
          </a:solidFill>
        </a:ln>
        <a:effectLst/>
        <a:scene3d>
          <a:camera prst="orthographicFront"/>
          <a:lightRig rig="flat" dir="t"/>
        </a:scene3d>
        <a:sp3d prstMaterial="dkEdge"/>
      </dgm:spPr>
    </dgm:pt>
    <dgm:pt modelId="{7B868461-920B-4257-AAE0-91738CB6D378}" type="pres">
      <dgm:prSet presAssocID="{26EFAA8C-070B-4368-AD8E-0E28971C7F1A}" presName="chTx" presStyleLbl="revTx" presStyleIdx="14" presStyleCnt="16" custLinFactNeighborY="5306"/>
      <dgm:spPr/>
    </dgm:pt>
    <dgm:pt modelId="{69707822-003F-4B4C-A950-F87BC193EFF9}" type="pres">
      <dgm:prSet presAssocID="{26EFAA8C-070B-4368-AD8E-0E28971C7F1A}" presName="desTx" presStyleLbl="revTx" presStyleIdx="15" presStyleCnt="16">
        <dgm:presLayoutVars>
          <dgm:bulletEnabled val="1"/>
        </dgm:presLayoutVars>
      </dgm:prSet>
      <dgm:spPr/>
    </dgm:pt>
    <dgm:pt modelId="{CFA614EE-2451-4C59-8599-4CC74D9964C8}" type="pres">
      <dgm:prSet presAssocID="{26EFAA8C-070B-4368-AD8E-0E28971C7F1A}" presName="desBackupRightNorm" presStyleCnt="0"/>
      <dgm:spPr/>
    </dgm:pt>
    <dgm:pt modelId="{7B16BD20-3BD9-4E46-BFE7-10183CF678F6}" type="pres">
      <dgm:prSet presAssocID="{ECF84BED-6721-47AA-8789-78E6BC6F68EC}" presName="desSpace" presStyleCnt="0"/>
      <dgm:spPr/>
    </dgm:pt>
  </dgm:ptLst>
  <dgm:cxnLst>
    <dgm:cxn modelId="{C5CADE01-2D3E-4A22-8178-52BFE623515A}" srcId="{BDB3E5F2-A63C-446D-94EF-53B51308F55B}" destId="{76F97871-E7EF-4C5A-A6CC-0AEA140887B0}" srcOrd="0" destOrd="0" parTransId="{AF4A39E6-5101-45C2-9ED9-1B4A4D161E75}" sibTransId="{0B4A6094-6626-4B4C-A34C-3C817645D4D2}"/>
    <dgm:cxn modelId="{969D3802-D321-43DF-B9C7-B1F249CE5959}" srcId="{FF000EFA-72FB-44B8-8FBD-A5183FEB1213}" destId="{25F95D6A-DC03-42B0-9E2A-8BB3CFE35643}" srcOrd="2" destOrd="0" parTransId="{0E7A7D3B-1ED1-4188-B2CE-37328AF7B3CE}" sibTransId="{A9D1ACF8-1A40-4192-A99B-C5F10A879850}"/>
    <dgm:cxn modelId="{D4347804-DDD0-4F06-83A4-9F5762129D81}" type="presOf" srcId="{AC01D525-62F2-4156-BB52-179965B643BC}" destId="{45C4754A-DAB8-46C7-9FE0-04D804809DB9}" srcOrd="0" destOrd="0" presId="urn:microsoft.com/office/officeart/2008/layout/CircleAccentTimeline"/>
    <dgm:cxn modelId="{6E255F1D-220E-437A-A0A0-6CD2596BCA57}" type="presOf" srcId="{C9892AE2-FC13-4584-8C3D-5E834D8A9DAD}" destId="{EDB33D73-12A9-4BCD-8809-45B977CD95A8}" srcOrd="0" destOrd="0" presId="urn:microsoft.com/office/officeart/2008/layout/CircleAccentTimeline"/>
    <dgm:cxn modelId="{2CD6D42C-39E1-4895-97BB-C277B6C3573D}" srcId="{FF000EFA-72FB-44B8-8FBD-A5183FEB1213}" destId="{26EFAA8C-070B-4368-AD8E-0E28971C7F1A}" srcOrd="4" destOrd="0" parTransId="{A01B2D2D-7198-4763-8BE4-5AFAC35FACF3}" sibTransId="{ECF84BED-6721-47AA-8789-78E6BC6F68EC}"/>
    <dgm:cxn modelId="{F44A1E61-EE34-4A94-B470-7ABFF43F1F58}" type="presOf" srcId="{58BA7847-E00F-4C0E-BF59-B5192B27B9DF}" destId="{668BAFCE-F765-4644-BD68-BF9774AE77F8}" srcOrd="0" destOrd="0" presId="urn:microsoft.com/office/officeart/2008/layout/CircleAccentTimeline"/>
    <dgm:cxn modelId="{20824E43-2138-4A21-B4A3-8AF5440E5624}" srcId="{FF000EFA-72FB-44B8-8FBD-A5183FEB1213}" destId="{AC01D525-62F2-4156-BB52-179965B643BC}" srcOrd="1" destOrd="0" parTransId="{6B5C62D1-2C6E-495F-95C9-BA8C6344CF3A}" sibTransId="{2DBD262D-BCD7-43C8-AAE9-717FD4A17629}"/>
    <dgm:cxn modelId="{5A54436D-3F66-40CA-ABCE-F3B3DDCD3A35}" type="presOf" srcId="{26EFAA8C-070B-4368-AD8E-0E28971C7F1A}" destId="{7B868461-920B-4257-AAE0-91738CB6D378}" srcOrd="0" destOrd="0" presId="urn:microsoft.com/office/officeart/2008/layout/CircleAccentTimeline"/>
    <dgm:cxn modelId="{E841B976-DDCA-4F3C-A228-DC6A3A9DCEE8}" srcId="{EB633A28-325E-4F3C-9D74-7B235343A885}" destId="{BDB3E5F2-A63C-446D-94EF-53B51308F55B}" srcOrd="0" destOrd="0" parTransId="{4DF81A4E-C143-4E1F-895C-805B7744E0C1}" sibTransId="{22693710-A273-4DE3-B56B-501EBF8AAC16}"/>
    <dgm:cxn modelId="{63A57879-F5EB-460B-9BEB-3833FB163CDF}" type="presOf" srcId="{EB633A28-325E-4F3C-9D74-7B235343A885}" destId="{4194F495-0B49-4686-B89E-B97A23BB18B4}" srcOrd="0" destOrd="0" presId="urn:microsoft.com/office/officeart/2008/layout/CircleAccentTimeline"/>
    <dgm:cxn modelId="{4718DB7F-DF9C-4EB2-8AAF-35308BB33856}" type="presOf" srcId="{BDB3E5F2-A63C-446D-94EF-53B51308F55B}" destId="{54C7621A-D6FD-4F3F-A78E-16DC33A75367}" srcOrd="0" destOrd="0" presId="urn:microsoft.com/office/officeart/2008/layout/CircleAccentTimeline"/>
    <dgm:cxn modelId="{F8478D82-751E-4E7B-B815-EF46E437EE5C}" type="presOf" srcId="{25F95D6A-DC03-42B0-9E2A-8BB3CFE35643}" destId="{DB3BF36B-C726-491E-B973-D7822FF7B562}" srcOrd="0" destOrd="0" presId="urn:microsoft.com/office/officeart/2008/layout/CircleAccentTimeline"/>
    <dgm:cxn modelId="{9933AC90-7ED6-4708-801A-1CBB4CA512DA}" srcId="{EB633A28-325E-4F3C-9D74-7B235343A885}" destId="{FF000EFA-72FB-44B8-8FBD-A5183FEB1213}" srcOrd="1" destOrd="0" parTransId="{71B37137-E395-4C0B-971D-FC5EE4138F1C}" sibTransId="{68D1A30C-0437-4F93-AD9F-20FA236CBB65}"/>
    <dgm:cxn modelId="{74F39EB6-5C16-4483-8C84-81EE935A34AB}" srcId="{BDB3E5F2-A63C-446D-94EF-53B51308F55B}" destId="{3BF4C92A-BE32-4130-AB21-90FA76812967}" srcOrd="1" destOrd="0" parTransId="{45145B60-B4CF-43C8-A090-77DD0F136CC3}" sibTransId="{36BE8B1F-5183-4B05-9C94-6A3B4937697A}"/>
    <dgm:cxn modelId="{1A49C7B8-3014-41AF-A08D-817F226D61E2}" type="presOf" srcId="{3BF4C92A-BE32-4130-AB21-90FA76812967}" destId="{D9AE80C5-FF95-4AE8-B7A0-6BF19841CD23}" srcOrd="0" destOrd="0" presId="urn:microsoft.com/office/officeart/2008/layout/CircleAccentTimeline"/>
    <dgm:cxn modelId="{721EB2C1-A468-4B7D-80EF-41631FB4934B}" type="presOf" srcId="{FF000EFA-72FB-44B8-8FBD-A5183FEB1213}" destId="{1133F370-A90D-4ED8-BBD9-9F548B870A3B}" srcOrd="0" destOrd="0" presId="urn:microsoft.com/office/officeart/2008/layout/CircleAccentTimeline"/>
    <dgm:cxn modelId="{8A526BC6-354B-49F0-B166-D40131B483E4}" srcId="{FF000EFA-72FB-44B8-8FBD-A5183FEB1213}" destId="{C9892AE2-FC13-4584-8C3D-5E834D8A9DAD}" srcOrd="0" destOrd="0" parTransId="{BBB6AB1D-558A-48AB-B00C-BA840D7D9735}" sibTransId="{3BF383C5-085F-40B1-B50A-DF29281E1870}"/>
    <dgm:cxn modelId="{295689CB-2891-4066-A375-F7F05491D954}" srcId="{FF000EFA-72FB-44B8-8FBD-A5183FEB1213}" destId="{58BA7847-E00F-4C0E-BF59-B5192B27B9DF}" srcOrd="3" destOrd="0" parTransId="{03B42856-B75C-4890-9B58-469C479E48F0}" sibTransId="{D0C26A2B-4924-4EA6-B3C6-504CC3874A3F}"/>
    <dgm:cxn modelId="{A7CCECF7-FF1D-4274-82E8-1D035A76969F}" type="presOf" srcId="{76F97871-E7EF-4C5A-A6CC-0AEA140887B0}" destId="{6749C0EA-1B99-400E-B5E9-7F9E3C47DF67}" srcOrd="0" destOrd="0" presId="urn:microsoft.com/office/officeart/2008/layout/CircleAccentTimeline"/>
    <dgm:cxn modelId="{3F8A7DE9-3033-4B77-A57E-8156A6AF7598}" type="presParOf" srcId="{4194F495-0B49-4686-B89E-B97A23BB18B4}" destId="{72BA280D-2F57-47BB-AE67-6C6F9DCEF2B7}" srcOrd="0" destOrd="0" presId="urn:microsoft.com/office/officeart/2008/layout/CircleAccentTimeline"/>
    <dgm:cxn modelId="{4D47B018-0159-4DD3-A0DA-BDB8ADAA85B8}" type="presParOf" srcId="{72BA280D-2F57-47BB-AE67-6C6F9DCEF2B7}" destId="{A85A93E5-AB9A-439C-9142-AD5A4BFF47F6}" srcOrd="0" destOrd="0" presId="urn:microsoft.com/office/officeart/2008/layout/CircleAccentTimeline"/>
    <dgm:cxn modelId="{A3E085D7-2931-4B67-9529-EF83559889F9}" type="presParOf" srcId="{72BA280D-2F57-47BB-AE67-6C6F9DCEF2B7}" destId="{54C7621A-D6FD-4F3F-A78E-16DC33A75367}" srcOrd="1" destOrd="0" presId="urn:microsoft.com/office/officeart/2008/layout/CircleAccentTimeline"/>
    <dgm:cxn modelId="{56DC5C6D-76E9-435A-8D0C-1F620AC8C53F}" type="presParOf" srcId="{72BA280D-2F57-47BB-AE67-6C6F9DCEF2B7}" destId="{881FE880-CBDD-4C9E-976D-9F4A6678AD39}" srcOrd="2" destOrd="0" presId="urn:microsoft.com/office/officeart/2008/layout/CircleAccentTimeline"/>
    <dgm:cxn modelId="{D02100EE-E387-4BC4-B028-4DD4010DE8B1}" type="presParOf" srcId="{4194F495-0B49-4686-B89E-B97A23BB18B4}" destId="{7A6036F4-EEA5-4903-9DE5-D9694BAEBE8F}" srcOrd="1" destOrd="0" presId="urn:microsoft.com/office/officeart/2008/layout/CircleAccentTimeline"/>
    <dgm:cxn modelId="{D40F9B98-4275-4634-9AAE-C494CBEC9824}" type="presParOf" srcId="{4194F495-0B49-4686-B89E-B97A23BB18B4}" destId="{5A15437C-29B6-45E4-ABC8-804D55EA2C12}" srcOrd="2" destOrd="0" presId="urn:microsoft.com/office/officeart/2008/layout/CircleAccentTimeline"/>
    <dgm:cxn modelId="{97FD0438-B9C6-4211-AF80-876B32141F5D}" type="presParOf" srcId="{4194F495-0B49-4686-B89E-B97A23BB18B4}" destId="{4521085B-57FF-4187-965D-FA4F9834B060}" srcOrd="3" destOrd="0" presId="urn:microsoft.com/office/officeart/2008/layout/CircleAccentTimeline"/>
    <dgm:cxn modelId="{1D6C228E-452D-45E4-BC3D-6B04DBD30C89}" type="presParOf" srcId="{4194F495-0B49-4686-B89E-B97A23BB18B4}" destId="{D6F2FDF2-4FC9-4898-B249-F15720FF4B93}" srcOrd="4" destOrd="0" presId="urn:microsoft.com/office/officeart/2008/layout/CircleAccentTimeline"/>
    <dgm:cxn modelId="{A872E254-B813-4836-A559-F4E8CDE457C0}" type="presParOf" srcId="{D6F2FDF2-4FC9-4898-B249-F15720FF4B93}" destId="{72AEB429-AFAD-4F8B-877D-CB3A79995C59}" srcOrd="0" destOrd="0" presId="urn:microsoft.com/office/officeart/2008/layout/CircleAccentTimeline"/>
    <dgm:cxn modelId="{3590A8CB-6718-48D0-9DB7-A7948DAB993B}" type="presParOf" srcId="{D6F2FDF2-4FC9-4898-B249-F15720FF4B93}" destId="{6749C0EA-1B99-400E-B5E9-7F9E3C47DF67}" srcOrd="1" destOrd="0" presId="urn:microsoft.com/office/officeart/2008/layout/CircleAccentTimeline"/>
    <dgm:cxn modelId="{80E5F444-0B80-4C7D-B39A-3A2DCC72B256}" type="presParOf" srcId="{D6F2FDF2-4FC9-4898-B249-F15720FF4B93}" destId="{D74D6160-1F48-48F0-82A2-4366561C4041}" srcOrd="2" destOrd="0" presId="urn:microsoft.com/office/officeart/2008/layout/CircleAccentTimeline"/>
    <dgm:cxn modelId="{5DF54E3B-5186-42DC-ACA8-54765926EAC9}" type="presParOf" srcId="{4194F495-0B49-4686-B89E-B97A23BB18B4}" destId="{660F1FA7-DA77-4396-B8D6-22808B8616BE}" srcOrd="5" destOrd="0" presId="urn:microsoft.com/office/officeart/2008/layout/CircleAccentTimeline"/>
    <dgm:cxn modelId="{A36F6BBE-755F-4F52-8B42-450CF5304EE3}" type="presParOf" srcId="{4194F495-0B49-4686-B89E-B97A23BB18B4}" destId="{D9DB7CED-9F6A-410E-A044-A80D83E84995}" srcOrd="6" destOrd="0" presId="urn:microsoft.com/office/officeart/2008/layout/CircleAccentTimeline"/>
    <dgm:cxn modelId="{A2E2F96D-EA40-48CD-8D2D-F0862EB9CCF3}" type="presParOf" srcId="{4194F495-0B49-4686-B89E-B97A23BB18B4}" destId="{DFFB04B7-67A0-4390-B208-09B0F7490460}" srcOrd="7" destOrd="0" presId="urn:microsoft.com/office/officeart/2008/layout/CircleAccentTimeline"/>
    <dgm:cxn modelId="{50F643DD-E2DF-450C-9F3E-19EF4D151E0C}" type="presParOf" srcId="{4194F495-0B49-4686-B89E-B97A23BB18B4}" destId="{7F1386DD-3F5F-40D1-855C-3AA0BEF67EEA}" srcOrd="8" destOrd="0" presId="urn:microsoft.com/office/officeart/2008/layout/CircleAccentTimeline"/>
    <dgm:cxn modelId="{44D1CA4C-528F-417F-A626-6B2110567E03}" type="presParOf" srcId="{7F1386DD-3F5F-40D1-855C-3AA0BEF67EEA}" destId="{1B7B2673-0339-44E0-8C0E-95BA89778014}" srcOrd="0" destOrd="0" presId="urn:microsoft.com/office/officeart/2008/layout/CircleAccentTimeline"/>
    <dgm:cxn modelId="{E8EEAAA3-B27F-4777-951F-332E3303AD32}" type="presParOf" srcId="{7F1386DD-3F5F-40D1-855C-3AA0BEF67EEA}" destId="{D9AE80C5-FF95-4AE8-B7A0-6BF19841CD23}" srcOrd="1" destOrd="0" presId="urn:microsoft.com/office/officeart/2008/layout/CircleAccentTimeline"/>
    <dgm:cxn modelId="{BEC61798-F64E-4FDC-A4D8-DAC5BD44EF31}" type="presParOf" srcId="{7F1386DD-3F5F-40D1-855C-3AA0BEF67EEA}" destId="{036203D8-CFB2-4A4A-BB12-FCFFFB4534F3}" srcOrd="2" destOrd="0" presId="urn:microsoft.com/office/officeart/2008/layout/CircleAccentTimeline"/>
    <dgm:cxn modelId="{E8C56CEC-E942-4F11-AD78-CD7FBC5F6337}" type="presParOf" srcId="{4194F495-0B49-4686-B89E-B97A23BB18B4}" destId="{4A66CCD4-E4C0-46DF-A8CB-F5BEBA8D65DB}" srcOrd="9" destOrd="0" presId="urn:microsoft.com/office/officeart/2008/layout/CircleAccentTimeline"/>
    <dgm:cxn modelId="{B9F6F5D6-7A88-46AD-8144-71CD0C9BDE59}" type="presParOf" srcId="{4194F495-0B49-4686-B89E-B97A23BB18B4}" destId="{F233BC77-65F9-4193-BBB4-BA224B8DC6D8}" srcOrd="10" destOrd="0" presId="urn:microsoft.com/office/officeart/2008/layout/CircleAccentTimeline"/>
    <dgm:cxn modelId="{7C9B8166-401E-44FD-AABF-65D2A5F12D2E}" type="presParOf" srcId="{4194F495-0B49-4686-B89E-B97A23BB18B4}" destId="{1143E97F-DA03-46A9-B8AB-C23513671856}" srcOrd="11" destOrd="0" presId="urn:microsoft.com/office/officeart/2008/layout/CircleAccentTimeline"/>
    <dgm:cxn modelId="{D8D343C6-439C-4A87-B344-85043FA0B7B6}" type="presParOf" srcId="{1143E97F-DA03-46A9-B8AB-C23513671856}" destId="{224FCAAD-DD20-41C7-A71C-CE3D1C24E791}" srcOrd="0" destOrd="0" presId="urn:microsoft.com/office/officeart/2008/layout/CircleAccentTimeline"/>
    <dgm:cxn modelId="{A266F36A-0424-43D5-930E-2923F68D672C}" type="presParOf" srcId="{1143E97F-DA03-46A9-B8AB-C23513671856}" destId="{1133F370-A90D-4ED8-BBD9-9F548B870A3B}" srcOrd="1" destOrd="0" presId="urn:microsoft.com/office/officeart/2008/layout/CircleAccentTimeline"/>
    <dgm:cxn modelId="{EB4B4471-6EB7-4040-A27B-83A066E5F472}" type="presParOf" srcId="{1143E97F-DA03-46A9-B8AB-C23513671856}" destId="{B9C0C140-39A8-41EC-96C7-AF73504E7FD2}" srcOrd="2" destOrd="0" presId="urn:microsoft.com/office/officeart/2008/layout/CircleAccentTimeline"/>
    <dgm:cxn modelId="{40BA7C5F-C505-4C2B-9BA4-751F89F77AF0}" type="presParOf" srcId="{4194F495-0B49-4686-B89E-B97A23BB18B4}" destId="{B480AABD-AD40-4199-894A-32C2450374F7}" srcOrd="12" destOrd="0" presId="urn:microsoft.com/office/officeart/2008/layout/CircleAccentTimeline"/>
    <dgm:cxn modelId="{DF1370FB-4BFB-41E2-91EE-C8FDC769182E}" type="presParOf" srcId="{4194F495-0B49-4686-B89E-B97A23BB18B4}" destId="{88180D2E-B8EE-457B-BACB-02A525EB479A}" srcOrd="13" destOrd="0" presId="urn:microsoft.com/office/officeart/2008/layout/CircleAccentTimeline"/>
    <dgm:cxn modelId="{BC87D10C-30F3-40F3-AEF6-6C4E428D0C3D}" type="presParOf" srcId="{4194F495-0B49-4686-B89E-B97A23BB18B4}" destId="{B83EC1F3-E06E-486F-B95C-99E857962582}" srcOrd="14" destOrd="0" presId="urn:microsoft.com/office/officeart/2008/layout/CircleAccentTimeline"/>
    <dgm:cxn modelId="{7B1F2909-FB28-4A01-85AE-EEFC1E81C3D0}" type="presParOf" srcId="{4194F495-0B49-4686-B89E-B97A23BB18B4}" destId="{53B9F490-9622-4513-A7C3-17A0053F7AF6}" srcOrd="15" destOrd="0" presId="urn:microsoft.com/office/officeart/2008/layout/CircleAccentTimeline"/>
    <dgm:cxn modelId="{102919B5-33BC-4BCF-8A0C-FE2E1EF6B489}" type="presParOf" srcId="{53B9F490-9622-4513-A7C3-17A0053F7AF6}" destId="{6F1172D4-EC36-4760-AD74-AB5777BB122B}" srcOrd="0" destOrd="0" presId="urn:microsoft.com/office/officeart/2008/layout/CircleAccentTimeline"/>
    <dgm:cxn modelId="{C06A1A19-68F6-4D6C-BE73-D0618EDAF8C1}" type="presParOf" srcId="{53B9F490-9622-4513-A7C3-17A0053F7AF6}" destId="{EDB33D73-12A9-4BCD-8809-45B977CD95A8}" srcOrd="1" destOrd="0" presId="urn:microsoft.com/office/officeart/2008/layout/CircleAccentTimeline"/>
    <dgm:cxn modelId="{5EFDDAB0-748E-4387-8C9C-98C14495539C}" type="presParOf" srcId="{53B9F490-9622-4513-A7C3-17A0053F7AF6}" destId="{57B7C8E4-0EF6-4AFA-8D3A-D8982F3C2775}" srcOrd="2" destOrd="0" presId="urn:microsoft.com/office/officeart/2008/layout/CircleAccentTimeline"/>
    <dgm:cxn modelId="{F728EF9D-1CAD-40E2-ABF9-9F488104A5D9}" type="presParOf" srcId="{4194F495-0B49-4686-B89E-B97A23BB18B4}" destId="{06CDC07C-5840-487C-B8F3-137E9C6123FE}" srcOrd="16" destOrd="0" presId="urn:microsoft.com/office/officeart/2008/layout/CircleAccentTimeline"/>
    <dgm:cxn modelId="{A6A2ECB9-C63A-44AF-95A9-028242D98347}" type="presParOf" srcId="{4194F495-0B49-4686-B89E-B97A23BB18B4}" destId="{C6516EF8-2F53-4605-AC7F-54EDA4913103}" srcOrd="17" destOrd="0" presId="urn:microsoft.com/office/officeart/2008/layout/CircleAccentTimeline"/>
    <dgm:cxn modelId="{07518234-C3CA-4EB9-B465-83B49D3E52EF}" type="presParOf" srcId="{4194F495-0B49-4686-B89E-B97A23BB18B4}" destId="{552E3EE6-5C5B-4882-8973-EAC2623B1EC5}" srcOrd="18" destOrd="0" presId="urn:microsoft.com/office/officeart/2008/layout/CircleAccentTimeline"/>
    <dgm:cxn modelId="{B25FA028-41C2-40B1-8F01-3089510CDD95}" type="presParOf" srcId="{4194F495-0B49-4686-B89E-B97A23BB18B4}" destId="{5437A33B-D3B8-46EC-8E59-FEA6708F2613}" srcOrd="19" destOrd="0" presId="urn:microsoft.com/office/officeart/2008/layout/CircleAccentTimeline"/>
    <dgm:cxn modelId="{661B79C6-0107-495D-A447-49576D16EA0C}" type="presParOf" srcId="{5437A33B-D3B8-46EC-8E59-FEA6708F2613}" destId="{9D35D95A-C066-4D14-96B8-A8C66B40FEDD}" srcOrd="0" destOrd="0" presId="urn:microsoft.com/office/officeart/2008/layout/CircleAccentTimeline"/>
    <dgm:cxn modelId="{E605B7C7-1D82-4C87-97B5-7D9C8309B53B}" type="presParOf" srcId="{5437A33B-D3B8-46EC-8E59-FEA6708F2613}" destId="{45C4754A-DAB8-46C7-9FE0-04D804809DB9}" srcOrd="1" destOrd="0" presId="urn:microsoft.com/office/officeart/2008/layout/CircleAccentTimeline"/>
    <dgm:cxn modelId="{6FA7A3C9-8C06-4B98-B79C-CC960DA229AE}" type="presParOf" srcId="{5437A33B-D3B8-46EC-8E59-FEA6708F2613}" destId="{585E546E-AD56-44F1-8FFD-FBDB48DBC91F}" srcOrd="2" destOrd="0" presId="urn:microsoft.com/office/officeart/2008/layout/CircleAccentTimeline"/>
    <dgm:cxn modelId="{02402CD1-4F49-4119-80BD-639901D04703}" type="presParOf" srcId="{4194F495-0B49-4686-B89E-B97A23BB18B4}" destId="{BEF43A29-1854-464C-BCBC-9B0B42AC22AB}" srcOrd="20" destOrd="0" presId="urn:microsoft.com/office/officeart/2008/layout/CircleAccentTimeline"/>
    <dgm:cxn modelId="{498CE1EA-E002-4175-8AE2-41DEA533653B}" type="presParOf" srcId="{4194F495-0B49-4686-B89E-B97A23BB18B4}" destId="{3350C567-9FEC-4A74-ADAD-6E2B7F4516AE}" srcOrd="21" destOrd="0" presId="urn:microsoft.com/office/officeart/2008/layout/CircleAccentTimeline"/>
    <dgm:cxn modelId="{EBF28549-D930-4F93-B365-A84769624A35}" type="presParOf" srcId="{4194F495-0B49-4686-B89E-B97A23BB18B4}" destId="{0164AEFD-1143-4899-AE17-946914F9D91B}" srcOrd="22" destOrd="0" presId="urn:microsoft.com/office/officeart/2008/layout/CircleAccentTimeline"/>
    <dgm:cxn modelId="{E90BC1EB-DD3E-41D4-81A5-86CFEBEE970C}" type="presParOf" srcId="{4194F495-0B49-4686-B89E-B97A23BB18B4}" destId="{74D01DDB-BEC1-43BC-AC8F-8E2EB8FCA24C}" srcOrd="23" destOrd="0" presId="urn:microsoft.com/office/officeart/2008/layout/CircleAccentTimeline"/>
    <dgm:cxn modelId="{BE5A0576-092B-43EA-94C6-9E465B2E4784}" type="presParOf" srcId="{74D01DDB-BEC1-43BC-AC8F-8E2EB8FCA24C}" destId="{2E456752-9A8D-4597-8B9D-1337E2E3BB15}" srcOrd="0" destOrd="0" presId="urn:microsoft.com/office/officeart/2008/layout/CircleAccentTimeline"/>
    <dgm:cxn modelId="{9D1827D8-AE36-423D-A099-DAC33B675832}" type="presParOf" srcId="{74D01DDB-BEC1-43BC-AC8F-8E2EB8FCA24C}" destId="{DB3BF36B-C726-491E-B973-D7822FF7B562}" srcOrd="1" destOrd="0" presId="urn:microsoft.com/office/officeart/2008/layout/CircleAccentTimeline"/>
    <dgm:cxn modelId="{147FD74B-556E-4559-AF61-8F3F11F5587E}" type="presParOf" srcId="{74D01DDB-BEC1-43BC-AC8F-8E2EB8FCA24C}" destId="{36887002-B3D0-42CD-A990-923EC387A697}" srcOrd="2" destOrd="0" presId="urn:microsoft.com/office/officeart/2008/layout/CircleAccentTimeline"/>
    <dgm:cxn modelId="{C6C1A9B1-B9A3-454D-8AC3-891C6AFB5352}" type="presParOf" srcId="{4194F495-0B49-4686-B89E-B97A23BB18B4}" destId="{B961B91F-2EBD-4DE8-BE5E-77E7BB85C06A}" srcOrd="24" destOrd="0" presId="urn:microsoft.com/office/officeart/2008/layout/CircleAccentTimeline"/>
    <dgm:cxn modelId="{0AC139AA-5D58-4EDA-B3FF-AA6D0A85DE1C}" type="presParOf" srcId="{4194F495-0B49-4686-B89E-B97A23BB18B4}" destId="{AD21AC62-D464-4768-A2F6-D755B97237D7}" srcOrd="25" destOrd="0" presId="urn:microsoft.com/office/officeart/2008/layout/CircleAccentTimeline"/>
    <dgm:cxn modelId="{DC4E6257-FFC3-4758-A88D-317F61F19331}" type="presParOf" srcId="{4194F495-0B49-4686-B89E-B97A23BB18B4}" destId="{FA53409A-E867-4456-B349-6FB089E2645C}" srcOrd="26" destOrd="0" presId="urn:microsoft.com/office/officeart/2008/layout/CircleAccentTimeline"/>
    <dgm:cxn modelId="{487C5BD2-FE4E-41CF-AC3B-BC8363260C88}" type="presParOf" srcId="{4194F495-0B49-4686-B89E-B97A23BB18B4}" destId="{6C693B8D-F66E-403E-A2B1-54CAD1F0CF0E}" srcOrd="27" destOrd="0" presId="urn:microsoft.com/office/officeart/2008/layout/CircleAccentTimeline"/>
    <dgm:cxn modelId="{C18AC908-906F-4A4A-830B-A665B8E093AC}" type="presParOf" srcId="{6C693B8D-F66E-403E-A2B1-54CAD1F0CF0E}" destId="{389E3375-69C0-41F9-A180-5E9431ECA810}" srcOrd="0" destOrd="0" presId="urn:microsoft.com/office/officeart/2008/layout/CircleAccentTimeline"/>
    <dgm:cxn modelId="{960A022D-6757-4833-AFB6-493E819A3541}" type="presParOf" srcId="{6C693B8D-F66E-403E-A2B1-54CAD1F0CF0E}" destId="{668BAFCE-F765-4644-BD68-BF9774AE77F8}" srcOrd="1" destOrd="0" presId="urn:microsoft.com/office/officeart/2008/layout/CircleAccentTimeline"/>
    <dgm:cxn modelId="{AFE1292F-EBD1-4323-8BA3-B23C052CA23A}" type="presParOf" srcId="{6C693B8D-F66E-403E-A2B1-54CAD1F0CF0E}" destId="{0DD15BCB-7AA3-4588-BCDF-2C6FCA59CD62}" srcOrd="2" destOrd="0" presId="urn:microsoft.com/office/officeart/2008/layout/CircleAccentTimeline"/>
    <dgm:cxn modelId="{826FCFA7-DDBB-4FD8-8FD6-08F2C5A8C208}" type="presParOf" srcId="{4194F495-0B49-4686-B89E-B97A23BB18B4}" destId="{0CBBCCA1-DD3F-4CA3-8C62-1F762B92FB8B}" srcOrd="28" destOrd="0" presId="urn:microsoft.com/office/officeart/2008/layout/CircleAccentTimeline"/>
    <dgm:cxn modelId="{932384E7-E0E5-4D84-9859-701BC0399B68}" type="presParOf" srcId="{4194F495-0B49-4686-B89E-B97A23BB18B4}" destId="{174463DD-C5C2-4B34-8A94-27DDED599179}" srcOrd="29" destOrd="0" presId="urn:microsoft.com/office/officeart/2008/layout/CircleAccentTimeline"/>
    <dgm:cxn modelId="{F85F76D9-D0FF-49F5-8BF0-111193AE04EB}" type="presParOf" srcId="{4194F495-0B49-4686-B89E-B97A23BB18B4}" destId="{34AF417E-99ED-402F-A980-B6140588A2C9}" srcOrd="30" destOrd="0" presId="urn:microsoft.com/office/officeart/2008/layout/CircleAccentTimeline"/>
    <dgm:cxn modelId="{9834B20A-A65B-49F9-B4CA-F874A73648C6}" type="presParOf" srcId="{4194F495-0B49-4686-B89E-B97A23BB18B4}" destId="{4C1CC8BA-FA5F-47D2-A1F0-699E90D9D818}" srcOrd="31" destOrd="0" presId="urn:microsoft.com/office/officeart/2008/layout/CircleAccentTimeline"/>
    <dgm:cxn modelId="{4049FF94-4E51-4674-99D2-48AA42D81F3A}" type="presParOf" srcId="{4C1CC8BA-FA5F-47D2-A1F0-699E90D9D818}" destId="{EE45DA57-5C87-4318-9528-38910594B01E}" srcOrd="0" destOrd="0" presId="urn:microsoft.com/office/officeart/2008/layout/CircleAccentTimeline"/>
    <dgm:cxn modelId="{7C474E9C-AF61-4D7D-AD4A-DCA0BF1A3C15}" type="presParOf" srcId="{4C1CC8BA-FA5F-47D2-A1F0-699E90D9D818}" destId="{7B868461-920B-4257-AAE0-91738CB6D378}" srcOrd="1" destOrd="0" presId="urn:microsoft.com/office/officeart/2008/layout/CircleAccentTimeline"/>
    <dgm:cxn modelId="{238B96AB-853E-41A4-919D-77BFC30D2D47}" type="presParOf" srcId="{4C1CC8BA-FA5F-47D2-A1F0-699E90D9D818}" destId="{69707822-003F-4B4C-A950-F87BC193EFF9}" srcOrd="2" destOrd="0" presId="urn:microsoft.com/office/officeart/2008/layout/CircleAccentTimeline"/>
    <dgm:cxn modelId="{1C7B1A49-466F-440F-934C-50D53678DEA3}" type="presParOf" srcId="{4194F495-0B49-4686-B89E-B97A23BB18B4}" destId="{CFA614EE-2451-4C59-8599-4CC74D9964C8}" srcOrd="32" destOrd="0" presId="urn:microsoft.com/office/officeart/2008/layout/CircleAccentTimeline"/>
    <dgm:cxn modelId="{43146791-4D48-4EF8-B06D-EA665FFBD69E}" type="presParOf" srcId="{4194F495-0B49-4686-B89E-B97A23BB18B4}" destId="{7B16BD20-3BD9-4E46-BFE7-10183CF678F6}" srcOrd="33" destOrd="0" presId="urn:microsoft.com/office/officeart/2008/layout/CircleAccent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D957C-BFAC-446D-9573-48333BEC34E6}">
      <dsp:nvSpPr>
        <dsp:cNvPr id="0" name=""/>
        <dsp:cNvSpPr/>
      </dsp:nvSpPr>
      <dsp:spPr>
        <a:xfrm>
          <a:off x="0" y="600"/>
          <a:ext cx="5601209" cy="1406075"/>
        </a:xfrm>
        <a:prstGeom prst="rect">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6B2CCF-B717-4C6F-9115-44EF0ECE6018}">
      <dsp:nvSpPr>
        <dsp:cNvPr id="0" name=""/>
        <dsp:cNvSpPr/>
      </dsp:nvSpPr>
      <dsp:spPr>
        <a:xfrm>
          <a:off x="521495" y="413125"/>
          <a:ext cx="581027" cy="581027"/>
        </a:xfrm>
        <a:prstGeom prst="rect">
          <a:avLst/>
        </a:prstGeom>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5AF6F0-F4DA-48FE-85EB-61ADFB42AA13}">
      <dsp:nvSpPr>
        <dsp:cNvPr id="0" name=""/>
        <dsp:cNvSpPr/>
      </dsp:nvSpPr>
      <dsp:spPr>
        <a:xfrm>
          <a:off x="1624017" y="600"/>
          <a:ext cx="3977191" cy="14060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810" tIns="148810" rIns="148810" bIns="148810" numCol="1" spcCol="1270" anchor="ctr" anchorCtr="0">
          <a:noAutofit/>
        </a:bodyPr>
        <a:lstStyle/>
        <a:p>
          <a:pPr marL="0" lvl="0" indent="0" algn="l" defTabSz="1111250">
            <a:lnSpc>
              <a:spcPct val="100000"/>
            </a:lnSpc>
            <a:spcBef>
              <a:spcPct val="0"/>
            </a:spcBef>
            <a:spcAft>
              <a:spcPct val="35000"/>
            </a:spcAft>
            <a:buNone/>
          </a:pPr>
          <a:r>
            <a:rPr lang="en-US" sz="2500" b="0" i="0" u="none" strike="noStrike" kern="1200" cap="none" baseline="0" noProof="0">
              <a:effectLst>
                <a:glow rad="152400">
                  <a:schemeClr val="bg1">
                    <a:alpha val="19000"/>
                  </a:schemeClr>
                </a:glow>
              </a:effectLst>
              <a:latin typeface="Gill Sans MT"/>
            </a:rPr>
            <a:t>Live data streamin</a:t>
          </a:r>
        </a:p>
      </dsp:txBody>
      <dsp:txXfrm>
        <a:off x="1624017" y="600"/>
        <a:ext cx="3977191" cy="1406075"/>
      </dsp:txXfrm>
    </dsp:sp>
    <dsp:sp modelId="{436A8B1C-2D30-44BB-9150-7099503C8960}">
      <dsp:nvSpPr>
        <dsp:cNvPr id="0" name=""/>
        <dsp:cNvSpPr/>
      </dsp:nvSpPr>
      <dsp:spPr>
        <a:xfrm>
          <a:off x="0" y="1758195"/>
          <a:ext cx="5601209" cy="1406075"/>
        </a:xfrm>
        <a:prstGeom prst="rect">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8B8B62-3037-4506-89D7-28710774070B}">
      <dsp:nvSpPr>
        <dsp:cNvPr id="0" name=""/>
        <dsp:cNvSpPr/>
      </dsp:nvSpPr>
      <dsp:spPr>
        <a:xfrm>
          <a:off x="547904" y="2197129"/>
          <a:ext cx="528207" cy="528207"/>
        </a:xfrm>
        <a:prstGeom prst="rect">
          <a:avLst/>
        </a:prstGeom>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847293-6F0A-4807-B203-585610F4F535}">
      <dsp:nvSpPr>
        <dsp:cNvPr id="0" name=""/>
        <dsp:cNvSpPr/>
      </dsp:nvSpPr>
      <dsp:spPr>
        <a:xfrm>
          <a:off x="1624017" y="1758195"/>
          <a:ext cx="3977191" cy="14060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810" tIns="148810" rIns="148810" bIns="148810" numCol="1" spcCol="1270" anchor="ctr" anchorCtr="0">
          <a:noAutofit/>
        </a:bodyPr>
        <a:lstStyle/>
        <a:p>
          <a:pPr marL="0" lvl="0" indent="0" algn="l" defTabSz="1111250">
            <a:lnSpc>
              <a:spcPct val="100000"/>
            </a:lnSpc>
            <a:spcBef>
              <a:spcPct val="0"/>
            </a:spcBef>
            <a:spcAft>
              <a:spcPct val="35000"/>
            </a:spcAft>
            <a:buNone/>
          </a:pPr>
          <a:r>
            <a:rPr lang="en-US" sz="2500" kern="1200" noProof="0">
              <a:effectLst>
                <a:glow rad="152400">
                  <a:schemeClr val="bg1">
                    <a:alpha val="19000"/>
                  </a:schemeClr>
                </a:glow>
              </a:effectLst>
              <a:latin typeface="Gill Sans MT" panose="020B0502020104020203"/>
            </a:rPr>
            <a:t>Predicting the tweet</a:t>
          </a:r>
          <a:endParaRPr lang="en-US" sz="2500" kern="1200" noProof="0">
            <a:effectLst>
              <a:glow rad="152400">
                <a:schemeClr val="bg1">
                  <a:alpha val="19000"/>
                </a:schemeClr>
              </a:glow>
            </a:effectLst>
          </a:endParaRPr>
        </a:p>
      </dsp:txBody>
      <dsp:txXfrm>
        <a:off x="1624017" y="1758195"/>
        <a:ext cx="3977191" cy="1406075"/>
      </dsp:txXfrm>
    </dsp:sp>
    <dsp:sp modelId="{7B683CDC-56AF-4314-A611-B2FD33C9B495}">
      <dsp:nvSpPr>
        <dsp:cNvPr id="0" name=""/>
        <dsp:cNvSpPr/>
      </dsp:nvSpPr>
      <dsp:spPr>
        <a:xfrm>
          <a:off x="0" y="3515790"/>
          <a:ext cx="5601209" cy="1406075"/>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DB5C22-6625-4C7B-B61C-90A1A2A38A56}">
      <dsp:nvSpPr>
        <dsp:cNvPr id="0" name=""/>
        <dsp:cNvSpPr/>
      </dsp:nvSpPr>
      <dsp:spPr>
        <a:xfrm>
          <a:off x="425337" y="3832157"/>
          <a:ext cx="773341" cy="773341"/>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80F287-9C85-4F3B-93EB-AE0C35469C98}">
      <dsp:nvSpPr>
        <dsp:cNvPr id="0" name=""/>
        <dsp:cNvSpPr/>
      </dsp:nvSpPr>
      <dsp:spPr>
        <a:xfrm>
          <a:off x="1624017" y="3515790"/>
          <a:ext cx="3977191" cy="14060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810" tIns="148810" rIns="148810" bIns="148810" numCol="1" spcCol="1270" anchor="ctr" anchorCtr="0">
          <a:noAutofit/>
        </a:bodyPr>
        <a:lstStyle/>
        <a:p>
          <a:pPr marL="0" lvl="0" indent="0" algn="l" defTabSz="1111250">
            <a:lnSpc>
              <a:spcPct val="100000"/>
            </a:lnSpc>
            <a:spcBef>
              <a:spcPct val="0"/>
            </a:spcBef>
            <a:spcAft>
              <a:spcPct val="35000"/>
            </a:spcAft>
            <a:buNone/>
          </a:pPr>
          <a:r>
            <a:rPr lang="en-US" sz="2500" kern="1200" noProof="0">
              <a:effectLst>
                <a:glow rad="152400">
                  <a:schemeClr val="bg1">
                    <a:alpha val="19000"/>
                  </a:schemeClr>
                </a:glow>
              </a:effectLst>
              <a:latin typeface="Gill Sans MT" panose="020B0502020104020203"/>
            </a:rPr>
            <a:t>Charts to show various user activites</a:t>
          </a:r>
        </a:p>
      </dsp:txBody>
      <dsp:txXfrm>
        <a:off x="1624017" y="3515790"/>
        <a:ext cx="3977191" cy="14060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5A93E5-AB9A-439C-9142-AD5A4BFF47F6}">
      <dsp:nvSpPr>
        <dsp:cNvPr id="0" name=""/>
        <dsp:cNvSpPr/>
      </dsp:nvSpPr>
      <dsp:spPr>
        <a:xfrm>
          <a:off x="725" y="2720067"/>
          <a:ext cx="991026" cy="991026"/>
        </a:xfrm>
        <a:prstGeom prst="donut">
          <a:avLst>
            <a:gd name="adj" fmla="val 20000"/>
          </a:avLst>
        </a:prstGeom>
        <a:gradFill rotWithShape="0">
          <a:gsLst>
            <a:gs pos="0">
              <a:schemeClr val="accent1">
                <a:lumMod val="20000"/>
                <a:lumOff val="80000"/>
              </a:schemeClr>
            </a:gs>
            <a:gs pos="100000">
              <a:schemeClr val="accent1"/>
            </a:gs>
          </a:gsLst>
          <a:lin ang="5400000" scaled="0"/>
        </a:gradFill>
        <a:ln>
          <a:noFill/>
        </a:ln>
        <a:effectLst/>
        <a:scene3d>
          <a:camera prst="orthographicFront"/>
          <a:lightRig rig="flat" dir="t"/>
        </a:scene3d>
        <a:sp3d prstMaterial="dkEdge"/>
      </dsp:spPr>
      <dsp:style>
        <a:lnRef idx="0">
          <a:scrgbClr r="0" g="0" b="0"/>
        </a:lnRef>
        <a:fillRef idx="2">
          <a:scrgbClr r="0" g="0" b="0"/>
        </a:fillRef>
        <a:effectRef idx="1">
          <a:scrgbClr r="0" g="0" b="0"/>
        </a:effectRef>
        <a:fontRef idx="minor">
          <a:schemeClr val="dk1"/>
        </a:fontRef>
      </dsp:style>
    </dsp:sp>
    <dsp:sp modelId="{54C7621A-D6FD-4F3F-A78E-16DC33A75367}">
      <dsp:nvSpPr>
        <dsp:cNvPr id="0" name=""/>
        <dsp:cNvSpPr/>
      </dsp:nvSpPr>
      <dsp:spPr>
        <a:xfrm rot="17700000">
          <a:off x="349918" y="1768884"/>
          <a:ext cx="1231956" cy="593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0" rIns="0" bIns="0" numCol="1" spcCol="1270" anchor="ctr" anchorCtr="0">
          <a:noAutofit/>
        </a:bodyPr>
        <a:lstStyle/>
        <a:p>
          <a:pPr marL="0" lvl="0" indent="0" algn="l" defTabSz="800100">
            <a:lnSpc>
              <a:spcPct val="90000"/>
            </a:lnSpc>
            <a:spcBef>
              <a:spcPct val="0"/>
            </a:spcBef>
            <a:spcAft>
              <a:spcPct val="35000"/>
            </a:spcAft>
            <a:buNone/>
          </a:pPr>
          <a:r>
            <a:rPr lang="en-US" sz="1800" b="1" i="0" u="none" strike="noStrike" kern="1200" cap="none" baseline="0" noProof="0">
              <a:solidFill>
                <a:srgbClr val="010000"/>
              </a:solidFill>
              <a:latin typeface="Gill Sans MT"/>
            </a:rPr>
            <a:t>Tweets</a:t>
          </a:r>
        </a:p>
      </dsp:txBody>
      <dsp:txXfrm>
        <a:off x="349918" y="1768884"/>
        <a:ext cx="1231956" cy="593707"/>
      </dsp:txXfrm>
    </dsp:sp>
    <dsp:sp modelId="{72AEB429-AFAD-4F8B-877D-CB3A79995C59}">
      <dsp:nvSpPr>
        <dsp:cNvPr id="0" name=""/>
        <dsp:cNvSpPr/>
      </dsp:nvSpPr>
      <dsp:spPr>
        <a:xfrm>
          <a:off x="1174494" y="3066472"/>
          <a:ext cx="298216" cy="298216"/>
        </a:xfrm>
        <a:prstGeom prst="ellipse">
          <a:avLst/>
        </a:prstGeom>
        <a:noFill/>
        <a:ln w="19050">
          <a:solidFill>
            <a:schemeClr val="bg1">
              <a:lumMod val="75000"/>
            </a:schemeClr>
          </a:solidFill>
        </a:ln>
        <a:effectLst/>
        <a:scene3d>
          <a:camera prst="orthographicFront"/>
          <a:lightRig rig="flat" dir="t"/>
        </a:scene3d>
        <a:sp3d prstMaterial="dkEdge"/>
      </dsp:spPr>
      <dsp:style>
        <a:lnRef idx="0">
          <a:scrgbClr r="0" g="0" b="0"/>
        </a:lnRef>
        <a:fillRef idx="2">
          <a:scrgbClr r="0" g="0" b="0"/>
        </a:fillRef>
        <a:effectRef idx="1">
          <a:scrgbClr r="0" g="0" b="0"/>
        </a:effectRef>
        <a:fontRef idx="minor">
          <a:schemeClr val="dk1"/>
        </a:fontRef>
      </dsp:style>
    </dsp:sp>
    <dsp:sp modelId="{6749C0EA-1B99-400E-B5E9-7F9E3C47DF67}">
      <dsp:nvSpPr>
        <dsp:cNvPr id="0" name=""/>
        <dsp:cNvSpPr/>
      </dsp:nvSpPr>
      <dsp:spPr>
        <a:xfrm rot="17700000">
          <a:off x="457156" y="3737120"/>
          <a:ext cx="1065700" cy="513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560" bIns="0" numCol="1" spcCol="1270" anchor="ctr" anchorCtr="0">
          <a:noAutofit/>
        </a:bodyPr>
        <a:lstStyle/>
        <a:p>
          <a:pPr marL="0" lvl="0" indent="0" algn="r" defTabSz="622300" rtl="0">
            <a:lnSpc>
              <a:spcPct val="90000"/>
            </a:lnSpc>
            <a:spcBef>
              <a:spcPct val="0"/>
            </a:spcBef>
            <a:spcAft>
              <a:spcPct val="35000"/>
            </a:spcAft>
            <a:buNone/>
          </a:pPr>
          <a:r>
            <a:rPr lang="en-US" sz="1400" kern="1200" noProof="0">
              <a:latin typeface="Gill Sans MT" panose="020B0502020104020203"/>
            </a:rPr>
            <a:t> Live tweets</a:t>
          </a:r>
          <a:endParaRPr lang="en-US" sz="1400" kern="1200" noProof="0"/>
        </a:p>
      </dsp:txBody>
      <dsp:txXfrm>
        <a:off x="457156" y="3737120"/>
        <a:ext cx="1065700" cy="513840"/>
      </dsp:txXfrm>
    </dsp:sp>
    <dsp:sp modelId="{D74D6160-1F48-48F0-82A2-4366561C4041}">
      <dsp:nvSpPr>
        <dsp:cNvPr id="0" name=""/>
        <dsp:cNvSpPr/>
      </dsp:nvSpPr>
      <dsp:spPr>
        <a:xfrm rot="17700000">
          <a:off x="1124348" y="2242971"/>
          <a:ext cx="1065700" cy="513840"/>
        </a:xfrm>
        <a:prstGeom prst="rect">
          <a:avLst/>
        </a:prstGeom>
        <a:noFill/>
        <a:ln>
          <a:noFill/>
        </a:ln>
        <a:effectLst/>
      </dsp:spPr>
      <dsp:style>
        <a:lnRef idx="0">
          <a:scrgbClr r="0" g="0" b="0"/>
        </a:lnRef>
        <a:fillRef idx="0">
          <a:scrgbClr r="0" g="0" b="0"/>
        </a:fillRef>
        <a:effectRef idx="0">
          <a:scrgbClr r="0" g="0" b="0"/>
        </a:effectRef>
        <a:fontRef idx="minor"/>
      </dsp:style>
    </dsp:sp>
    <dsp:sp modelId="{1B7B2673-0339-44E0-8C0E-95BA89778014}">
      <dsp:nvSpPr>
        <dsp:cNvPr id="0" name=""/>
        <dsp:cNvSpPr/>
      </dsp:nvSpPr>
      <dsp:spPr>
        <a:xfrm>
          <a:off x="1763468" y="3066472"/>
          <a:ext cx="298216" cy="298216"/>
        </a:xfrm>
        <a:prstGeom prst="ellipse">
          <a:avLst/>
        </a:prstGeom>
        <a:noFill/>
        <a:ln w="19050">
          <a:solidFill>
            <a:schemeClr val="bg1">
              <a:lumMod val="75000"/>
            </a:schemeClr>
          </a:solidFill>
        </a:ln>
        <a:effectLst/>
        <a:scene3d>
          <a:camera prst="orthographicFront"/>
          <a:lightRig rig="flat" dir="t"/>
        </a:scene3d>
        <a:sp3d prstMaterial="dkEdge"/>
      </dsp:spPr>
      <dsp:style>
        <a:lnRef idx="0">
          <a:scrgbClr r="0" g="0" b="0"/>
        </a:lnRef>
        <a:fillRef idx="2">
          <a:scrgbClr r="0" g="0" b="0"/>
        </a:fillRef>
        <a:effectRef idx="1">
          <a:scrgbClr r="0" g="0" b="0"/>
        </a:effectRef>
        <a:fontRef idx="minor">
          <a:schemeClr val="dk1"/>
        </a:fontRef>
      </dsp:style>
    </dsp:sp>
    <dsp:sp modelId="{D9AE80C5-FF95-4AE8-B7A0-6BF19841CD23}">
      <dsp:nvSpPr>
        <dsp:cNvPr id="0" name=""/>
        <dsp:cNvSpPr/>
      </dsp:nvSpPr>
      <dsp:spPr>
        <a:xfrm rot="17700000">
          <a:off x="1046130" y="3737120"/>
          <a:ext cx="1065700" cy="513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560" bIns="0" numCol="1" spcCol="1270" anchor="ctr" anchorCtr="0">
          <a:noAutofit/>
        </a:bodyPr>
        <a:lstStyle/>
        <a:p>
          <a:pPr marL="0" lvl="0" indent="0" algn="r" defTabSz="622300" rtl="0">
            <a:lnSpc>
              <a:spcPct val="90000"/>
            </a:lnSpc>
            <a:spcBef>
              <a:spcPct val="0"/>
            </a:spcBef>
            <a:spcAft>
              <a:spcPct val="35000"/>
            </a:spcAft>
            <a:buNone/>
          </a:pPr>
          <a:r>
            <a:rPr lang="en-US" sz="1400" kern="1200" noProof="0">
              <a:latin typeface="Gill Sans MT" panose="020B0502020104020203"/>
            </a:rPr>
            <a:t>Tweets preprocessing</a:t>
          </a:r>
          <a:endParaRPr lang="en-US" sz="1400" kern="1200" noProof="0"/>
        </a:p>
      </dsp:txBody>
      <dsp:txXfrm>
        <a:off x="1046130" y="3737120"/>
        <a:ext cx="1065700" cy="513840"/>
      </dsp:txXfrm>
    </dsp:sp>
    <dsp:sp modelId="{036203D8-CFB2-4A4A-BB12-FCFFFB4534F3}">
      <dsp:nvSpPr>
        <dsp:cNvPr id="0" name=""/>
        <dsp:cNvSpPr/>
      </dsp:nvSpPr>
      <dsp:spPr>
        <a:xfrm rot="17700000">
          <a:off x="1713322" y="2242971"/>
          <a:ext cx="1065700" cy="513840"/>
        </a:xfrm>
        <a:prstGeom prst="rect">
          <a:avLst/>
        </a:prstGeom>
        <a:noFill/>
        <a:ln>
          <a:noFill/>
        </a:ln>
        <a:effectLst/>
      </dsp:spPr>
      <dsp:style>
        <a:lnRef idx="0">
          <a:scrgbClr r="0" g="0" b="0"/>
        </a:lnRef>
        <a:fillRef idx="0">
          <a:scrgbClr r="0" g="0" b="0"/>
        </a:fillRef>
        <a:effectRef idx="0">
          <a:scrgbClr r="0" g="0" b="0"/>
        </a:effectRef>
        <a:fontRef idx="minor"/>
      </dsp:style>
    </dsp:sp>
    <dsp:sp modelId="{224FCAAD-DD20-41C7-A71C-CE3D1C24E791}">
      <dsp:nvSpPr>
        <dsp:cNvPr id="0" name=""/>
        <dsp:cNvSpPr/>
      </dsp:nvSpPr>
      <dsp:spPr>
        <a:xfrm>
          <a:off x="2244427" y="2720067"/>
          <a:ext cx="991026" cy="991026"/>
        </a:xfrm>
        <a:prstGeom prst="donut">
          <a:avLst>
            <a:gd name="adj" fmla="val 2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133F370-A90D-4ED8-BBD9-9F548B870A3B}">
      <dsp:nvSpPr>
        <dsp:cNvPr id="0" name=""/>
        <dsp:cNvSpPr/>
      </dsp:nvSpPr>
      <dsp:spPr>
        <a:xfrm rot="17700000">
          <a:off x="2593620" y="1912178"/>
          <a:ext cx="1231956" cy="593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0" rIns="0" bIns="0" numCol="1" spcCol="1270" anchor="ctr" anchorCtr="0">
          <a:noAutofit/>
        </a:bodyPr>
        <a:lstStyle/>
        <a:p>
          <a:pPr marL="0" lvl="0" indent="0" algn="l" defTabSz="1244600" rtl="0">
            <a:lnSpc>
              <a:spcPct val="90000"/>
            </a:lnSpc>
            <a:spcBef>
              <a:spcPct val="0"/>
            </a:spcBef>
            <a:spcAft>
              <a:spcPct val="35000"/>
            </a:spcAft>
            <a:buNone/>
          </a:pPr>
          <a:r>
            <a:rPr lang="en-US" sz="2800" b="1" kern="1200" noProof="0">
              <a:latin typeface="Gill Sans MT" panose="020B0502020104020203"/>
            </a:rPr>
            <a:t>Model  </a:t>
          </a:r>
        </a:p>
      </dsp:txBody>
      <dsp:txXfrm>
        <a:off x="2593620" y="1912178"/>
        <a:ext cx="1231956" cy="593707"/>
      </dsp:txXfrm>
    </dsp:sp>
    <dsp:sp modelId="{6F1172D4-EC36-4760-AD74-AB5777BB122B}">
      <dsp:nvSpPr>
        <dsp:cNvPr id="0" name=""/>
        <dsp:cNvSpPr/>
      </dsp:nvSpPr>
      <dsp:spPr>
        <a:xfrm>
          <a:off x="3310101" y="2958378"/>
          <a:ext cx="514405" cy="514405"/>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DB33D73-12A9-4BCD-8809-45B977CD95A8}">
      <dsp:nvSpPr>
        <dsp:cNvPr id="0" name=""/>
        <dsp:cNvSpPr/>
      </dsp:nvSpPr>
      <dsp:spPr>
        <a:xfrm rot="17700000">
          <a:off x="2700858" y="3674349"/>
          <a:ext cx="1065700" cy="513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560" bIns="0" numCol="1" spcCol="1270" anchor="ctr" anchorCtr="0">
          <a:noAutofit/>
        </a:bodyPr>
        <a:lstStyle/>
        <a:p>
          <a:pPr marL="0" lvl="0" indent="0" algn="r" defTabSz="622300" rtl="0">
            <a:lnSpc>
              <a:spcPct val="90000"/>
            </a:lnSpc>
            <a:spcBef>
              <a:spcPct val="0"/>
            </a:spcBef>
            <a:spcAft>
              <a:spcPct val="35000"/>
            </a:spcAft>
            <a:buNone/>
          </a:pPr>
          <a:r>
            <a:rPr lang="en-US" sz="1400" kern="1200" noProof="0">
              <a:latin typeface="Gill Sans MT" panose="020B0502020104020203"/>
            </a:rPr>
            <a:t>Preprocessing</a:t>
          </a:r>
        </a:p>
      </dsp:txBody>
      <dsp:txXfrm>
        <a:off x="2700858" y="3674349"/>
        <a:ext cx="1065700" cy="513840"/>
      </dsp:txXfrm>
    </dsp:sp>
    <dsp:sp modelId="{57B7C8E4-0EF6-4AFA-8D3A-D8982F3C2775}">
      <dsp:nvSpPr>
        <dsp:cNvPr id="0" name=""/>
        <dsp:cNvSpPr/>
      </dsp:nvSpPr>
      <dsp:spPr>
        <a:xfrm rot="17700000">
          <a:off x="3368050" y="2242971"/>
          <a:ext cx="1065700" cy="513840"/>
        </a:xfrm>
        <a:prstGeom prst="rect">
          <a:avLst/>
        </a:prstGeom>
        <a:noFill/>
        <a:ln>
          <a:noFill/>
        </a:ln>
        <a:effectLst/>
      </dsp:spPr>
      <dsp:style>
        <a:lnRef idx="0">
          <a:scrgbClr r="0" g="0" b="0"/>
        </a:lnRef>
        <a:fillRef idx="0">
          <a:scrgbClr r="0" g="0" b="0"/>
        </a:fillRef>
        <a:effectRef idx="0">
          <a:scrgbClr r="0" g="0" b="0"/>
        </a:effectRef>
        <a:fontRef idx="minor"/>
      </dsp:style>
    </dsp:sp>
    <dsp:sp modelId="{9D35D95A-C066-4D14-96B8-A8C66B40FEDD}">
      <dsp:nvSpPr>
        <dsp:cNvPr id="0" name=""/>
        <dsp:cNvSpPr/>
      </dsp:nvSpPr>
      <dsp:spPr>
        <a:xfrm>
          <a:off x="3899075" y="2958378"/>
          <a:ext cx="514405" cy="514405"/>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5C4754A-DAB8-46C7-9FE0-04D804809DB9}">
      <dsp:nvSpPr>
        <dsp:cNvPr id="0" name=""/>
        <dsp:cNvSpPr/>
      </dsp:nvSpPr>
      <dsp:spPr>
        <a:xfrm rot="17700000">
          <a:off x="3289832" y="3674349"/>
          <a:ext cx="1065700" cy="513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560" bIns="0" numCol="1" spcCol="1270" anchor="ctr" anchorCtr="0">
          <a:noAutofit/>
        </a:bodyPr>
        <a:lstStyle/>
        <a:p>
          <a:pPr marL="0" lvl="0" indent="0" algn="r" defTabSz="622300" rtl="0">
            <a:lnSpc>
              <a:spcPct val="90000"/>
            </a:lnSpc>
            <a:spcBef>
              <a:spcPct val="0"/>
            </a:spcBef>
            <a:spcAft>
              <a:spcPct val="35000"/>
            </a:spcAft>
            <a:buNone/>
          </a:pPr>
          <a:r>
            <a:rPr lang="en-US" sz="1400" kern="1200" noProof="0">
              <a:latin typeface="Gill Sans MT" panose="020B0502020104020203"/>
            </a:rPr>
            <a:t>Sentiment analysis</a:t>
          </a:r>
        </a:p>
      </dsp:txBody>
      <dsp:txXfrm>
        <a:off x="3289832" y="3674349"/>
        <a:ext cx="1065700" cy="513840"/>
      </dsp:txXfrm>
    </dsp:sp>
    <dsp:sp modelId="{585E546E-AD56-44F1-8FFD-FBDB48DBC91F}">
      <dsp:nvSpPr>
        <dsp:cNvPr id="0" name=""/>
        <dsp:cNvSpPr/>
      </dsp:nvSpPr>
      <dsp:spPr>
        <a:xfrm rot="17700000">
          <a:off x="3957024" y="2242971"/>
          <a:ext cx="1065700" cy="513840"/>
        </a:xfrm>
        <a:prstGeom prst="rect">
          <a:avLst/>
        </a:prstGeom>
        <a:noFill/>
        <a:ln>
          <a:noFill/>
        </a:ln>
        <a:effectLst/>
      </dsp:spPr>
      <dsp:style>
        <a:lnRef idx="0">
          <a:scrgbClr r="0" g="0" b="0"/>
        </a:lnRef>
        <a:fillRef idx="0">
          <a:scrgbClr r="0" g="0" b="0"/>
        </a:fillRef>
        <a:effectRef idx="0">
          <a:scrgbClr r="0" g="0" b="0"/>
        </a:effectRef>
        <a:fontRef idx="minor"/>
      </dsp:style>
    </dsp:sp>
    <dsp:sp modelId="{2E456752-9A8D-4597-8B9D-1337E2E3BB15}">
      <dsp:nvSpPr>
        <dsp:cNvPr id="0" name=""/>
        <dsp:cNvSpPr/>
      </dsp:nvSpPr>
      <dsp:spPr>
        <a:xfrm>
          <a:off x="4760668" y="3066862"/>
          <a:ext cx="298216" cy="298216"/>
        </a:xfrm>
        <a:prstGeom prst="ellipse">
          <a:avLst/>
        </a:prstGeom>
        <a:noFill/>
        <a:ln w="19050">
          <a:solidFill>
            <a:schemeClr val="bg1">
              <a:lumMod val="75000"/>
            </a:schemeClr>
          </a:solidFill>
        </a:ln>
        <a:effectLst/>
        <a:scene3d>
          <a:camera prst="orthographicFront"/>
          <a:lightRig rig="flat" dir="t"/>
        </a:scene3d>
        <a:sp3d prstMaterial="dkEdge"/>
      </dsp:spPr>
      <dsp:style>
        <a:lnRef idx="0">
          <a:scrgbClr r="0" g="0" b="0"/>
        </a:lnRef>
        <a:fillRef idx="2">
          <a:scrgbClr r="0" g="0" b="0"/>
        </a:fillRef>
        <a:effectRef idx="1">
          <a:scrgbClr r="0" g="0" b="0"/>
        </a:effectRef>
        <a:fontRef idx="minor">
          <a:schemeClr val="dk1"/>
        </a:fontRef>
      </dsp:style>
    </dsp:sp>
    <dsp:sp modelId="{DB3BF36B-C726-491E-B973-D7822FF7B562}">
      <dsp:nvSpPr>
        <dsp:cNvPr id="0" name=""/>
        <dsp:cNvSpPr/>
      </dsp:nvSpPr>
      <dsp:spPr>
        <a:xfrm rot="17700000">
          <a:off x="3923760" y="3737118"/>
          <a:ext cx="1313781" cy="761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560" bIns="0" numCol="1" spcCol="1270" anchor="ctr" anchorCtr="0">
          <a:noAutofit/>
        </a:bodyPr>
        <a:lstStyle/>
        <a:p>
          <a:pPr marL="0" lvl="0" indent="0" algn="r" defTabSz="622300" rtl="0">
            <a:lnSpc>
              <a:spcPct val="90000"/>
            </a:lnSpc>
            <a:spcBef>
              <a:spcPct val="0"/>
            </a:spcBef>
            <a:spcAft>
              <a:spcPct val="35000"/>
            </a:spcAft>
            <a:buNone/>
          </a:pPr>
          <a:r>
            <a:rPr lang="en-US" sz="1400" kern="1200" noProof="0">
              <a:latin typeface="Gill Sans MT" panose="020B0502020104020203"/>
            </a:rPr>
            <a:t>Implementing various models</a:t>
          </a:r>
          <a:endParaRPr lang="en-US" sz="1400" kern="1200" noProof="0"/>
        </a:p>
      </dsp:txBody>
      <dsp:txXfrm>
        <a:off x="3923760" y="3737118"/>
        <a:ext cx="1313781" cy="761222"/>
      </dsp:txXfrm>
    </dsp:sp>
    <dsp:sp modelId="{36887002-B3D0-42CD-A990-923EC387A697}">
      <dsp:nvSpPr>
        <dsp:cNvPr id="0" name=""/>
        <dsp:cNvSpPr/>
      </dsp:nvSpPr>
      <dsp:spPr>
        <a:xfrm rot="17700000">
          <a:off x="4710522" y="2078278"/>
          <a:ext cx="1065700" cy="513840"/>
        </a:xfrm>
        <a:prstGeom prst="rect">
          <a:avLst/>
        </a:prstGeom>
        <a:noFill/>
        <a:ln>
          <a:noFill/>
        </a:ln>
        <a:effectLst/>
      </dsp:spPr>
      <dsp:style>
        <a:lnRef idx="0">
          <a:scrgbClr r="0" g="0" b="0"/>
        </a:lnRef>
        <a:fillRef idx="0">
          <a:scrgbClr r="0" g="0" b="0"/>
        </a:fillRef>
        <a:effectRef idx="0">
          <a:scrgbClr r="0" g="0" b="0"/>
        </a:effectRef>
        <a:fontRef idx="minor"/>
      </dsp:style>
    </dsp:sp>
    <dsp:sp modelId="{389E3375-69C0-41F9-A180-5E9431ECA810}">
      <dsp:nvSpPr>
        <dsp:cNvPr id="0" name=""/>
        <dsp:cNvSpPr/>
      </dsp:nvSpPr>
      <dsp:spPr>
        <a:xfrm>
          <a:off x="5241547" y="2958378"/>
          <a:ext cx="514405" cy="514405"/>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68BAFCE-F765-4644-BD68-BF9774AE77F8}">
      <dsp:nvSpPr>
        <dsp:cNvPr id="0" name=""/>
        <dsp:cNvSpPr/>
      </dsp:nvSpPr>
      <dsp:spPr>
        <a:xfrm rot="17700000">
          <a:off x="4632304" y="3674349"/>
          <a:ext cx="1065700" cy="513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560" bIns="0" numCol="1" spcCol="1270" anchor="ctr" anchorCtr="0">
          <a:noAutofit/>
        </a:bodyPr>
        <a:lstStyle/>
        <a:p>
          <a:pPr marL="0" lvl="0" indent="0" algn="r" defTabSz="622300" rtl="0">
            <a:lnSpc>
              <a:spcPct val="90000"/>
            </a:lnSpc>
            <a:spcBef>
              <a:spcPct val="0"/>
            </a:spcBef>
            <a:spcAft>
              <a:spcPct val="35000"/>
            </a:spcAft>
            <a:buNone/>
          </a:pPr>
          <a:r>
            <a:rPr lang="en-US" sz="1400" kern="1200" noProof="0">
              <a:latin typeface="Gill Sans MT" panose="020B0502020104020203"/>
            </a:rPr>
            <a:t>Optimization</a:t>
          </a:r>
        </a:p>
      </dsp:txBody>
      <dsp:txXfrm>
        <a:off x="4632304" y="3674349"/>
        <a:ext cx="1065700" cy="513840"/>
      </dsp:txXfrm>
    </dsp:sp>
    <dsp:sp modelId="{0DD15BCB-7AA3-4588-BCDF-2C6FCA59CD62}">
      <dsp:nvSpPr>
        <dsp:cNvPr id="0" name=""/>
        <dsp:cNvSpPr/>
      </dsp:nvSpPr>
      <dsp:spPr>
        <a:xfrm rot="17700000">
          <a:off x="5299496" y="2242971"/>
          <a:ext cx="1065700" cy="513840"/>
        </a:xfrm>
        <a:prstGeom prst="rect">
          <a:avLst/>
        </a:prstGeom>
        <a:noFill/>
        <a:ln>
          <a:noFill/>
        </a:ln>
        <a:effectLst/>
      </dsp:spPr>
      <dsp:style>
        <a:lnRef idx="0">
          <a:scrgbClr r="0" g="0" b="0"/>
        </a:lnRef>
        <a:fillRef idx="0">
          <a:scrgbClr r="0" g="0" b="0"/>
        </a:fillRef>
        <a:effectRef idx="0">
          <a:scrgbClr r="0" g="0" b="0"/>
        </a:effectRef>
        <a:fontRef idx="minor"/>
      </dsp:style>
    </dsp:sp>
    <dsp:sp modelId="{EE45DA57-5C87-4318-9528-38910594B01E}">
      <dsp:nvSpPr>
        <dsp:cNvPr id="0" name=""/>
        <dsp:cNvSpPr/>
      </dsp:nvSpPr>
      <dsp:spPr>
        <a:xfrm>
          <a:off x="5938616" y="3066472"/>
          <a:ext cx="298216" cy="298216"/>
        </a:xfrm>
        <a:prstGeom prst="ellipse">
          <a:avLst/>
        </a:prstGeom>
        <a:noFill/>
        <a:ln w="19050">
          <a:solidFill>
            <a:schemeClr val="bg1">
              <a:lumMod val="75000"/>
            </a:schemeClr>
          </a:solidFill>
        </a:ln>
        <a:effectLst/>
        <a:scene3d>
          <a:camera prst="orthographicFront"/>
          <a:lightRig rig="flat" dir="t"/>
        </a:scene3d>
        <a:sp3d prstMaterial="dkEdge"/>
      </dsp:spPr>
      <dsp:style>
        <a:lnRef idx="0">
          <a:scrgbClr r="0" g="0" b="0"/>
        </a:lnRef>
        <a:fillRef idx="2">
          <a:scrgbClr r="0" g="0" b="0"/>
        </a:fillRef>
        <a:effectRef idx="1">
          <a:scrgbClr r="0" g="0" b="0"/>
        </a:effectRef>
        <a:fontRef idx="minor">
          <a:schemeClr val="dk1"/>
        </a:fontRef>
      </dsp:style>
    </dsp:sp>
    <dsp:sp modelId="{7B868461-920B-4257-AAE0-91738CB6D378}">
      <dsp:nvSpPr>
        <dsp:cNvPr id="0" name=""/>
        <dsp:cNvSpPr/>
      </dsp:nvSpPr>
      <dsp:spPr>
        <a:xfrm rot="17700000">
          <a:off x="5221278" y="3737120"/>
          <a:ext cx="1065700" cy="513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560" bIns="0" numCol="1" spcCol="1270" anchor="ctr" anchorCtr="0">
          <a:noAutofit/>
        </a:bodyPr>
        <a:lstStyle/>
        <a:p>
          <a:pPr marL="0" lvl="0" indent="0" algn="r" defTabSz="622300">
            <a:lnSpc>
              <a:spcPct val="90000"/>
            </a:lnSpc>
            <a:spcBef>
              <a:spcPct val="0"/>
            </a:spcBef>
            <a:spcAft>
              <a:spcPct val="35000"/>
            </a:spcAft>
            <a:buNone/>
          </a:pPr>
          <a:endParaRPr lang="en-US" sz="1400" kern="1200" noProof="0"/>
        </a:p>
      </dsp:txBody>
      <dsp:txXfrm>
        <a:off x="5221278" y="3737120"/>
        <a:ext cx="1065700" cy="513840"/>
      </dsp:txXfrm>
    </dsp:sp>
    <dsp:sp modelId="{69707822-003F-4B4C-A950-F87BC193EFF9}">
      <dsp:nvSpPr>
        <dsp:cNvPr id="0" name=""/>
        <dsp:cNvSpPr/>
      </dsp:nvSpPr>
      <dsp:spPr>
        <a:xfrm rot="17700000">
          <a:off x="5888470" y="2242971"/>
          <a:ext cx="1065700" cy="513840"/>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1800" cy="457200"/>
          </a:xfrm>
          <a:prstGeom prst="rect">
            <a:avLst/>
          </a:prstGeom>
        </p:spPr>
        <p:txBody>
          <a:bodyPr lIns="91440" tIns="45720" rIns="91440" bIns="45720"/>
          <a:lstStyle>
            <a:lvl1pPr lvl="0" algn="l">
              <a:defRPr sz="1200"/>
            </a:lvl1pPr>
          </a:lstStyle>
          <a:p>
            <a:endParaRPr/>
          </a:p>
        </p:txBody>
      </p:sp>
      <p:sp>
        <p:nvSpPr>
          <p:cNvPr id="3" name="Date Placeholder 2"/>
          <p:cNvSpPr txBox="1">
            <a:spLocks noGrp="1"/>
          </p:cNvSpPr>
          <p:nvPr>
            <p:ph type="dt" idx="1"/>
          </p:nvPr>
        </p:nvSpPr>
        <p:spPr>
          <a:xfrm>
            <a:off x="3884613" y="0"/>
            <a:ext cx="2971800" cy="457200"/>
          </a:xfrm>
          <a:prstGeom prst="rect">
            <a:avLst/>
          </a:prstGeom>
        </p:spPr>
        <p:txBody>
          <a:bodyPr lIns="91440" tIns="45720" rIns="91440" bIns="45720"/>
          <a:lstStyle>
            <a:lvl1pPr lvl="0" algn="r">
              <a:defRPr sz="1200"/>
            </a:lvl1pPr>
          </a:lstStyle>
          <a:p>
            <a:endParaRPr/>
          </a:p>
        </p:txBody>
      </p:sp>
      <p:sp>
        <p:nvSpPr>
          <p:cNvPr id="4" name="Slide Image Placeholder 3"/>
          <p:cNvSpPr txBox="1">
            <a:spLocks noGrp="1" noRot="1" noChangeAspect="1"/>
          </p:cNvSpPr>
          <p:nvPr>
            <p:ph type="sldImg" idx="2"/>
          </p:nvPr>
        </p:nvSpPr>
        <p:spPr>
          <a:xfrm>
            <a:off x="382588" y="685800"/>
            <a:ext cx="6092825" cy="3429000"/>
          </a:xfrm>
          <a:prstGeom prst="rect">
            <a:avLst/>
          </a:prstGeom>
          <a:noFill/>
          <a:ln w="12700">
            <a:solidFill>
              <a:srgbClr val="000000"/>
            </a:solidFill>
          </a:ln>
        </p:spPr>
        <p:txBody>
          <a:bodyPr lIns="91440" tIns="45720" rIns="91440" bIns="45720" anchor="ctr"/>
          <a:lstStyle>
            <a:lvl1pPr lvl="0">
              <a:defRPr/>
            </a:lvl1pPr>
          </a:lstStyle>
          <a:p>
            <a:endParaRPr/>
          </a:p>
        </p:txBody>
      </p:sp>
      <p:sp>
        <p:nvSpPr>
          <p:cNvPr id="5" name="Notes Placeholder 4"/>
          <p:cNvSpPr txBox="1">
            <a:spLocks noGrp="1"/>
          </p:cNvSpPr>
          <p:nvPr>
            <p:ph type="body" sz="quarter" idx="3"/>
          </p:nvPr>
        </p:nvSpPr>
        <p:spPr>
          <a:xfrm>
            <a:off x="685800" y="4343400"/>
            <a:ext cx="5486400" cy="4114800"/>
          </a:xfrm>
          <a:prstGeom prst="rect">
            <a:avLst/>
          </a:prstGeom>
        </p:spPr>
        <p:txBody>
          <a:bodyPr lIns="91440" tIns="45720" rIns="91440" bIns="45720"/>
          <a:lstStyle>
            <a:lvl1pPr lvl="0">
              <a:defRPr/>
            </a:lvl1p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txBox="1">
            <a:spLocks noGrp="1"/>
          </p:cNvSpPr>
          <p:nvPr>
            <p:ph type="ftr" sz="quarter" idx="4"/>
          </p:nvPr>
        </p:nvSpPr>
        <p:spPr>
          <a:xfrm>
            <a:off x="0" y="8685214"/>
            <a:ext cx="2971800" cy="457200"/>
          </a:xfrm>
          <a:prstGeom prst="rect">
            <a:avLst/>
          </a:prstGeom>
        </p:spPr>
        <p:txBody>
          <a:bodyPr lIns="91440" tIns="45720" rIns="91440" bIns="45720" anchor="b"/>
          <a:lstStyle>
            <a:lvl1pPr lvl="0" algn="l">
              <a:defRPr sz="1200"/>
            </a:lvl1pPr>
          </a:lstStyle>
          <a:p>
            <a:endParaRPr/>
          </a:p>
        </p:txBody>
      </p:sp>
      <p:sp>
        <p:nvSpPr>
          <p:cNvPr id="7" name="Slide Number Placeholder 6"/>
          <p:cNvSpPr txBox="1">
            <a:spLocks noGrp="1"/>
          </p:cNvSpPr>
          <p:nvPr>
            <p:ph type="sldNum" sz="quarter" idx="5"/>
          </p:nvPr>
        </p:nvSpPr>
        <p:spPr>
          <a:xfrm>
            <a:off x="3884613" y="8685214"/>
            <a:ext cx="2971800" cy="457200"/>
          </a:xfrm>
          <a:prstGeom prst="rect">
            <a:avLst/>
          </a:prstGeom>
        </p:spPr>
        <p:txBody>
          <a:bodyPr lIns="91440" tIns="45720" rIns="91440" bIns="45720" anchor="b"/>
          <a:lstStyle>
            <a:lvl1pPr lvl="0" algn="r">
              <a:defRPr sz="1200"/>
            </a:lvl1pPr>
          </a:lstStyle>
          <a:p>
            <a:fld id="{8B38DBA3-52F9-4AF4-A6A4-FA4D7DB2F99C}" type="slidenum">
              <a:t>‹#›</a:t>
            </a:fld>
            <a:endParaRPr/>
          </a:p>
        </p:txBody>
      </p:sp>
    </p:spTree>
    <p:extLst>
      <p:ext uri="{BB962C8B-B14F-4D97-AF65-F5344CB8AC3E}">
        <p14:creationId xmlns:p14="http://schemas.microsoft.com/office/powerpoint/2010/main" val="2930820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txBox="1">
            <a:spLocks noGrp="1" noRot="1" noChangeAspect="1"/>
          </p:cNvSpPr>
          <p:nvPr>
            <p:ph type="sldImg"/>
          </p:nvPr>
        </p:nvSpPr>
        <p:spPr>
          <a:xfrm>
            <a:off x="384175" y="685800"/>
            <a:ext cx="6089650" cy="3429000"/>
          </a:xfrm>
          <a:prstGeom prst="rect">
            <a:avLst/>
          </a:prstGeom>
        </p:spPr>
        <p:txBody>
          <a:bodyPr/>
          <a:lstStyle>
            <a:lvl1pPr lvl="0">
              <a:defRPr/>
            </a:lvl1pPr>
          </a:lstStyle>
          <a:p>
            <a:endParaRPr dirty="0"/>
          </a:p>
        </p:txBody>
      </p:sp>
      <p:sp>
        <p:nvSpPr>
          <p:cNvPr id="3" name="Notes Placeholder 2"/>
          <p:cNvSpPr txBox="1">
            <a:spLocks noGrp="1"/>
          </p:cNvSpPr>
          <p:nvPr>
            <p:ph type="body" idx="1"/>
          </p:nvPr>
        </p:nvSpPr>
        <p:spPr>
          <a:prstGeom prst="rect">
            <a:avLst/>
          </a:prstGeom>
        </p:spPr>
        <p:txBody>
          <a:bodyPr/>
          <a:lstStyle>
            <a:lvl1pPr lvl="0">
              <a:defRPr/>
            </a:lvl1pPr>
          </a:lstStyle>
          <a:p>
            <a:endParaRPr dirty="0"/>
          </a:p>
        </p:txBody>
      </p:sp>
      <p:sp>
        <p:nvSpPr>
          <p:cNvPr id="4" name="Slide Number Placeholder 3"/>
          <p:cNvSpPr txBox="1">
            <a:spLocks noGrp="1"/>
          </p:cNvSpPr>
          <p:nvPr>
            <p:ph type="sldNum" sz="quarter" idx="10"/>
          </p:nvPr>
        </p:nvSpPr>
        <p:spPr>
          <a:prstGeom prst="rect">
            <a:avLst/>
          </a:prstGeom>
        </p:spPr>
        <p:txBody>
          <a:bodyPr/>
          <a:lstStyle>
            <a:lvl1pPr lvl="0">
              <a:defRPr/>
            </a:lvl1pPr>
          </a:lstStyle>
          <a:p>
            <a:fld id="{8B38DBA3-52F9-4AF4-A6A4-FA4D7DB2F99C}" type="slidenum">
              <a:t>1</a:t>
            </a:fld>
            <a:endParaRPr dirty="0"/>
          </a:p>
        </p:txBody>
      </p:sp>
    </p:spTree>
    <p:extLst>
      <p:ext uri="{BB962C8B-B14F-4D97-AF65-F5344CB8AC3E}">
        <p14:creationId xmlns:p14="http://schemas.microsoft.com/office/powerpoint/2010/main" val="758949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685800"/>
            <a:ext cx="60896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38DBA3-52F9-4AF4-A6A4-FA4D7DB2F99C}" type="slidenum">
              <a:rPr lang="en-US" smtClean="0"/>
              <a:t>2</a:t>
            </a:fld>
            <a:endParaRPr lang="en-US" dirty="0"/>
          </a:p>
        </p:txBody>
      </p:sp>
    </p:spTree>
    <p:extLst>
      <p:ext uri="{BB962C8B-B14F-4D97-AF65-F5344CB8AC3E}">
        <p14:creationId xmlns:p14="http://schemas.microsoft.com/office/powerpoint/2010/main" val="461258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685800"/>
            <a:ext cx="608965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3A0416F-01A1-4FE7-950D-F948D1432F7C}" type="slidenum">
              <a:rPr lang="en-US" smtClean="0"/>
              <a:t>17</a:t>
            </a:fld>
            <a:endParaRPr lang="en-US"/>
          </a:p>
        </p:txBody>
      </p:sp>
    </p:spTree>
    <p:extLst>
      <p:ext uri="{BB962C8B-B14F-4D97-AF65-F5344CB8AC3E}">
        <p14:creationId xmlns:p14="http://schemas.microsoft.com/office/powerpoint/2010/main" val="1496996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685800"/>
            <a:ext cx="608965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3A0416F-01A1-4FE7-950D-F948D1432F7C}" type="slidenum">
              <a:rPr lang="en-US" smtClean="0"/>
              <a:t>18</a:t>
            </a:fld>
            <a:endParaRPr lang="en-US"/>
          </a:p>
        </p:txBody>
      </p:sp>
    </p:spTree>
    <p:extLst>
      <p:ext uri="{BB962C8B-B14F-4D97-AF65-F5344CB8AC3E}">
        <p14:creationId xmlns:p14="http://schemas.microsoft.com/office/powerpoint/2010/main" val="4190076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685800"/>
            <a:ext cx="608965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3A0416F-01A1-4FE7-950D-F948D1432F7C}" type="slidenum">
              <a:rPr lang="en-US" smtClean="0"/>
              <a:t>19</a:t>
            </a:fld>
            <a:endParaRPr lang="en-US"/>
          </a:p>
        </p:txBody>
      </p:sp>
    </p:spTree>
    <p:extLst>
      <p:ext uri="{BB962C8B-B14F-4D97-AF65-F5344CB8AC3E}">
        <p14:creationId xmlns:p14="http://schemas.microsoft.com/office/powerpoint/2010/main" val="3876740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EC6BA-1BD6-41C2-95C3-C94843AF35ED}"/>
              </a:ext>
            </a:extLst>
          </p:cNvPr>
          <p:cNvSpPr>
            <a:spLocks noGrp="1"/>
          </p:cNvSpPr>
          <p:nvPr>
            <p:ph type="ctrTitle"/>
          </p:nvPr>
        </p:nvSpPr>
        <p:spPr>
          <a:xfrm>
            <a:off x="1522413" y="1122363"/>
            <a:ext cx="9134475" cy="2387600"/>
          </a:xfrm>
        </p:spPr>
        <p:txBody>
          <a:bodyPr anchor="b"/>
          <a:lstStyle>
            <a:lvl1pPr algn="ctr">
              <a:defRPr sz="5994"/>
            </a:lvl1pPr>
          </a:lstStyle>
          <a:p>
            <a:r>
              <a:rPr lang="en-US"/>
              <a:t>Click to edit Master title style</a:t>
            </a:r>
          </a:p>
        </p:txBody>
      </p:sp>
      <p:sp>
        <p:nvSpPr>
          <p:cNvPr id="3" name="Subtitle 2">
            <a:extLst>
              <a:ext uri="{FF2B5EF4-FFF2-40B4-BE49-F238E27FC236}">
                <a16:creationId xmlns:a16="http://schemas.microsoft.com/office/drawing/2014/main" id="{3DE66471-AFDD-4592-85B2-67046B1DF566}"/>
              </a:ext>
            </a:extLst>
          </p:cNvPr>
          <p:cNvSpPr>
            <a:spLocks noGrp="1"/>
          </p:cNvSpPr>
          <p:nvPr>
            <p:ph type="subTitle" idx="1"/>
          </p:nvPr>
        </p:nvSpPr>
        <p:spPr>
          <a:xfrm>
            <a:off x="1522413" y="3602038"/>
            <a:ext cx="9134475" cy="1655762"/>
          </a:xfrm>
        </p:spPr>
        <p:txBody>
          <a:bodyPr/>
          <a:lstStyle>
            <a:lvl1pPr marL="0" indent="0" algn="ctr">
              <a:buNone/>
              <a:defRPr sz="2398"/>
            </a:lvl1pPr>
            <a:lvl2pPr marL="456743" indent="0" algn="ctr">
              <a:buNone/>
              <a:defRPr sz="1998"/>
            </a:lvl2pPr>
            <a:lvl3pPr marL="913486" indent="0" algn="ctr">
              <a:buNone/>
              <a:defRPr sz="1798"/>
            </a:lvl3pPr>
            <a:lvl4pPr marL="1370228" indent="0" algn="ctr">
              <a:buNone/>
              <a:defRPr sz="1598"/>
            </a:lvl4pPr>
            <a:lvl5pPr marL="1826971" indent="0" algn="ctr">
              <a:buNone/>
              <a:defRPr sz="1598"/>
            </a:lvl5pPr>
            <a:lvl6pPr marL="2283714" indent="0" algn="ctr">
              <a:buNone/>
              <a:defRPr sz="1598"/>
            </a:lvl6pPr>
            <a:lvl7pPr marL="2740457" indent="0" algn="ctr">
              <a:buNone/>
              <a:defRPr sz="1598"/>
            </a:lvl7pPr>
            <a:lvl8pPr marL="3197200" indent="0" algn="ctr">
              <a:buNone/>
              <a:defRPr sz="1598"/>
            </a:lvl8pPr>
            <a:lvl9pPr marL="3653942" indent="0" algn="ctr">
              <a:buNone/>
              <a:defRPr sz="1598"/>
            </a:lvl9pPr>
          </a:lstStyle>
          <a:p>
            <a:r>
              <a:rPr lang="en-US"/>
              <a:t>Click to edit Master subtitle style</a:t>
            </a:r>
          </a:p>
        </p:txBody>
      </p:sp>
      <p:sp>
        <p:nvSpPr>
          <p:cNvPr id="4" name="Date Placeholder 3">
            <a:extLst>
              <a:ext uri="{FF2B5EF4-FFF2-40B4-BE49-F238E27FC236}">
                <a16:creationId xmlns:a16="http://schemas.microsoft.com/office/drawing/2014/main" id="{81974E34-4EDC-4AF5-838A-E8A3CF636E3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78F2D22-8898-4C19-B774-797D733A54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6F17B-7D6A-4225-872E-35BF97399455}"/>
              </a:ext>
            </a:extLst>
          </p:cNvPr>
          <p:cNvSpPr>
            <a:spLocks noGrp="1"/>
          </p:cNvSpPr>
          <p:nvPr>
            <p:ph type="sldNum" sz="quarter" idx="12"/>
          </p:nvPr>
        </p:nvSpPr>
        <p:spPr/>
        <p:txBody>
          <a:bodyPr/>
          <a:lstStyle/>
          <a:p>
            <a:fld id="{8B38DBA3-52F9-4AF4-A6A4-FA4D7DB2F99C}" type="slidenum">
              <a:rPr lang="en-US" smtClean="0"/>
              <a:t>‹#›</a:t>
            </a:fld>
            <a:endParaRPr lang="en-US"/>
          </a:p>
        </p:txBody>
      </p:sp>
    </p:spTree>
    <p:extLst>
      <p:ext uri="{BB962C8B-B14F-4D97-AF65-F5344CB8AC3E}">
        <p14:creationId xmlns:p14="http://schemas.microsoft.com/office/powerpoint/2010/main" val="392073898"/>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F5B15-19CB-43B5-8015-5180CF6C8E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7533D9-3CE8-45B4-B933-4F2F6D74FBC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38742-C69B-4D51-B6EF-9145791F63E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BBC5EB76-1B13-43C0-AD6D-70F3F3FA03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11ED5F-79BF-4510-841C-86A92F46A36D}"/>
              </a:ext>
            </a:extLst>
          </p:cNvPr>
          <p:cNvSpPr>
            <a:spLocks noGrp="1"/>
          </p:cNvSpPr>
          <p:nvPr>
            <p:ph type="sldNum" sz="quarter" idx="12"/>
          </p:nvPr>
        </p:nvSpPr>
        <p:spPr/>
        <p:txBody>
          <a:bodyPr/>
          <a:lstStyle/>
          <a:p>
            <a:fld id="{8B38DBA3-52F9-4AF4-A6A4-FA4D7DB2F99C}" type="slidenum">
              <a:rPr lang="en-US" smtClean="0"/>
              <a:t>‹#›</a:t>
            </a:fld>
            <a:endParaRPr lang="en-US"/>
          </a:p>
        </p:txBody>
      </p:sp>
    </p:spTree>
    <p:extLst>
      <p:ext uri="{BB962C8B-B14F-4D97-AF65-F5344CB8AC3E}">
        <p14:creationId xmlns:p14="http://schemas.microsoft.com/office/powerpoint/2010/main" val="1278443726"/>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09A119-C741-45F7-A4CB-CA724D7CCCBE}"/>
              </a:ext>
            </a:extLst>
          </p:cNvPr>
          <p:cNvSpPr>
            <a:spLocks noGrp="1"/>
          </p:cNvSpPr>
          <p:nvPr>
            <p:ph type="title" orient="vert"/>
          </p:nvPr>
        </p:nvSpPr>
        <p:spPr>
          <a:xfrm>
            <a:off x="8715811" y="365125"/>
            <a:ext cx="2626162"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22F79F-21F1-4921-98B6-44FCE1960F4C}"/>
              </a:ext>
            </a:extLst>
          </p:cNvPr>
          <p:cNvSpPr>
            <a:spLocks noGrp="1"/>
          </p:cNvSpPr>
          <p:nvPr>
            <p:ph type="body" orient="vert" idx="1"/>
          </p:nvPr>
        </p:nvSpPr>
        <p:spPr>
          <a:xfrm>
            <a:off x="837327" y="365125"/>
            <a:ext cx="7726243"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DF3F21-5869-43B2-91C9-49FEE4FF1CF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39497AAF-C453-47EB-A878-E94EC8D701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CC6C59-6490-4CB8-B464-B63E1B4FFFA1}"/>
              </a:ext>
            </a:extLst>
          </p:cNvPr>
          <p:cNvSpPr>
            <a:spLocks noGrp="1"/>
          </p:cNvSpPr>
          <p:nvPr>
            <p:ph type="sldNum" sz="quarter" idx="12"/>
          </p:nvPr>
        </p:nvSpPr>
        <p:spPr/>
        <p:txBody>
          <a:bodyPr/>
          <a:lstStyle/>
          <a:p>
            <a:fld id="{8B38DBA3-52F9-4AF4-A6A4-FA4D7DB2F99C}" type="slidenum">
              <a:rPr lang="en-US" smtClean="0"/>
              <a:t>‹#›</a:t>
            </a:fld>
            <a:endParaRPr lang="en-US"/>
          </a:p>
        </p:txBody>
      </p:sp>
    </p:spTree>
    <p:extLst>
      <p:ext uri="{BB962C8B-B14F-4D97-AF65-F5344CB8AC3E}">
        <p14:creationId xmlns:p14="http://schemas.microsoft.com/office/powerpoint/2010/main" val="2913926781"/>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2B421-48A7-42BE-843E-E224F47D08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E2D8D-02C0-446F-A7C8-360AC330968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71EFB7-C07F-4DAD-BAC1-1993339C3B1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2F220AD-0415-4302-974C-F482CAEFF7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9C6055-13AB-4D56-BE5C-EB3132EDF32C}"/>
              </a:ext>
            </a:extLst>
          </p:cNvPr>
          <p:cNvSpPr>
            <a:spLocks noGrp="1"/>
          </p:cNvSpPr>
          <p:nvPr>
            <p:ph type="sldNum" sz="quarter" idx="12"/>
          </p:nvPr>
        </p:nvSpPr>
        <p:spPr/>
        <p:txBody>
          <a:bodyPr/>
          <a:lstStyle/>
          <a:p>
            <a:fld id="{8B38DBA3-52F9-4AF4-A6A4-FA4D7DB2F99C}" type="slidenum">
              <a:rPr lang="en-US" smtClean="0"/>
              <a:t>‹#›</a:t>
            </a:fld>
            <a:endParaRPr lang="en-US"/>
          </a:p>
        </p:txBody>
      </p:sp>
    </p:spTree>
    <p:extLst>
      <p:ext uri="{BB962C8B-B14F-4D97-AF65-F5344CB8AC3E}">
        <p14:creationId xmlns:p14="http://schemas.microsoft.com/office/powerpoint/2010/main" val="1299264615"/>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8E44E-FCCF-4083-85D6-42D7F317C53A}"/>
              </a:ext>
            </a:extLst>
          </p:cNvPr>
          <p:cNvSpPr>
            <a:spLocks noGrp="1"/>
          </p:cNvSpPr>
          <p:nvPr>
            <p:ph type="title"/>
          </p:nvPr>
        </p:nvSpPr>
        <p:spPr>
          <a:xfrm>
            <a:off x="830984" y="1709739"/>
            <a:ext cx="10504646" cy="2852737"/>
          </a:xfrm>
        </p:spPr>
        <p:txBody>
          <a:bodyPr anchor="b"/>
          <a:lstStyle>
            <a:lvl1pPr>
              <a:defRPr sz="5994"/>
            </a:lvl1pPr>
          </a:lstStyle>
          <a:p>
            <a:r>
              <a:rPr lang="en-US"/>
              <a:t>Click to edit Master title style</a:t>
            </a:r>
          </a:p>
        </p:txBody>
      </p:sp>
      <p:sp>
        <p:nvSpPr>
          <p:cNvPr id="3" name="Text Placeholder 2">
            <a:extLst>
              <a:ext uri="{FF2B5EF4-FFF2-40B4-BE49-F238E27FC236}">
                <a16:creationId xmlns:a16="http://schemas.microsoft.com/office/drawing/2014/main" id="{370725A7-822A-4E8A-B8B4-1E58DBF414D4}"/>
              </a:ext>
            </a:extLst>
          </p:cNvPr>
          <p:cNvSpPr>
            <a:spLocks noGrp="1"/>
          </p:cNvSpPr>
          <p:nvPr>
            <p:ph type="body" idx="1"/>
          </p:nvPr>
        </p:nvSpPr>
        <p:spPr>
          <a:xfrm>
            <a:off x="830984" y="4589464"/>
            <a:ext cx="10504646" cy="1500187"/>
          </a:xfrm>
        </p:spPr>
        <p:txBody>
          <a:bodyPr/>
          <a:lstStyle>
            <a:lvl1pPr marL="0" indent="0">
              <a:buNone/>
              <a:defRPr sz="2398">
                <a:solidFill>
                  <a:schemeClr val="tx1">
                    <a:tint val="75000"/>
                  </a:schemeClr>
                </a:solidFill>
              </a:defRPr>
            </a:lvl1pPr>
            <a:lvl2pPr marL="456743" indent="0">
              <a:buNone/>
              <a:defRPr sz="1998">
                <a:solidFill>
                  <a:schemeClr val="tx1">
                    <a:tint val="75000"/>
                  </a:schemeClr>
                </a:solidFill>
              </a:defRPr>
            </a:lvl2pPr>
            <a:lvl3pPr marL="913486" indent="0">
              <a:buNone/>
              <a:defRPr sz="1798">
                <a:solidFill>
                  <a:schemeClr val="tx1">
                    <a:tint val="75000"/>
                  </a:schemeClr>
                </a:solidFill>
              </a:defRPr>
            </a:lvl3pPr>
            <a:lvl4pPr marL="1370228" indent="0">
              <a:buNone/>
              <a:defRPr sz="1598">
                <a:solidFill>
                  <a:schemeClr val="tx1">
                    <a:tint val="75000"/>
                  </a:schemeClr>
                </a:solidFill>
              </a:defRPr>
            </a:lvl4pPr>
            <a:lvl5pPr marL="1826971" indent="0">
              <a:buNone/>
              <a:defRPr sz="1598">
                <a:solidFill>
                  <a:schemeClr val="tx1">
                    <a:tint val="75000"/>
                  </a:schemeClr>
                </a:solidFill>
              </a:defRPr>
            </a:lvl5pPr>
            <a:lvl6pPr marL="2283714" indent="0">
              <a:buNone/>
              <a:defRPr sz="1598">
                <a:solidFill>
                  <a:schemeClr val="tx1">
                    <a:tint val="75000"/>
                  </a:schemeClr>
                </a:solidFill>
              </a:defRPr>
            </a:lvl6pPr>
            <a:lvl7pPr marL="2740457" indent="0">
              <a:buNone/>
              <a:defRPr sz="1598">
                <a:solidFill>
                  <a:schemeClr val="tx1">
                    <a:tint val="75000"/>
                  </a:schemeClr>
                </a:solidFill>
              </a:defRPr>
            </a:lvl7pPr>
            <a:lvl8pPr marL="3197200" indent="0">
              <a:buNone/>
              <a:defRPr sz="1598">
                <a:solidFill>
                  <a:schemeClr val="tx1">
                    <a:tint val="75000"/>
                  </a:schemeClr>
                </a:solidFill>
              </a:defRPr>
            </a:lvl8pPr>
            <a:lvl9pPr marL="3653942" indent="0">
              <a:buNone/>
              <a:defRPr sz="1598">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09B6676-F2A1-4063-B4F5-F0787436439F}"/>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E8B0894-B205-4B4D-A4DC-2127F0FD03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727342-7588-4C1E-8B16-680916C6C8B3}"/>
              </a:ext>
            </a:extLst>
          </p:cNvPr>
          <p:cNvSpPr>
            <a:spLocks noGrp="1"/>
          </p:cNvSpPr>
          <p:nvPr>
            <p:ph type="sldNum" sz="quarter" idx="12"/>
          </p:nvPr>
        </p:nvSpPr>
        <p:spPr/>
        <p:txBody>
          <a:bodyPr/>
          <a:lstStyle/>
          <a:p>
            <a:fld id="{8B38DBA3-52F9-4AF4-A6A4-FA4D7DB2F99C}" type="slidenum">
              <a:rPr lang="en-US" smtClean="0"/>
              <a:t>‹#›</a:t>
            </a:fld>
            <a:endParaRPr lang="en-US"/>
          </a:p>
        </p:txBody>
      </p:sp>
    </p:spTree>
    <p:extLst>
      <p:ext uri="{BB962C8B-B14F-4D97-AF65-F5344CB8AC3E}">
        <p14:creationId xmlns:p14="http://schemas.microsoft.com/office/powerpoint/2010/main" val="329932343"/>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FF585-C3D4-409F-823F-F03F54452C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A15ECE-AEFF-4B0B-A2F1-E6B83D87A8E8}"/>
              </a:ext>
            </a:extLst>
          </p:cNvPr>
          <p:cNvSpPr>
            <a:spLocks noGrp="1"/>
          </p:cNvSpPr>
          <p:nvPr>
            <p:ph sz="half" idx="1"/>
          </p:nvPr>
        </p:nvSpPr>
        <p:spPr>
          <a:xfrm>
            <a:off x="837327" y="1825625"/>
            <a:ext cx="5176203"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BBCF71-DC30-4717-AC2C-4B1D916E76F6}"/>
              </a:ext>
            </a:extLst>
          </p:cNvPr>
          <p:cNvSpPr>
            <a:spLocks noGrp="1"/>
          </p:cNvSpPr>
          <p:nvPr>
            <p:ph sz="half" idx="2"/>
          </p:nvPr>
        </p:nvSpPr>
        <p:spPr>
          <a:xfrm>
            <a:off x="6165770" y="1825625"/>
            <a:ext cx="5176203"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99BEB1-2524-47E2-99DC-1ECDD753CB3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2E648864-7C81-4575-990E-5EA3AB234B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6C13A6-2A37-400A-92DE-46FE3D0C76BC}"/>
              </a:ext>
            </a:extLst>
          </p:cNvPr>
          <p:cNvSpPr>
            <a:spLocks noGrp="1"/>
          </p:cNvSpPr>
          <p:nvPr>
            <p:ph type="sldNum" sz="quarter" idx="12"/>
          </p:nvPr>
        </p:nvSpPr>
        <p:spPr/>
        <p:txBody>
          <a:bodyPr/>
          <a:lstStyle/>
          <a:p>
            <a:fld id="{8B38DBA3-52F9-4AF4-A6A4-FA4D7DB2F99C}" type="slidenum">
              <a:rPr lang="en-US" smtClean="0"/>
              <a:t>‹#›</a:t>
            </a:fld>
            <a:endParaRPr lang="en-US"/>
          </a:p>
        </p:txBody>
      </p:sp>
    </p:spTree>
    <p:extLst>
      <p:ext uri="{BB962C8B-B14F-4D97-AF65-F5344CB8AC3E}">
        <p14:creationId xmlns:p14="http://schemas.microsoft.com/office/powerpoint/2010/main" val="3424969662"/>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C9F83-B922-4DA8-A8C7-1E6E11237F92}"/>
              </a:ext>
            </a:extLst>
          </p:cNvPr>
          <p:cNvSpPr>
            <a:spLocks noGrp="1"/>
          </p:cNvSpPr>
          <p:nvPr>
            <p:ph type="title"/>
          </p:nvPr>
        </p:nvSpPr>
        <p:spPr>
          <a:xfrm>
            <a:off x="838913" y="365126"/>
            <a:ext cx="10504646"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125EBE-C3EF-41D2-942B-DFAC25D5BDF0}"/>
              </a:ext>
            </a:extLst>
          </p:cNvPr>
          <p:cNvSpPr>
            <a:spLocks noGrp="1"/>
          </p:cNvSpPr>
          <p:nvPr>
            <p:ph type="body" idx="1"/>
          </p:nvPr>
        </p:nvSpPr>
        <p:spPr>
          <a:xfrm>
            <a:off x="838914" y="1681163"/>
            <a:ext cx="5152414" cy="823912"/>
          </a:xfrm>
        </p:spPr>
        <p:txBody>
          <a:bodyPr anchor="b"/>
          <a:lstStyle>
            <a:lvl1pPr marL="0" indent="0">
              <a:buNone/>
              <a:defRPr sz="2398" b="1"/>
            </a:lvl1pPr>
            <a:lvl2pPr marL="456743" indent="0">
              <a:buNone/>
              <a:defRPr sz="1998" b="1"/>
            </a:lvl2pPr>
            <a:lvl3pPr marL="913486" indent="0">
              <a:buNone/>
              <a:defRPr sz="1798" b="1"/>
            </a:lvl3pPr>
            <a:lvl4pPr marL="1370228" indent="0">
              <a:buNone/>
              <a:defRPr sz="1598" b="1"/>
            </a:lvl4pPr>
            <a:lvl5pPr marL="1826971" indent="0">
              <a:buNone/>
              <a:defRPr sz="1598" b="1"/>
            </a:lvl5pPr>
            <a:lvl6pPr marL="2283714" indent="0">
              <a:buNone/>
              <a:defRPr sz="1598" b="1"/>
            </a:lvl6pPr>
            <a:lvl7pPr marL="2740457" indent="0">
              <a:buNone/>
              <a:defRPr sz="1598" b="1"/>
            </a:lvl7pPr>
            <a:lvl8pPr marL="3197200" indent="0">
              <a:buNone/>
              <a:defRPr sz="1598" b="1"/>
            </a:lvl8pPr>
            <a:lvl9pPr marL="3653942" indent="0">
              <a:buNone/>
              <a:defRPr sz="1598" b="1"/>
            </a:lvl9pPr>
          </a:lstStyle>
          <a:p>
            <a:pPr lvl="0"/>
            <a:r>
              <a:rPr lang="en-US"/>
              <a:t>Edit Master text styles</a:t>
            </a:r>
          </a:p>
        </p:txBody>
      </p:sp>
      <p:sp>
        <p:nvSpPr>
          <p:cNvPr id="4" name="Content Placeholder 3">
            <a:extLst>
              <a:ext uri="{FF2B5EF4-FFF2-40B4-BE49-F238E27FC236}">
                <a16:creationId xmlns:a16="http://schemas.microsoft.com/office/drawing/2014/main" id="{67933C91-7C9B-49F3-934C-81FDFEECA679}"/>
              </a:ext>
            </a:extLst>
          </p:cNvPr>
          <p:cNvSpPr>
            <a:spLocks noGrp="1"/>
          </p:cNvSpPr>
          <p:nvPr>
            <p:ph sz="half" idx="2"/>
          </p:nvPr>
        </p:nvSpPr>
        <p:spPr>
          <a:xfrm>
            <a:off x="838914" y="2505075"/>
            <a:ext cx="5152414"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A6BCFA-C95C-43BB-B023-D0F317F86B7A}"/>
              </a:ext>
            </a:extLst>
          </p:cNvPr>
          <p:cNvSpPr>
            <a:spLocks noGrp="1"/>
          </p:cNvSpPr>
          <p:nvPr>
            <p:ph type="body" sz="quarter" idx="3"/>
          </p:nvPr>
        </p:nvSpPr>
        <p:spPr>
          <a:xfrm>
            <a:off x="6165771" y="1681163"/>
            <a:ext cx="5177789" cy="823912"/>
          </a:xfrm>
        </p:spPr>
        <p:txBody>
          <a:bodyPr anchor="b"/>
          <a:lstStyle>
            <a:lvl1pPr marL="0" indent="0">
              <a:buNone/>
              <a:defRPr sz="2398" b="1"/>
            </a:lvl1pPr>
            <a:lvl2pPr marL="456743" indent="0">
              <a:buNone/>
              <a:defRPr sz="1998" b="1"/>
            </a:lvl2pPr>
            <a:lvl3pPr marL="913486" indent="0">
              <a:buNone/>
              <a:defRPr sz="1798" b="1"/>
            </a:lvl3pPr>
            <a:lvl4pPr marL="1370228" indent="0">
              <a:buNone/>
              <a:defRPr sz="1598" b="1"/>
            </a:lvl4pPr>
            <a:lvl5pPr marL="1826971" indent="0">
              <a:buNone/>
              <a:defRPr sz="1598" b="1"/>
            </a:lvl5pPr>
            <a:lvl6pPr marL="2283714" indent="0">
              <a:buNone/>
              <a:defRPr sz="1598" b="1"/>
            </a:lvl6pPr>
            <a:lvl7pPr marL="2740457" indent="0">
              <a:buNone/>
              <a:defRPr sz="1598" b="1"/>
            </a:lvl7pPr>
            <a:lvl8pPr marL="3197200" indent="0">
              <a:buNone/>
              <a:defRPr sz="1598" b="1"/>
            </a:lvl8pPr>
            <a:lvl9pPr marL="3653942" indent="0">
              <a:buNone/>
              <a:defRPr sz="1598" b="1"/>
            </a:lvl9pPr>
          </a:lstStyle>
          <a:p>
            <a:pPr lvl="0"/>
            <a:r>
              <a:rPr lang="en-US"/>
              <a:t>Edit Master text styles</a:t>
            </a:r>
          </a:p>
        </p:txBody>
      </p:sp>
      <p:sp>
        <p:nvSpPr>
          <p:cNvPr id="6" name="Content Placeholder 5">
            <a:extLst>
              <a:ext uri="{FF2B5EF4-FFF2-40B4-BE49-F238E27FC236}">
                <a16:creationId xmlns:a16="http://schemas.microsoft.com/office/drawing/2014/main" id="{4773633E-13FA-42C6-B7F5-EFA7951F2F37}"/>
              </a:ext>
            </a:extLst>
          </p:cNvPr>
          <p:cNvSpPr>
            <a:spLocks noGrp="1"/>
          </p:cNvSpPr>
          <p:nvPr>
            <p:ph sz="quarter" idx="4"/>
          </p:nvPr>
        </p:nvSpPr>
        <p:spPr>
          <a:xfrm>
            <a:off x="6165771" y="2505075"/>
            <a:ext cx="5177789"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FE1297-0F8F-464A-9F11-4CEED4299287}"/>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1C4CBC98-87C3-4AD9-B925-5804968428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85C860-5B12-4181-B159-154C69B78E6D}"/>
              </a:ext>
            </a:extLst>
          </p:cNvPr>
          <p:cNvSpPr>
            <a:spLocks noGrp="1"/>
          </p:cNvSpPr>
          <p:nvPr>
            <p:ph type="sldNum" sz="quarter" idx="12"/>
          </p:nvPr>
        </p:nvSpPr>
        <p:spPr/>
        <p:txBody>
          <a:bodyPr/>
          <a:lstStyle/>
          <a:p>
            <a:fld id="{8B38DBA3-52F9-4AF4-A6A4-FA4D7DB2F99C}" type="slidenum">
              <a:rPr lang="en-US" smtClean="0"/>
              <a:t>‹#›</a:t>
            </a:fld>
            <a:endParaRPr lang="en-US"/>
          </a:p>
        </p:txBody>
      </p:sp>
    </p:spTree>
    <p:extLst>
      <p:ext uri="{BB962C8B-B14F-4D97-AF65-F5344CB8AC3E}">
        <p14:creationId xmlns:p14="http://schemas.microsoft.com/office/powerpoint/2010/main" val="281395108"/>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33A32-5776-4F79-ABA4-246E37C1A1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0334CA-C393-4829-814C-7E0857E99C6C}"/>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7043B98F-1F73-4ABE-B946-DC54028CA2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CDDC54-1DCC-47BD-874A-50A8A647A6B2}"/>
              </a:ext>
            </a:extLst>
          </p:cNvPr>
          <p:cNvSpPr>
            <a:spLocks noGrp="1"/>
          </p:cNvSpPr>
          <p:nvPr>
            <p:ph type="sldNum" sz="quarter" idx="12"/>
          </p:nvPr>
        </p:nvSpPr>
        <p:spPr/>
        <p:txBody>
          <a:bodyPr/>
          <a:lstStyle/>
          <a:p>
            <a:fld id="{8B38DBA3-52F9-4AF4-A6A4-FA4D7DB2F99C}" type="slidenum">
              <a:rPr lang="en-US" smtClean="0"/>
              <a:t>‹#›</a:t>
            </a:fld>
            <a:endParaRPr lang="en-US"/>
          </a:p>
        </p:txBody>
      </p:sp>
    </p:spTree>
    <p:extLst>
      <p:ext uri="{BB962C8B-B14F-4D97-AF65-F5344CB8AC3E}">
        <p14:creationId xmlns:p14="http://schemas.microsoft.com/office/powerpoint/2010/main" val="3999828744"/>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70003C-7DDE-4045-9549-EAD0256570BB}"/>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6BF04795-89C1-4398-A528-EB00452295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A04D28-E383-4C76-BEAC-6820C3307261}"/>
              </a:ext>
            </a:extLst>
          </p:cNvPr>
          <p:cNvSpPr>
            <a:spLocks noGrp="1"/>
          </p:cNvSpPr>
          <p:nvPr>
            <p:ph type="sldNum" sz="quarter" idx="12"/>
          </p:nvPr>
        </p:nvSpPr>
        <p:spPr/>
        <p:txBody>
          <a:bodyPr/>
          <a:lstStyle/>
          <a:p>
            <a:fld id="{8B38DBA3-52F9-4AF4-A6A4-FA4D7DB2F99C}" type="slidenum">
              <a:rPr lang="en-US" smtClean="0"/>
              <a:t>‹#›</a:t>
            </a:fld>
            <a:endParaRPr lang="en-US"/>
          </a:p>
        </p:txBody>
      </p:sp>
    </p:spTree>
    <p:extLst>
      <p:ext uri="{BB962C8B-B14F-4D97-AF65-F5344CB8AC3E}">
        <p14:creationId xmlns:p14="http://schemas.microsoft.com/office/powerpoint/2010/main" val="847559359"/>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C071F-406D-412C-86EB-B2055B19E51D}"/>
              </a:ext>
            </a:extLst>
          </p:cNvPr>
          <p:cNvSpPr>
            <a:spLocks noGrp="1"/>
          </p:cNvSpPr>
          <p:nvPr>
            <p:ph type="title"/>
          </p:nvPr>
        </p:nvSpPr>
        <p:spPr>
          <a:xfrm>
            <a:off x="838914" y="457200"/>
            <a:ext cx="3928141" cy="1600200"/>
          </a:xfrm>
        </p:spPr>
        <p:txBody>
          <a:bodyPr anchor="b"/>
          <a:lstStyle>
            <a:lvl1pPr>
              <a:defRPr sz="3197"/>
            </a:lvl1pPr>
          </a:lstStyle>
          <a:p>
            <a:r>
              <a:rPr lang="en-US"/>
              <a:t>Click to edit Master title style</a:t>
            </a:r>
          </a:p>
        </p:txBody>
      </p:sp>
      <p:sp>
        <p:nvSpPr>
          <p:cNvPr id="3" name="Content Placeholder 2">
            <a:extLst>
              <a:ext uri="{FF2B5EF4-FFF2-40B4-BE49-F238E27FC236}">
                <a16:creationId xmlns:a16="http://schemas.microsoft.com/office/drawing/2014/main" id="{036D4F60-1FD1-4476-9744-B2F691DA5AE4}"/>
              </a:ext>
            </a:extLst>
          </p:cNvPr>
          <p:cNvSpPr>
            <a:spLocks noGrp="1"/>
          </p:cNvSpPr>
          <p:nvPr>
            <p:ph idx="1"/>
          </p:nvPr>
        </p:nvSpPr>
        <p:spPr>
          <a:xfrm>
            <a:off x="5177789" y="987426"/>
            <a:ext cx="6165771" cy="4873625"/>
          </a:xfrm>
        </p:spPr>
        <p:txBody>
          <a:bodyPr/>
          <a:lstStyle>
            <a:lvl1pPr>
              <a:defRPr sz="3197"/>
            </a:lvl1pPr>
            <a:lvl2pPr>
              <a:defRPr sz="2797"/>
            </a:lvl2pPr>
            <a:lvl3pPr>
              <a:defRPr sz="2398"/>
            </a:lvl3pPr>
            <a:lvl4pPr>
              <a:defRPr sz="1998"/>
            </a:lvl4pPr>
            <a:lvl5pPr>
              <a:defRPr sz="1998"/>
            </a:lvl5pPr>
            <a:lvl6pPr>
              <a:defRPr sz="1998"/>
            </a:lvl6pPr>
            <a:lvl7pPr>
              <a:defRPr sz="1998"/>
            </a:lvl7pPr>
            <a:lvl8pPr>
              <a:defRPr sz="1998"/>
            </a:lvl8pPr>
            <a:lvl9pPr>
              <a:defRPr sz="199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1BD318-943A-41FD-B521-EB58D97227B6}"/>
              </a:ext>
            </a:extLst>
          </p:cNvPr>
          <p:cNvSpPr>
            <a:spLocks noGrp="1"/>
          </p:cNvSpPr>
          <p:nvPr>
            <p:ph type="body" sz="half" idx="2"/>
          </p:nvPr>
        </p:nvSpPr>
        <p:spPr>
          <a:xfrm>
            <a:off x="838914" y="2057400"/>
            <a:ext cx="3928141" cy="3811588"/>
          </a:xfrm>
        </p:spPr>
        <p:txBody>
          <a:bodyPr/>
          <a:lstStyle>
            <a:lvl1pPr marL="0" indent="0">
              <a:buNone/>
              <a:defRPr sz="1598"/>
            </a:lvl1pPr>
            <a:lvl2pPr marL="456743" indent="0">
              <a:buNone/>
              <a:defRPr sz="1399"/>
            </a:lvl2pPr>
            <a:lvl3pPr marL="913486" indent="0">
              <a:buNone/>
              <a:defRPr sz="1199"/>
            </a:lvl3pPr>
            <a:lvl4pPr marL="1370228" indent="0">
              <a:buNone/>
              <a:defRPr sz="999"/>
            </a:lvl4pPr>
            <a:lvl5pPr marL="1826971" indent="0">
              <a:buNone/>
              <a:defRPr sz="999"/>
            </a:lvl5pPr>
            <a:lvl6pPr marL="2283714" indent="0">
              <a:buNone/>
              <a:defRPr sz="999"/>
            </a:lvl6pPr>
            <a:lvl7pPr marL="2740457" indent="0">
              <a:buNone/>
              <a:defRPr sz="999"/>
            </a:lvl7pPr>
            <a:lvl8pPr marL="3197200" indent="0">
              <a:buNone/>
              <a:defRPr sz="999"/>
            </a:lvl8pPr>
            <a:lvl9pPr marL="3653942" indent="0">
              <a:buNone/>
              <a:defRPr sz="999"/>
            </a:lvl9pPr>
          </a:lstStyle>
          <a:p>
            <a:pPr lvl="0"/>
            <a:r>
              <a:rPr lang="en-US"/>
              <a:t>Edit Master text styles</a:t>
            </a:r>
          </a:p>
        </p:txBody>
      </p:sp>
      <p:sp>
        <p:nvSpPr>
          <p:cNvPr id="5" name="Date Placeholder 4">
            <a:extLst>
              <a:ext uri="{FF2B5EF4-FFF2-40B4-BE49-F238E27FC236}">
                <a16:creationId xmlns:a16="http://schemas.microsoft.com/office/drawing/2014/main" id="{9D3D6CBD-822A-4775-B375-E4E5DFB021EE}"/>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97F8627-B2DD-47DB-A76B-6F2DB9430B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2A95E0-E8FA-4837-85C7-247E12BE7253}"/>
              </a:ext>
            </a:extLst>
          </p:cNvPr>
          <p:cNvSpPr>
            <a:spLocks noGrp="1"/>
          </p:cNvSpPr>
          <p:nvPr>
            <p:ph type="sldNum" sz="quarter" idx="12"/>
          </p:nvPr>
        </p:nvSpPr>
        <p:spPr/>
        <p:txBody>
          <a:bodyPr/>
          <a:lstStyle/>
          <a:p>
            <a:fld id="{8B38DBA3-52F9-4AF4-A6A4-FA4D7DB2F99C}" type="slidenum">
              <a:rPr lang="en-US" smtClean="0"/>
              <a:t>‹#›</a:t>
            </a:fld>
            <a:endParaRPr lang="en-US"/>
          </a:p>
        </p:txBody>
      </p:sp>
    </p:spTree>
    <p:extLst>
      <p:ext uri="{BB962C8B-B14F-4D97-AF65-F5344CB8AC3E}">
        <p14:creationId xmlns:p14="http://schemas.microsoft.com/office/powerpoint/2010/main" val="3538399538"/>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F619B-2065-4753-9854-723D41492CD4}"/>
              </a:ext>
            </a:extLst>
          </p:cNvPr>
          <p:cNvSpPr>
            <a:spLocks noGrp="1"/>
          </p:cNvSpPr>
          <p:nvPr>
            <p:ph type="title"/>
          </p:nvPr>
        </p:nvSpPr>
        <p:spPr>
          <a:xfrm>
            <a:off x="838914" y="457200"/>
            <a:ext cx="3928141" cy="1600200"/>
          </a:xfrm>
        </p:spPr>
        <p:txBody>
          <a:bodyPr anchor="b"/>
          <a:lstStyle>
            <a:lvl1pPr>
              <a:defRPr sz="3197"/>
            </a:lvl1pPr>
          </a:lstStyle>
          <a:p>
            <a:r>
              <a:rPr lang="en-US"/>
              <a:t>Click to edit Master title style</a:t>
            </a:r>
          </a:p>
        </p:txBody>
      </p:sp>
      <p:sp>
        <p:nvSpPr>
          <p:cNvPr id="3" name="Picture Placeholder 2">
            <a:extLst>
              <a:ext uri="{FF2B5EF4-FFF2-40B4-BE49-F238E27FC236}">
                <a16:creationId xmlns:a16="http://schemas.microsoft.com/office/drawing/2014/main" id="{4A7A5123-C6B5-41E5-BD1B-B5EB3A80F40F}"/>
              </a:ext>
            </a:extLst>
          </p:cNvPr>
          <p:cNvSpPr>
            <a:spLocks noGrp="1"/>
          </p:cNvSpPr>
          <p:nvPr>
            <p:ph type="pic" idx="1"/>
          </p:nvPr>
        </p:nvSpPr>
        <p:spPr>
          <a:xfrm>
            <a:off x="5177789" y="987426"/>
            <a:ext cx="6165771" cy="4873625"/>
          </a:xfrm>
        </p:spPr>
        <p:txBody>
          <a:bodyPr/>
          <a:lstStyle>
            <a:lvl1pPr marL="0" indent="0">
              <a:buNone/>
              <a:defRPr sz="3197"/>
            </a:lvl1pPr>
            <a:lvl2pPr marL="456743" indent="0">
              <a:buNone/>
              <a:defRPr sz="2797"/>
            </a:lvl2pPr>
            <a:lvl3pPr marL="913486" indent="0">
              <a:buNone/>
              <a:defRPr sz="2398"/>
            </a:lvl3pPr>
            <a:lvl4pPr marL="1370228" indent="0">
              <a:buNone/>
              <a:defRPr sz="1998"/>
            </a:lvl4pPr>
            <a:lvl5pPr marL="1826971" indent="0">
              <a:buNone/>
              <a:defRPr sz="1998"/>
            </a:lvl5pPr>
            <a:lvl6pPr marL="2283714" indent="0">
              <a:buNone/>
              <a:defRPr sz="1998"/>
            </a:lvl6pPr>
            <a:lvl7pPr marL="2740457" indent="0">
              <a:buNone/>
              <a:defRPr sz="1998"/>
            </a:lvl7pPr>
            <a:lvl8pPr marL="3197200" indent="0">
              <a:buNone/>
              <a:defRPr sz="1998"/>
            </a:lvl8pPr>
            <a:lvl9pPr marL="3653942" indent="0">
              <a:buNone/>
              <a:defRPr sz="1998"/>
            </a:lvl9pPr>
          </a:lstStyle>
          <a:p>
            <a:endParaRPr lang="en-US"/>
          </a:p>
        </p:txBody>
      </p:sp>
      <p:sp>
        <p:nvSpPr>
          <p:cNvPr id="4" name="Text Placeholder 3">
            <a:extLst>
              <a:ext uri="{FF2B5EF4-FFF2-40B4-BE49-F238E27FC236}">
                <a16:creationId xmlns:a16="http://schemas.microsoft.com/office/drawing/2014/main" id="{61671FA1-F583-4362-BCDE-549EC5D1083C}"/>
              </a:ext>
            </a:extLst>
          </p:cNvPr>
          <p:cNvSpPr>
            <a:spLocks noGrp="1"/>
          </p:cNvSpPr>
          <p:nvPr>
            <p:ph type="body" sz="half" idx="2"/>
          </p:nvPr>
        </p:nvSpPr>
        <p:spPr>
          <a:xfrm>
            <a:off x="838914" y="2057400"/>
            <a:ext cx="3928141" cy="3811588"/>
          </a:xfrm>
        </p:spPr>
        <p:txBody>
          <a:bodyPr/>
          <a:lstStyle>
            <a:lvl1pPr marL="0" indent="0">
              <a:buNone/>
              <a:defRPr sz="1598"/>
            </a:lvl1pPr>
            <a:lvl2pPr marL="456743" indent="0">
              <a:buNone/>
              <a:defRPr sz="1399"/>
            </a:lvl2pPr>
            <a:lvl3pPr marL="913486" indent="0">
              <a:buNone/>
              <a:defRPr sz="1199"/>
            </a:lvl3pPr>
            <a:lvl4pPr marL="1370228" indent="0">
              <a:buNone/>
              <a:defRPr sz="999"/>
            </a:lvl4pPr>
            <a:lvl5pPr marL="1826971" indent="0">
              <a:buNone/>
              <a:defRPr sz="999"/>
            </a:lvl5pPr>
            <a:lvl6pPr marL="2283714" indent="0">
              <a:buNone/>
              <a:defRPr sz="999"/>
            </a:lvl6pPr>
            <a:lvl7pPr marL="2740457" indent="0">
              <a:buNone/>
              <a:defRPr sz="999"/>
            </a:lvl7pPr>
            <a:lvl8pPr marL="3197200" indent="0">
              <a:buNone/>
              <a:defRPr sz="999"/>
            </a:lvl8pPr>
            <a:lvl9pPr marL="3653942" indent="0">
              <a:buNone/>
              <a:defRPr sz="999"/>
            </a:lvl9pPr>
          </a:lstStyle>
          <a:p>
            <a:pPr lvl="0"/>
            <a:r>
              <a:rPr lang="en-US"/>
              <a:t>Edit Master text styles</a:t>
            </a:r>
          </a:p>
        </p:txBody>
      </p:sp>
      <p:sp>
        <p:nvSpPr>
          <p:cNvPr id="5" name="Date Placeholder 4">
            <a:extLst>
              <a:ext uri="{FF2B5EF4-FFF2-40B4-BE49-F238E27FC236}">
                <a16:creationId xmlns:a16="http://schemas.microsoft.com/office/drawing/2014/main" id="{1A5DD839-3DAA-4545-A563-5A62EE35BAAB}"/>
              </a:ext>
            </a:extLst>
          </p:cNvPr>
          <p:cNvSpPr>
            <a:spLocks noGrp="1"/>
          </p:cNvSpPr>
          <p:nvPr>
            <p:ph type="dt" sz="half" idx="10"/>
          </p:nvPr>
        </p:nvSpPr>
        <p:spPr/>
        <p:txBody>
          <a:bodyPr/>
          <a:lstStyle/>
          <a:p>
            <a:fld id="{4A13B573-03C3-47CF-9BBC-8B938A8902C0}" type="datetimeFigureOut">
              <a:rPr lang="en-US" smtClean="0"/>
              <a:t>12/5/2019</a:t>
            </a:fld>
            <a:endParaRPr lang="en-US"/>
          </a:p>
        </p:txBody>
      </p:sp>
      <p:sp>
        <p:nvSpPr>
          <p:cNvPr id="6" name="Footer Placeholder 5">
            <a:extLst>
              <a:ext uri="{FF2B5EF4-FFF2-40B4-BE49-F238E27FC236}">
                <a16:creationId xmlns:a16="http://schemas.microsoft.com/office/drawing/2014/main" id="{9DD358D6-6B44-41D1-9B12-043ED1AC7F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F59C36-19D2-48A9-8D4A-A51B88785A02}"/>
              </a:ext>
            </a:extLst>
          </p:cNvPr>
          <p:cNvSpPr>
            <a:spLocks noGrp="1"/>
          </p:cNvSpPr>
          <p:nvPr>
            <p:ph type="sldNum" sz="quarter" idx="12"/>
          </p:nvPr>
        </p:nvSpPr>
        <p:spPr/>
        <p:txBody>
          <a:bodyPr/>
          <a:lstStyle/>
          <a:p>
            <a:fld id="{C0C0EEA4-D7D3-4874-824E-50547CCDFB99}" type="slidenum">
              <a:rPr lang="en-US" smtClean="0"/>
              <a:t>‹#›</a:t>
            </a:fld>
            <a:endParaRPr lang="en-US"/>
          </a:p>
        </p:txBody>
      </p:sp>
    </p:spTree>
    <p:extLst>
      <p:ext uri="{BB962C8B-B14F-4D97-AF65-F5344CB8AC3E}">
        <p14:creationId xmlns:p14="http://schemas.microsoft.com/office/powerpoint/2010/main" val="1814927042"/>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2F78BE-3E3E-48F0-BEC3-7CF533709658}"/>
              </a:ext>
            </a:extLst>
          </p:cNvPr>
          <p:cNvSpPr>
            <a:spLocks noGrp="1"/>
          </p:cNvSpPr>
          <p:nvPr>
            <p:ph type="title"/>
          </p:nvPr>
        </p:nvSpPr>
        <p:spPr>
          <a:xfrm>
            <a:off x="837327" y="365126"/>
            <a:ext cx="10504646"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AB5D07-6F49-47C9-B9FF-765726F61D0B}"/>
              </a:ext>
            </a:extLst>
          </p:cNvPr>
          <p:cNvSpPr>
            <a:spLocks noGrp="1"/>
          </p:cNvSpPr>
          <p:nvPr>
            <p:ph type="body" idx="1"/>
          </p:nvPr>
        </p:nvSpPr>
        <p:spPr>
          <a:xfrm>
            <a:off x="837327" y="1825625"/>
            <a:ext cx="10504646"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7DBD22-37F3-4C14-B078-76E4FC4E4392}"/>
              </a:ext>
            </a:extLst>
          </p:cNvPr>
          <p:cNvSpPr>
            <a:spLocks noGrp="1"/>
          </p:cNvSpPr>
          <p:nvPr>
            <p:ph type="dt" sz="half" idx="2"/>
          </p:nvPr>
        </p:nvSpPr>
        <p:spPr>
          <a:xfrm>
            <a:off x="837327" y="6356351"/>
            <a:ext cx="2740343" cy="365125"/>
          </a:xfrm>
          <a:prstGeom prst="rect">
            <a:avLst/>
          </a:prstGeom>
        </p:spPr>
        <p:txBody>
          <a:bodyPr vert="horz" lIns="91440" tIns="45720" rIns="91440" bIns="45720" rtlCol="0" anchor="ctr"/>
          <a:lstStyle>
            <a:lvl1pPr algn="l">
              <a:defRPr sz="1199">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EF393D43-86FA-40E8-821D-A941DF7E3509}"/>
              </a:ext>
            </a:extLst>
          </p:cNvPr>
          <p:cNvSpPr>
            <a:spLocks noGrp="1"/>
          </p:cNvSpPr>
          <p:nvPr>
            <p:ph type="ftr" sz="quarter" idx="3"/>
          </p:nvPr>
        </p:nvSpPr>
        <p:spPr>
          <a:xfrm>
            <a:off x="4034393" y="6356351"/>
            <a:ext cx="4110514" cy="365125"/>
          </a:xfrm>
          <a:prstGeom prst="rect">
            <a:avLst/>
          </a:prstGeom>
        </p:spPr>
        <p:txBody>
          <a:bodyPr vert="horz" lIns="91440" tIns="45720" rIns="91440" bIns="45720" rtlCol="0" anchor="ctr"/>
          <a:lstStyle>
            <a:lvl1pPr algn="ctr">
              <a:defRPr sz="1199">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3114569-FECE-486C-938A-2783A77C906E}"/>
              </a:ext>
            </a:extLst>
          </p:cNvPr>
          <p:cNvSpPr>
            <a:spLocks noGrp="1"/>
          </p:cNvSpPr>
          <p:nvPr>
            <p:ph type="sldNum" sz="quarter" idx="4"/>
          </p:nvPr>
        </p:nvSpPr>
        <p:spPr>
          <a:xfrm>
            <a:off x="8601630" y="6356351"/>
            <a:ext cx="2740343" cy="365125"/>
          </a:xfrm>
          <a:prstGeom prst="rect">
            <a:avLst/>
          </a:prstGeom>
        </p:spPr>
        <p:txBody>
          <a:bodyPr vert="horz" lIns="91440" tIns="45720" rIns="91440" bIns="45720" rtlCol="0" anchor="ctr"/>
          <a:lstStyle>
            <a:lvl1pPr algn="r">
              <a:defRPr sz="1199">
                <a:solidFill>
                  <a:schemeClr val="tx1">
                    <a:tint val="75000"/>
                  </a:schemeClr>
                </a:solidFill>
              </a:defRPr>
            </a:lvl1pPr>
          </a:lstStyle>
          <a:p>
            <a:fld id="{8B38DBA3-52F9-4AF4-A6A4-FA4D7DB2F99C}" type="slidenum">
              <a:rPr lang="en-US" smtClean="0"/>
              <a:t>‹#›</a:t>
            </a:fld>
            <a:endParaRPr lang="en-US"/>
          </a:p>
        </p:txBody>
      </p:sp>
    </p:spTree>
    <p:extLst>
      <p:ext uri="{BB962C8B-B14F-4D97-AF65-F5344CB8AC3E}">
        <p14:creationId xmlns:p14="http://schemas.microsoft.com/office/powerpoint/2010/main" val="2842211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fade/>
  </p:transition>
  <p:txStyles>
    <p:titleStyle>
      <a:lvl1pPr algn="l" defTabSz="913486" rtl="0" eaLnBrk="1" latinLnBrk="0" hangingPunct="1">
        <a:lnSpc>
          <a:spcPct val="90000"/>
        </a:lnSpc>
        <a:spcBef>
          <a:spcPct val="0"/>
        </a:spcBef>
        <a:buNone/>
        <a:defRPr sz="4396" kern="1200">
          <a:solidFill>
            <a:schemeClr val="tx1"/>
          </a:solidFill>
          <a:latin typeface="+mj-lt"/>
          <a:ea typeface="+mj-ea"/>
          <a:cs typeface="+mj-cs"/>
        </a:defRPr>
      </a:lvl1pPr>
    </p:titleStyle>
    <p:bodyStyle>
      <a:lvl1pPr marL="228371" indent="-228371" algn="l" defTabSz="913486" rtl="0" eaLnBrk="1" latinLnBrk="0" hangingPunct="1">
        <a:lnSpc>
          <a:spcPct val="90000"/>
        </a:lnSpc>
        <a:spcBef>
          <a:spcPts val="999"/>
        </a:spcBef>
        <a:buFont typeface="Arial" panose="020B0604020202020204" pitchFamily="34" charset="0"/>
        <a:buChar char="•"/>
        <a:defRPr sz="2797" kern="1200">
          <a:solidFill>
            <a:schemeClr val="tx1"/>
          </a:solidFill>
          <a:latin typeface="+mn-lt"/>
          <a:ea typeface="+mn-ea"/>
          <a:cs typeface="+mn-cs"/>
        </a:defRPr>
      </a:lvl1pPr>
      <a:lvl2pPr marL="685114" indent="-228371" algn="l" defTabSz="913486" rtl="0" eaLnBrk="1" latinLnBrk="0" hangingPunct="1">
        <a:lnSpc>
          <a:spcPct val="90000"/>
        </a:lnSpc>
        <a:spcBef>
          <a:spcPts val="500"/>
        </a:spcBef>
        <a:buFont typeface="Arial" panose="020B0604020202020204" pitchFamily="34" charset="0"/>
        <a:buChar char="•"/>
        <a:defRPr sz="2398" kern="1200">
          <a:solidFill>
            <a:schemeClr val="tx1"/>
          </a:solidFill>
          <a:latin typeface="+mn-lt"/>
          <a:ea typeface="+mn-ea"/>
          <a:cs typeface="+mn-cs"/>
        </a:defRPr>
      </a:lvl2pPr>
      <a:lvl3pPr marL="1141857" indent="-228371" algn="l" defTabSz="913486" rtl="0" eaLnBrk="1" latinLnBrk="0" hangingPunct="1">
        <a:lnSpc>
          <a:spcPct val="90000"/>
        </a:lnSpc>
        <a:spcBef>
          <a:spcPts val="500"/>
        </a:spcBef>
        <a:buFont typeface="Arial" panose="020B0604020202020204" pitchFamily="34" charset="0"/>
        <a:buChar char="•"/>
        <a:defRPr sz="1998" kern="1200">
          <a:solidFill>
            <a:schemeClr val="tx1"/>
          </a:solidFill>
          <a:latin typeface="+mn-lt"/>
          <a:ea typeface="+mn-ea"/>
          <a:cs typeface="+mn-cs"/>
        </a:defRPr>
      </a:lvl3pPr>
      <a:lvl4pPr marL="1598600"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4pPr>
      <a:lvl5pPr marL="2055343"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5pPr>
      <a:lvl6pPr marL="2512085"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6pPr>
      <a:lvl7pPr marL="2968828"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7pPr>
      <a:lvl8pPr marL="3425571"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8pPr>
      <a:lvl9pPr marL="3882314"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9pPr>
    </p:bodyStyle>
    <p:otherStyle>
      <a:defPPr>
        <a:defRPr lang="en-US"/>
      </a:defPPr>
      <a:lvl1pPr marL="0" algn="l" defTabSz="913486" rtl="0" eaLnBrk="1" latinLnBrk="0" hangingPunct="1">
        <a:defRPr sz="1798" kern="1200">
          <a:solidFill>
            <a:schemeClr val="tx1"/>
          </a:solidFill>
          <a:latin typeface="+mn-lt"/>
          <a:ea typeface="+mn-ea"/>
          <a:cs typeface="+mn-cs"/>
        </a:defRPr>
      </a:lvl1pPr>
      <a:lvl2pPr marL="456743" algn="l" defTabSz="913486" rtl="0" eaLnBrk="1" latinLnBrk="0" hangingPunct="1">
        <a:defRPr sz="1798" kern="1200">
          <a:solidFill>
            <a:schemeClr val="tx1"/>
          </a:solidFill>
          <a:latin typeface="+mn-lt"/>
          <a:ea typeface="+mn-ea"/>
          <a:cs typeface="+mn-cs"/>
        </a:defRPr>
      </a:lvl2pPr>
      <a:lvl3pPr marL="913486" algn="l" defTabSz="913486" rtl="0" eaLnBrk="1" latinLnBrk="0" hangingPunct="1">
        <a:defRPr sz="1798" kern="1200">
          <a:solidFill>
            <a:schemeClr val="tx1"/>
          </a:solidFill>
          <a:latin typeface="+mn-lt"/>
          <a:ea typeface="+mn-ea"/>
          <a:cs typeface="+mn-cs"/>
        </a:defRPr>
      </a:lvl3pPr>
      <a:lvl4pPr marL="1370228" algn="l" defTabSz="913486" rtl="0" eaLnBrk="1" latinLnBrk="0" hangingPunct="1">
        <a:defRPr sz="1798" kern="1200">
          <a:solidFill>
            <a:schemeClr val="tx1"/>
          </a:solidFill>
          <a:latin typeface="+mn-lt"/>
          <a:ea typeface="+mn-ea"/>
          <a:cs typeface="+mn-cs"/>
        </a:defRPr>
      </a:lvl4pPr>
      <a:lvl5pPr marL="1826971" algn="l" defTabSz="913486" rtl="0" eaLnBrk="1" latinLnBrk="0" hangingPunct="1">
        <a:defRPr sz="1798" kern="1200">
          <a:solidFill>
            <a:schemeClr val="tx1"/>
          </a:solidFill>
          <a:latin typeface="+mn-lt"/>
          <a:ea typeface="+mn-ea"/>
          <a:cs typeface="+mn-cs"/>
        </a:defRPr>
      </a:lvl5pPr>
      <a:lvl6pPr marL="2283714" algn="l" defTabSz="913486" rtl="0" eaLnBrk="1" latinLnBrk="0" hangingPunct="1">
        <a:defRPr sz="1798" kern="1200">
          <a:solidFill>
            <a:schemeClr val="tx1"/>
          </a:solidFill>
          <a:latin typeface="+mn-lt"/>
          <a:ea typeface="+mn-ea"/>
          <a:cs typeface="+mn-cs"/>
        </a:defRPr>
      </a:lvl6pPr>
      <a:lvl7pPr marL="2740457" algn="l" defTabSz="913486" rtl="0" eaLnBrk="1" latinLnBrk="0" hangingPunct="1">
        <a:defRPr sz="1798" kern="1200">
          <a:solidFill>
            <a:schemeClr val="tx1"/>
          </a:solidFill>
          <a:latin typeface="+mn-lt"/>
          <a:ea typeface="+mn-ea"/>
          <a:cs typeface="+mn-cs"/>
        </a:defRPr>
      </a:lvl7pPr>
      <a:lvl8pPr marL="3197200" algn="l" defTabSz="913486" rtl="0" eaLnBrk="1" latinLnBrk="0" hangingPunct="1">
        <a:defRPr sz="1798" kern="1200">
          <a:solidFill>
            <a:schemeClr val="tx1"/>
          </a:solidFill>
          <a:latin typeface="+mn-lt"/>
          <a:ea typeface="+mn-ea"/>
          <a:cs typeface="+mn-cs"/>
        </a:defRPr>
      </a:lvl8pPr>
      <a:lvl9pPr marL="3653942" algn="l" defTabSz="913486" rtl="0" eaLnBrk="1" latinLnBrk="0" hangingPunct="1">
        <a:defRPr sz="17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0.jpe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noGrp="1"/>
          </p:cNvSpPr>
          <p:nvPr>
            <p:ph type="ctrTitle"/>
          </p:nvPr>
        </p:nvSpPr>
        <p:spPr>
          <a:xfrm>
            <a:off x="793750" y="992656"/>
            <a:ext cx="10591800" cy="1674056"/>
          </a:xfrm>
          <a:prstGeom prst="rect">
            <a:avLst/>
          </a:prstGeom>
        </p:spPr>
        <p:txBody>
          <a:bodyPr>
            <a:normAutofit fontScale="90000"/>
          </a:bodyPr>
          <a:lstStyle>
            <a:lvl1pPr lvl="0">
              <a:defRPr/>
            </a:lvl1pPr>
          </a:lstStyle>
          <a:p>
            <a:pPr lvl="0" algn="ctr"/>
            <a:r>
              <a:rPr lang="en-US" sz="4900" b="1" dirty="0">
                <a:solidFill>
                  <a:srgbClr val="002060"/>
                </a:solidFill>
                <a:latin typeface="Times New Roman" panose="02020603050405020304" pitchFamily="18" charset="0"/>
                <a:cs typeface="Times New Roman" panose="02020603050405020304" pitchFamily="18" charset="0"/>
              </a:rPr>
              <a:t>Crime Detection And Prediction on Twitter</a:t>
            </a:r>
            <a:br>
              <a:rPr lang="en-US" sz="6600" dirty="0">
                <a:solidFill>
                  <a:srgbClr val="002060"/>
                </a:solidFill>
              </a:rPr>
            </a:br>
            <a:r>
              <a:rPr lang="en-US" sz="3600" dirty="0">
                <a:solidFill>
                  <a:srgbClr val="002060"/>
                </a:solidFill>
                <a:latin typeface="Century Gothic (Headings)"/>
              </a:rPr>
              <a:t>                                               </a:t>
            </a:r>
          </a:p>
        </p:txBody>
      </p:sp>
      <p:sp>
        <p:nvSpPr>
          <p:cNvPr id="2" name="Subtitle 1"/>
          <p:cNvSpPr txBox="1">
            <a:spLocks noGrp="1"/>
          </p:cNvSpPr>
          <p:nvPr>
            <p:ph type="subTitle" idx="1"/>
          </p:nvPr>
        </p:nvSpPr>
        <p:spPr>
          <a:xfrm>
            <a:off x="793750" y="3996542"/>
            <a:ext cx="4754764" cy="1261691"/>
          </a:xfrm>
          <a:prstGeom prst="rect">
            <a:avLst/>
          </a:prstGeom>
        </p:spPr>
        <p:txBody>
          <a:bodyPr>
            <a:noAutofit/>
          </a:bodyPr>
          <a:lstStyle>
            <a:lvl1pPr lvl="0">
              <a:defRPr/>
            </a:lvl1pPr>
          </a:lstStyle>
          <a:p>
            <a:pPr lvl="0" algn="just"/>
            <a:r>
              <a:rPr lang="en-US" sz="1800" b="1" dirty="0">
                <a:solidFill>
                  <a:schemeClr val="tx1">
                    <a:lumMod val="95000"/>
                    <a:lumOff val="5000"/>
                  </a:schemeClr>
                </a:solidFill>
                <a:latin typeface="Times New Roman"/>
              </a:rPr>
              <a:t>Presented by:</a:t>
            </a:r>
          </a:p>
          <a:p>
            <a:pPr lvl="0" algn="just"/>
            <a:r>
              <a:rPr lang="en-US" sz="1800" b="1" dirty="0">
                <a:solidFill>
                  <a:schemeClr val="tx1">
                    <a:lumMod val="95000"/>
                    <a:lumOff val="5000"/>
                  </a:schemeClr>
                </a:solidFill>
                <a:latin typeface="Times New Roman"/>
              </a:rPr>
              <a:t>Ak</a:t>
            </a:r>
            <a:r>
              <a:rPr sz="1800" b="1" dirty="0">
                <a:solidFill>
                  <a:schemeClr val="tx1">
                    <a:lumMod val="95000"/>
                    <a:lumOff val="5000"/>
                  </a:schemeClr>
                </a:solidFill>
                <a:latin typeface="Times New Roman"/>
              </a:rPr>
              <a:t>ee</a:t>
            </a:r>
            <a:r>
              <a:rPr lang="en-US" sz="1800" b="1" dirty="0">
                <a:solidFill>
                  <a:schemeClr val="tx1">
                    <a:lumMod val="95000"/>
                    <a:lumOff val="5000"/>
                  </a:schemeClr>
                </a:solidFill>
                <a:latin typeface="Times New Roman"/>
              </a:rPr>
              <a:t>l</a:t>
            </a:r>
            <a:r>
              <a:rPr sz="1800" b="1" dirty="0">
                <a:solidFill>
                  <a:schemeClr val="tx1">
                    <a:lumMod val="95000"/>
                    <a:lumOff val="5000"/>
                  </a:schemeClr>
                </a:solidFill>
                <a:latin typeface="Times New Roman"/>
              </a:rPr>
              <a:t> Farooq</a:t>
            </a:r>
            <a:r>
              <a:rPr lang="en-US" sz="1800" b="1" dirty="0">
                <a:solidFill>
                  <a:schemeClr val="tx1">
                    <a:lumMod val="95000"/>
                    <a:lumOff val="5000"/>
                  </a:schemeClr>
                </a:solidFill>
                <a:latin typeface="Times New Roman"/>
              </a:rPr>
              <a:t> (</a:t>
            </a:r>
            <a:r>
              <a:rPr lang="en-IN" sz="1800" b="1" dirty="0">
                <a:solidFill>
                  <a:schemeClr val="tx1">
                    <a:lumMod val="95000"/>
                    <a:lumOff val="5000"/>
                  </a:schemeClr>
                </a:solidFill>
                <a:latin typeface="Times New Roman"/>
              </a:rPr>
              <a:t>11601768)</a:t>
            </a:r>
            <a:endParaRPr lang="en-US" sz="1800" b="1" dirty="0">
              <a:solidFill>
                <a:schemeClr val="tx1">
                  <a:lumMod val="95000"/>
                  <a:lumOff val="5000"/>
                </a:schemeClr>
              </a:solidFill>
              <a:latin typeface="Times New Roman"/>
            </a:endParaRPr>
          </a:p>
          <a:p>
            <a:pPr lvl="0" algn="just"/>
            <a:r>
              <a:rPr lang="en-IN" sz="1800" b="1" dirty="0">
                <a:solidFill>
                  <a:schemeClr val="tx1">
                    <a:lumMod val="95000"/>
                    <a:lumOff val="5000"/>
                  </a:schemeClr>
                </a:solidFill>
                <a:latin typeface="Times New Roman"/>
              </a:rPr>
              <a:t>Sushmita (11613310)</a:t>
            </a:r>
          </a:p>
          <a:p>
            <a:pPr lvl="0" algn="just"/>
            <a:endParaRPr sz="1800" b="1" dirty="0">
              <a:solidFill>
                <a:schemeClr val="tx1">
                  <a:lumMod val="95000"/>
                  <a:lumOff val="5000"/>
                </a:schemeClr>
              </a:solidFill>
              <a:latin typeface="Times New Roman"/>
            </a:endParaRPr>
          </a:p>
          <a:p>
            <a:pPr marL="273050" lvl="0" indent="-273050" algn="just"/>
            <a:endParaRPr lang="en-US" sz="1400" b="1" i="1" dirty="0">
              <a:solidFill>
                <a:schemeClr val="tx1">
                  <a:lumMod val="95000"/>
                  <a:lumOff val="5000"/>
                </a:schemeClr>
              </a:solidFill>
              <a:latin typeface="Times New Roman"/>
            </a:endParaRPr>
          </a:p>
          <a:p>
            <a:pPr marL="273050" lvl="0" indent="-273050" algn="just"/>
            <a:endParaRPr lang="en-US" sz="1400" b="1" i="1" dirty="0">
              <a:solidFill>
                <a:schemeClr val="tx1">
                  <a:lumMod val="95000"/>
                  <a:lumOff val="5000"/>
                </a:schemeClr>
              </a:solidFill>
              <a:latin typeface="Times New Roman"/>
            </a:endParaRPr>
          </a:p>
        </p:txBody>
      </p:sp>
      <p:sp>
        <p:nvSpPr>
          <p:cNvPr id="5" name="Subtitle 1">
            <a:extLst>
              <a:ext uri="{FF2B5EF4-FFF2-40B4-BE49-F238E27FC236}">
                <a16:creationId xmlns:a16="http://schemas.microsoft.com/office/drawing/2014/main" id="{291AE694-1DD0-463A-B7DB-D62386DF7535}"/>
              </a:ext>
            </a:extLst>
          </p:cNvPr>
          <p:cNvSpPr txBox="1">
            <a:spLocks/>
          </p:cNvSpPr>
          <p:nvPr/>
        </p:nvSpPr>
        <p:spPr>
          <a:xfrm>
            <a:off x="9340567" y="3996542"/>
            <a:ext cx="4754764" cy="1287194"/>
          </a:xfrm>
          <a:prstGeom prst="rect">
            <a:avLst/>
          </a:prstGeom>
        </p:spPr>
        <p:txBody>
          <a:bodyPr vert="horz" lIns="91440" tIns="45720" rIns="91440" bIns="45720" rtlCol="0">
            <a:noAutofit/>
          </a:bodyPr>
          <a:lstStyle>
            <a:lvl1pPr marL="0" lvl="0" indent="0" algn="ctr" defTabSz="913486" rtl="0" eaLnBrk="1" latinLnBrk="0" hangingPunct="1">
              <a:lnSpc>
                <a:spcPct val="90000"/>
              </a:lnSpc>
              <a:spcBef>
                <a:spcPts val="999"/>
              </a:spcBef>
              <a:buFont typeface="Arial" panose="020B0604020202020204" pitchFamily="34" charset="0"/>
              <a:buNone/>
              <a:defRPr sz="2398" kern="1200">
                <a:solidFill>
                  <a:schemeClr val="tx1"/>
                </a:solidFill>
                <a:latin typeface="+mn-lt"/>
                <a:ea typeface="+mn-ea"/>
                <a:cs typeface="+mn-cs"/>
              </a:defRPr>
            </a:lvl1pPr>
            <a:lvl2pPr marL="456743" indent="0" algn="ctr" defTabSz="913486" rtl="0" eaLnBrk="1" latinLnBrk="0" hangingPunct="1">
              <a:lnSpc>
                <a:spcPct val="90000"/>
              </a:lnSpc>
              <a:spcBef>
                <a:spcPts val="500"/>
              </a:spcBef>
              <a:buFont typeface="Arial" panose="020B0604020202020204" pitchFamily="34" charset="0"/>
              <a:buNone/>
              <a:defRPr sz="1998" kern="1200">
                <a:solidFill>
                  <a:schemeClr val="tx1"/>
                </a:solidFill>
                <a:latin typeface="+mn-lt"/>
                <a:ea typeface="+mn-ea"/>
                <a:cs typeface="+mn-cs"/>
              </a:defRPr>
            </a:lvl2pPr>
            <a:lvl3pPr marL="913486" indent="0" algn="ctr" defTabSz="913486" rtl="0" eaLnBrk="1" latinLnBrk="0" hangingPunct="1">
              <a:lnSpc>
                <a:spcPct val="90000"/>
              </a:lnSpc>
              <a:spcBef>
                <a:spcPts val="500"/>
              </a:spcBef>
              <a:buFont typeface="Arial" panose="020B0604020202020204" pitchFamily="34" charset="0"/>
              <a:buNone/>
              <a:defRPr sz="1798" kern="1200">
                <a:solidFill>
                  <a:schemeClr val="tx1"/>
                </a:solidFill>
                <a:latin typeface="+mn-lt"/>
                <a:ea typeface="+mn-ea"/>
                <a:cs typeface="+mn-cs"/>
              </a:defRPr>
            </a:lvl3pPr>
            <a:lvl4pPr marL="1370228" indent="0" algn="ctr" defTabSz="913486" rtl="0" eaLnBrk="1" latinLnBrk="0" hangingPunct="1">
              <a:lnSpc>
                <a:spcPct val="90000"/>
              </a:lnSpc>
              <a:spcBef>
                <a:spcPts val="500"/>
              </a:spcBef>
              <a:buFont typeface="Arial" panose="020B0604020202020204" pitchFamily="34" charset="0"/>
              <a:buNone/>
              <a:defRPr sz="1598" kern="1200">
                <a:solidFill>
                  <a:schemeClr val="tx1"/>
                </a:solidFill>
                <a:latin typeface="+mn-lt"/>
                <a:ea typeface="+mn-ea"/>
                <a:cs typeface="+mn-cs"/>
              </a:defRPr>
            </a:lvl4pPr>
            <a:lvl5pPr marL="1826971" indent="0" algn="ctr" defTabSz="913486" rtl="0" eaLnBrk="1" latinLnBrk="0" hangingPunct="1">
              <a:lnSpc>
                <a:spcPct val="90000"/>
              </a:lnSpc>
              <a:spcBef>
                <a:spcPts val="500"/>
              </a:spcBef>
              <a:buFont typeface="Arial" panose="020B0604020202020204" pitchFamily="34" charset="0"/>
              <a:buNone/>
              <a:defRPr sz="1598" kern="1200">
                <a:solidFill>
                  <a:schemeClr val="tx1"/>
                </a:solidFill>
                <a:latin typeface="+mn-lt"/>
                <a:ea typeface="+mn-ea"/>
                <a:cs typeface="+mn-cs"/>
              </a:defRPr>
            </a:lvl5pPr>
            <a:lvl6pPr marL="2283714" indent="0" algn="ctr" defTabSz="913486" rtl="0" eaLnBrk="1" latinLnBrk="0" hangingPunct="1">
              <a:lnSpc>
                <a:spcPct val="90000"/>
              </a:lnSpc>
              <a:spcBef>
                <a:spcPts val="500"/>
              </a:spcBef>
              <a:buFont typeface="Arial" panose="020B0604020202020204" pitchFamily="34" charset="0"/>
              <a:buNone/>
              <a:defRPr sz="1598" kern="1200">
                <a:solidFill>
                  <a:schemeClr val="tx1"/>
                </a:solidFill>
                <a:latin typeface="+mn-lt"/>
                <a:ea typeface="+mn-ea"/>
                <a:cs typeface="+mn-cs"/>
              </a:defRPr>
            </a:lvl6pPr>
            <a:lvl7pPr marL="2740457" indent="0" algn="ctr" defTabSz="913486" rtl="0" eaLnBrk="1" latinLnBrk="0" hangingPunct="1">
              <a:lnSpc>
                <a:spcPct val="90000"/>
              </a:lnSpc>
              <a:spcBef>
                <a:spcPts val="500"/>
              </a:spcBef>
              <a:buFont typeface="Arial" panose="020B0604020202020204" pitchFamily="34" charset="0"/>
              <a:buNone/>
              <a:defRPr sz="1598" kern="1200">
                <a:solidFill>
                  <a:schemeClr val="tx1"/>
                </a:solidFill>
                <a:latin typeface="+mn-lt"/>
                <a:ea typeface="+mn-ea"/>
                <a:cs typeface="+mn-cs"/>
              </a:defRPr>
            </a:lvl7pPr>
            <a:lvl8pPr marL="3197200" indent="0" algn="ctr" defTabSz="913486" rtl="0" eaLnBrk="1" latinLnBrk="0" hangingPunct="1">
              <a:lnSpc>
                <a:spcPct val="90000"/>
              </a:lnSpc>
              <a:spcBef>
                <a:spcPts val="500"/>
              </a:spcBef>
              <a:buFont typeface="Arial" panose="020B0604020202020204" pitchFamily="34" charset="0"/>
              <a:buNone/>
              <a:defRPr sz="1598" kern="1200">
                <a:solidFill>
                  <a:schemeClr val="tx1"/>
                </a:solidFill>
                <a:latin typeface="+mn-lt"/>
                <a:ea typeface="+mn-ea"/>
                <a:cs typeface="+mn-cs"/>
              </a:defRPr>
            </a:lvl8pPr>
            <a:lvl9pPr marL="3653942" indent="0" algn="ctr" defTabSz="913486" rtl="0" eaLnBrk="1" latinLnBrk="0" hangingPunct="1">
              <a:lnSpc>
                <a:spcPct val="90000"/>
              </a:lnSpc>
              <a:spcBef>
                <a:spcPts val="500"/>
              </a:spcBef>
              <a:buFont typeface="Arial" panose="020B0604020202020204" pitchFamily="34" charset="0"/>
              <a:buNone/>
              <a:defRPr sz="1598" kern="1200">
                <a:solidFill>
                  <a:schemeClr val="tx1"/>
                </a:solidFill>
                <a:latin typeface="+mn-lt"/>
                <a:ea typeface="+mn-ea"/>
                <a:cs typeface="+mn-cs"/>
              </a:defRPr>
            </a:lvl9pPr>
          </a:lstStyle>
          <a:p>
            <a:pPr algn="just"/>
            <a:r>
              <a:rPr lang="en-US" sz="1800" b="1" dirty="0">
                <a:solidFill>
                  <a:schemeClr val="tx1">
                    <a:lumMod val="95000"/>
                    <a:lumOff val="5000"/>
                  </a:schemeClr>
                </a:solidFill>
                <a:latin typeface="Times New Roman"/>
              </a:rPr>
              <a:t>Supervised  by:</a:t>
            </a:r>
          </a:p>
          <a:p>
            <a:pPr algn="just"/>
            <a:r>
              <a:rPr lang="en-US" sz="1800" b="1" dirty="0">
                <a:solidFill>
                  <a:schemeClr val="tx1">
                    <a:lumMod val="95000"/>
                    <a:lumOff val="5000"/>
                  </a:schemeClr>
                </a:solidFill>
                <a:latin typeface="Times New Roman"/>
              </a:rPr>
              <a:t> </a:t>
            </a:r>
            <a:r>
              <a:rPr lang="en-US" sz="1800" b="1" dirty="0" err="1">
                <a:solidFill>
                  <a:schemeClr val="tx1">
                    <a:lumMod val="95000"/>
                    <a:lumOff val="5000"/>
                  </a:schemeClr>
                </a:solidFill>
                <a:latin typeface="Times New Roman"/>
              </a:rPr>
              <a:t>Mrs</a:t>
            </a:r>
            <a:r>
              <a:rPr lang="en-US" sz="1800" b="1" dirty="0">
                <a:solidFill>
                  <a:schemeClr val="tx1">
                    <a:lumMod val="95000"/>
                    <a:lumOff val="5000"/>
                  </a:schemeClr>
                </a:solidFill>
                <a:latin typeface="Times New Roman"/>
              </a:rPr>
              <a:t> Shikha (Asst. Prof.)</a:t>
            </a:r>
          </a:p>
          <a:p>
            <a:pPr marL="273050" indent="-273050" algn="just"/>
            <a:r>
              <a:rPr lang="en-US" sz="1800" b="1" i="1" dirty="0">
                <a:solidFill>
                  <a:schemeClr val="tx1">
                    <a:lumMod val="95000"/>
                    <a:lumOff val="5000"/>
                  </a:schemeClr>
                </a:solidFill>
                <a:latin typeface="Times New Roman"/>
              </a:rPr>
              <a:t>  </a:t>
            </a:r>
          </a:p>
          <a:p>
            <a:pPr marL="273050" indent="-273050" algn="just"/>
            <a:endParaRPr lang="en-US" sz="1800" b="1" i="1" dirty="0">
              <a:solidFill>
                <a:schemeClr val="tx1">
                  <a:lumMod val="95000"/>
                  <a:lumOff val="5000"/>
                </a:schemeClr>
              </a:solidFill>
              <a:latin typeface="Times New Roman"/>
            </a:endParaRPr>
          </a:p>
          <a:p>
            <a:pPr marL="273050" indent="-273050"/>
            <a:r>
              <a:rPr lang="en-US" sz="1800" b="1" dirty="0">
                <a:solidFill>
                  <a:schemeClr val="tx1">
                    <a:lumMod val="95000"/>
                    <a:lumOff val="5000"/>
                  </a:schemeClr>
                </a:solidFill>
                <a:latin typeface="Times New Roman"/>
              </a:rPr>
              <a:t> </a:t>
            </a:r>
            <a:endParaRPr lang="en-US" sz="1800" b="1" i="1" dirty="0">
              <a:solidFill>
                <a:schemeClr val="tx1">
                  <a:lumMod val="95000"/>
                  <a:lumOff val="5000"/>
                </a:schemeClr>
              </a:solidFill>
              <a:latin typeface="Times New Roman"/>
            </a:endParaRPr>
          </a:p>
        </p:txBody>
      </p:sp>
      <p:sp>
        <p:nvSpPr>
          <p:cNvPr id="6" name="Subtitle 1">
            <a:extLst>
              <a:ext uri="{FF2B5EF4-FFF2-40B4-BE49-F238E27FC236}">
                <a16:creationId xmlns:a16="http://schemas.microsoft.com/office/drawing/2014/main" id="{E535A874-FE0D-43C9-9891-64DBC24CB535}"/>
              </a:ext>
            </a:extLst>
          </p:cNvPr>
          <p:cNvSpPr txBox="1">
            <a:spLocks/>
          </p:cNvSpPr>
          <p:nvPr/>
        </p:nvSpPr>
        <p:spPr>
          <a:xfrm>
            <a:off x="2581572" y="5588700"/>
            <a:ext cx="7575302" cy="1847518"/>
          </a:xfrm>
          <a:prstGeom prst="rect">
            <a:avLst/>
          </a:prstGeom>
        </p:spPr>
        <p:txBody>
          <a:bodyPr vert="horz" lIns="91440" tIns="45720" rIns="91440" bIns="45720" rtlCol="0">
            <a:noAutofit/>
          </a:bodyPr>
          <a:lstStyle>
            <a:lvl1pPr marL="0" lvl="0" indent="0" algn="ctr" defTabSz="913486" rtl="0" eaLnBrk="1" latinLnBrk="0" hangingPunct="1">
              <a:lnSpc>
                <a:spcPct val="90000"/>
              </a:lnSpc>
              <a:spcBef>
                <a:spcPts val="999"/>
              </a:spcBef>
              <a:buFont typeface="Arial" panose="020B0604020202020204" pitchFamily="34" charset="0"/>
              <a:buNone/>
              <a:defRPr sz="2398" kern="1200">
                <a:solidFill>
                  <a:schemeClr val="tx1"/>
                </a:solidFill>
                <a:latin typeface="+mn-lt"/>
                <a:ea typeface="+mn-ea"/>
                <a:cs typeface="+mn-cs"/>
              </a:defRPr>
            </a:lvl1pPr>
            <a:lvl2pPr marL="456743" indent="0" algn="ctr" defTabSz="913486" rtl="0" eaLnBrk="1" latinLnBrk="0" hangingPunct="1">
              <a:lnSpc>
                <a:spcPct val="90000"/>
              </a:lnSpc>
              <a:spcBef>
                <a:spcPts val="500"/>
              </a:spcBef>
              <a:buFont typeface="Arial" panose="020B0604020202020204" pitchFamily="34" charset="0"/>
              <a:buNone/>
              <a:defRPr sz="1998" kern="1200">
                <a:solidFill>
                  <a:schemeClr val="tx1"/>
                </a:solidFill>
                <a:latin typeface="+mn-lt"/>
                <a:ea typeface="+mn-ea"/>
                <a:cs typeface="+mn-cs"/>
              </a:defRPr>
            </a:lvl2pPr>
            <a:lvl3pPr marL="913486" indent="0" algn="ctr" defTabSz="913486" rtl="0" eaLnBrk="1" latinLnBrk="0" hangingPunct="1">
              <a:lnSpc>
                <a:spcPct val="90000"/>
              </a:lnSpc>
              <a:spcBef>
                <a:spcPts val="500"/>
              </a:spcBef>
              <a:buFont typeface="Arial" panose="020B0604020202020204" pitchFamily="34" charset="0"/>
              <a:buNone/>
              <a:defRPr sz="1798" kern="1200">
                <a:solidFill>
                  <a:schemeClr val="tx1"/>
                </a:solidFill>
                <a:latin typeface="+mn-lt"/>
                <a:ea typeface="+mn-ea"/>
                <a:cs typeface="+mn-cs"/>
              </a:defRPr>
            </a:lvl3pPr>
            <a:lvl4pPr marL="1370228" indent="0" algn="ctr" defTabSz="913486" rtl="0" eaLnBrk="1" latinLnBrk="0" hangingPunct="1">
              <a:lnSpc>
                <a:spcPct val="90000"/>
              </a:lnSpc>
              <a:spcBef>
                <a:spcPts val="500"/>
              </a:spcBef>
              <a:buFont typeface="Arial" panose="020B0604020202020204" pitchFamily="34" charset="0"/>
              <a:buNone/>
              <a:defRPr sz="1598" kern="1200">
                <a:solidFill>
                  <a:schemeClr val="tx1"/>
                </a:solidFill>
                <a:latin typeface="+mn-lt"/>
                <a:ea typeface="+mn-ea"/>
                <a:cs typeface="+mn-cs"/>
              </a:defRPr>
            </a:lvl4pPr>
            <a:lvl5pPr marL="1826971" indent="0" algn="ctr" defTabSz="913486" rtl="0" eaLnBrk="1" latinLnBrk="0" hangingPunct="1">
              <a:lnSpc>
                <a:spcPct val="90000"/>
              </a:lnSpc>
              <a:spcBef>
                <a:spcPts val="500"/>
              </a:spcBef>
              <a:buFont typeface="Arial" panose="020B0604020202020204" pitchFamily="34" charset="0"/>
              <a:buNone/>
              <a:defRPr sz="1598" kern="1200">
                <a:solidFill>
                  <a:schemeClr val="tx1"/>
                </a:solidFill>
                <a:latin typeface="+mn-lt"/>
                <a:ea typeface="+mn-ea"/>
                <a:cs typeface="+mn-cs"/>
              </a:defRPr>
            </a:lvl5pPr>
            <a:lvl6pPr marL="2283714" indent="0" algn="ctr" defTabSz="913486" rtl="0" eaLnBrk="1" latinLnBrk="0" hangingPunct="1">
              <a:lnSpc>
                <a:spcPct val="90000"/>
              </a:lnSpc>
              <a:spcBef>
                <a:spcPts val="500"/>
              </a:spcBef>
              <a:buFont typeface="Arial" panose="020B0604020202020204" pitchFamily="34" charset="0"/>
              <a:buNone/>
              <a:defRPr sz="1598" kern="1200">
                <a:solidFill>
                  <a:schemeClr val="tx1"/>
                </a:solidFill>
                <a:latin typeface="+mn-lt"/>
                <a:ea typeface="+mn-ea"/>
                <a:cs typeface="+mn-cs"/>
              </a:defRPr>
            </a:lvl6pPr>
            <a:lvl7pPr marL="2740457" indent="0" algn="ctr" defTabSz="913486" rtl="0" eaLnBrk="1" latinLnBrk="0" hangingPunct="1">
              <a:lnSpc>
                <a:spcPct val="90000"/>
              </a:lnSpc>
              <a:spcBef>
                <a:spcPts val="500"/>
              </a:spcBef>
              <a:buFont typeface="Arial" panose="020B0604020202020204" pitchFamily="34" charset="0"/>
              <a:buNone/>
              <a:defRPr sz="1598" kern="1200">
                <a:solidFill>
                  <a:schemeClr val="tx1"/>
                </a:solidFill>
                <a:latin typeface="+mn-lt"/>
                <a:ea typeface="+mn-ea"/>
                <a:cs typeface="+mn-cs"/>
              </a:defRPr>
            </a:lvl7pPr>
            <a:lvl8pPr marL="3197200" indent="0" algn="ctr" defTabSz="913486" rtl="0" eaLnBrk="1" latinLnBrk="0" hangingPunct="1">
              <a:lnSpc>
                <a:spcPct val="90000"/>
              </a:lnSpc>
              <a:spcBef>
                <a:spcPts val="500"/>
              </a:spcBef>
              <a:buFont typeface="Arial" panose="020B0604020202020204" pitchFamily="34" charset="0"/>
              <a:buNone/>
              <a:defRPr sz="1598" kern="1200">
                <a:solidFill>
                  <a:schemeClr val="tx1"/>
                </a:solidFill>
                <a:latin typeface="+mn-lt"/>
                <a:ea typeface="+mn-ea"/>
                <a:cs typeface="+mn-cs"/>
              </a:defRPr>
            </a:lvl8pPr>
            <a:lvl9pPr marL="3653942" indent="0" algn="ctr" defTabSz="913486" rtl="0" eaLnBrk="1" latinLnBrk="0" hangingPunct="1">
              <a:lnSpc>
                <a:spcPct val="90000"/>
              </a:lnSpc>
              <a:spcBef>
                <a:spcPts val="500"/>
              </a:spcBef>
              <a:buFont typeface="Arial" panose="020B0604020202020204" pitchFamily="34" charset="0"/>
              <a:buNone/>
              <a:defRPr sz="1598" kern="1200">
                <a:solidFill>
                  <a:schemeClr val="tx1"/>
                </a:solidFill>
                <a:latin typeface="+mn-lt"/>
                <a:ea typeface="+mn-ea"/>
                <a:cs typeface="+mn-cs"/>
              </a:defRPr>
            </a:lvl9pPr>
          </a:lstStyle>
          <a:p>
            <a:r>
              <a:rPr lang="en-US" sz="2000" b="1" i="1" dirty="0">
                <a:solidFill>
                  <a:srgbClr val="FF0000"/>
                </a:solidFill>
                <a:latin typeface="Times New Roman"/>
              </a:rPr>
              <a:t>SCHOOL OF  COMPUTER SCIENCE &amp; ENGINEERING</a:t>
            </a:r>
          </a:p>
          <a:p>
            <a:r>
              <a:rPr lang="en-US" sz="1800" b="1" i="1" dirty="0">
                <a:solidFill>
                  <a:srgbClr val="FF0000"/>
                </a:solidFill>
                <a:latin typeface="Times New Roman"/>
              </a:rPr>
              <a:t>Lovely Professional University Phagwara, Punjab-144411</a:t>
            </a:r>
          </a:p>
          <a:p>
            <a:pPr marL="273050" indent="-273050"/>
            <a:endParaRPr lang="en-US" sz="1400" b="1" i="1" dirty="0">
              <a:solidFill>
                <a:schemeClr val="tx1">
                  <a:lumMod val="95000"/>
                  <a:lumOff val="5000"/>
                </a:schemeClr>
              </a:solidFill>
              <a:latin typeface="Times New Roman"/>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58F7084-E5EB-4610-A934-12E61D3D2A87}"/>
              </a:ext>
            </a:extLst>
          </p:cNvPr>
          <p:cNvSpPr/>
          <p:nvPr/>
        </p:nvSpPr>
        <p:spPr>
          <a:xfrm>
            <a:off x="3377381" y="264849"/>
            <a:ext cx="5501148" cy="830997"/>
          </a:xfrm>
          <a:prstGeom prst="rect">
            <a:avLst/>
          </a:prstGeom>
        </p:spPr>
        <p:txBody>
          <a:bodyPr wrap="square">
            <a:spAutoFit/>
          </a:bodyPr>
          <a:lstStyle/>
          <a:p>
            <a:r>
              <a:rPr lang="en-US" sz="24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3. ANALYZING STREAMING DATA</a:t>
            </a:r>
            <a:endParaRPr lang="en-IN" sz="2400" b="1" dirty="0">
              <a:solidFill>
                <a:srgbClr val="002060"/>
              </a:solidFill>
              <a:latin typeface="Times New Roman" panose="02020603050405020304" pitchFamily="18" charset="0"/>
              <a:cs typeface="Times New Roman" panose="02020603050405020304" pitchFamily="18" charset="0"/>
            </a:endParaRPr>
          </a:p>
          <a:p>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93FF4175-A11F-4F05-A112-8CDE54A64487}"/>
              </a:ext>
            </a:extLst>
          </p:cNvPr>
          <p:cNvSpPr/>
          <p:nvPr/>
        </p:nvSpPr>
        <p:spPr>
          <a:xfrm>
            <a:off x="538316" y="1186696"/>
            <a:ext cx="11179277" cy="4529445"/>
          </a:xfrm>
          <a:prstGeom prst="rect">
            <a:avLst/>
          </a:prstGeom>
        </p:spPr>
        <p:txBody>
          <a:bodyPr wrap="square">
            <a:spAutoFit/>
          </a:bodyPr>
          <a:lstStyle/>
          <a:p>
            <a:pPr algn="just"/>
            <a:r>
              <a:rPr lang="en-IN" sz="2000" dirty="0">
                <a:latin typeface="Times New Roman" panose="02020603050405020304" pitchFamily="18" charset="0"/>
                <a:cs typeface="Times New Roman" panose="02020603050405020304" pitchFamily="18" charset="0"/>
              </a:rPr>
              <a:t>Analysing streaming data is very important as it allows us to make real-time decisions on the basis of real-time data. </a:t>
            </a: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Streaming data analysis can be large in terms of data being generated so analysis of streaming data requires heavy computation resources.</a:t>
            </a: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In this project, we have analysed </a:t>
            </a:r>
            <a:r>
              <a:rPr lang="en-IN" sz="2000" b="1" dirty="0">
                <a:latin typeface="Times New Roman" panose="02020603050405020304" pitchFamily="18" charset="0"/>
                <a:cs typeface="Times New Roman" panose="02020603050405020304" pitchFamily="18" charset="0"/>
              </a:rPr>
              <a:t>#</a:t>
            </a:r>
            <a:r>
              <a:rPr lang="en-IN" sz="2000" b="1" dirty="0" err="1">
                <a:latin typeface="Times New Roman" panose="02020603050405020304" pitchFamily="18" charset="0"/>
                <a:cs typeface="Times New Roman" panose="02020603050405020304" pitchFamily="18" charset="0"/>
              </a:rPr>
              <a:t>realDonaldTrump</a:t>
            </a: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hashtag.</a:t>
            </a:r>
          </a:p>
          <a:p>
            <a:pPr algn="just"/>
            <a:endParaRPr lang="en-IN" sz="2000" dirty="0">
              <a:latin typeface="Times New Roman" panose="02020603050405020304" pitchFamily="18" charset="0"/>
              <a:cs typeface="Times New Roman" panose="02020603050405020304" pitchFamily="18" charset="0"/>
            </a:endParaRPr>
          </a:p>
          <a:p>
            <a:pPr algn="just"/>
            <a:endParaRPr lang="en-IN" sz="2000" i="1" dirty="0">
              <a:latin typeface="Times New Roman" panose="02020603050405020304" pitchFamily="18" charset="0"/>
              <a:cs typeface="Times New Roman" panose="02020603050405020304" pitchFamily="18" charset="0"/>
            </a:endParaRPr>
          </a:p>
          <a:p>
            <a:pPr algn="just"/>
            <a:r>
              <a:rPr lang="en-US" sz="2000" i="1" dirty="0">
                <a:latin typeface="Times New Roman" panose="02020603050405020304" pitchFamily="18" charset="0"/>
                <a:ea typeface="Calibri" panose="020F0502020204030204" pitchFamily="34" charset="0"/>
                <a:cs typeface="Times New Roman" panose="02020603050405020304" pitchFamily="18" charset="0"/>
              </a:rPr>
              <a:t>Analyzing streaming data includes following steps:</a:t>
            </a:r>
            <a:endParaRPr lang="en-IN" sz="2000" i="1"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7892996"/>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D89F5B-77A7-4AE6-9C2D-B057C6E18C58}"/>
              </a:ext>
            </a:extLst>
          </p:cNvPr>
          <p:cNvSpPr/>
          <p:nvPr/>
        </p:nvSpPr>
        <p:spPr>
          <a:xfrm>
            <a:off x="241300" y="656918"/>
            <a:ext cx="11696700" cy="5252720"/>
          </a:xfrm>
          <a:prstGeom prst="rect">
            <a:avLst/>
          </a:prstGeom>
        </p:spPr>
        <p:txBody>
          <a:bodyPr wrap="square">
            <a:spAutoFit/>
          </a:bodyPr>
          <a:lstStyle/>
          <a:p>
            <a:pPr lvl="0">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1. TERM OCCURRENCES</a:t>
            </a:r>
          </a:p>
          <a:p>
            <a:pPr>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      For #</a:t>
            </a:r>
            <a:r>
              <a:rPr lang="en-US" dirty="0" err="1">
                <a:latin typeface="Times New Roman" panose="02020603050405020304" pitchFamily="18" charset="0"/>
                <a:ea typeface="Calibri" panose="020F0502020204030204" pitchFamily="34" charset="0"/>
                <a:cs typeface="Times New Roman" panose="02020603050405020304" pitchFamily="18" charset="0"/>
              </a:rPr>
              <a:t>realDonaldTrump</a:t>
            </a:r>
            <a:r>
              <a:rPr lang="en-US" dirty="0">
                <a:latin typeface="Times New Roman" panose="02020603050405020304" pitchFamily="18" charset="0"/>
                <a:ea typeface="Calibri" panose="020F0502020204030204" pitchFamily="34" charset="0"/>
                <a:cs typeface="Times New Roman" panose="02020603050405020304" pitchFamily="18" charset="0"/>
              </a:rPr>
              <a:t> streaming data, we have analyzed below most used term occurrences. This shows that “</a:t>
            </a:r>
            <a:r>
              <a:rPr lang="en-US" dirty="0" err="1">
                <a:latin typeface="Times New Roman" panose="02020603050405020304" pitchFamily="18" charset="0"/>
                <a:ea typeface="Calibri" panose="020F0502020204030204" pitchFamily="34" charset="0"/>
                <a:cs typeface="Times New Roman" panose="02020603050405020304" pitchFamily="18" charset="0"/>
              </a:rPr>
              <a:t>whitehouse</a:t>
            </a:r>
            <a:r>
              <a:rPr lang="en-US" dirty="0">
                <a:latin typeface="Times New Roman" panose="02020603050405020304" pitchFamily="18" charset="0"/>
                <a:ea typeface="Calibri" panose="020F0502020204030204" pitchFamily="34" charset="0"/>
                <a:cs typeface="Times New Roman" panose="02020603050405020304" pitchFamily="18" charset="0"/>
              </a:rPr>
              <a:t>” is tweeted most of time in approximately 100 live tweets.</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2. BIGRAMS TERMS</a:t>
            </a:r>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pPr>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             Bigrams in this #</a:t>
            </a:r>
            <a:r>
              <a:rPr lang="en-US" dirty="0" err="1">
                <a:latin typeface="Times New Roman" panose="02020603050405020304" pitchFamily="18" charset="0"/>
                <a:ea typeface="Calibri" panose="020F0502020204030204" pitchFamily="34" charset="0"/>
                <a:cs typeface="Times New Roman" panose="02020603050405020304" pitchFamily="18" charset="0"/>
              </a:rPr>
              <a:t>realDonaldTrump</a:t>
            </a:r>
            <a:r>
              <a:rPr lang="en-US" dirty="0">
                <a:latin typeface="Times New Roman" panose="02020603050405020304" pitchFamily="18" charset="0"/>
                <a:ea typeface="Calibri" panose="020F0502020204030204" pitchFamily="34" charset="0"/>
                <a:cs typeface="Times New Roman" panose="02020603050405020304" pitchFamily="18" charset="0"/>
              </a:rPr>
              <a:t> data show that “white house” terms has been used most frequently together as its official residence of US president.</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lvl="0">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3. MOST USED HASHTAGS</a:t>
            </a:r>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pPr>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             Out of 200 live tweets below are the most used hashtags for #</a:t>
            </a:r>
            <a:r>
              <a:rPr lang="en-US" dirty="0" err="1">
                <a:latin typeface="Times New Roman" panose="02020603050405020304" pitchFamily="18" charset="0"/>
                <a:ea typeface="Calibri" panose="020F0502020204030204" pitchFamily="34" charset="0"/>
                <a:cs typeface="Times New Roman" panose="02020603050405020304" pitchFamily="18" charset="0"/>
              </a:rPr>
              <a:t>realDonaldTrump</a:t>
            </a:r>
            <a:r>
              <a:rPr lang="en-US" dirty="0">
                <a:latin typeface="Times New Roman" panose="02020603050405020304" pitchFamily="18" charset="0"/>
                <a:ea typeface="Calibri" panose="020F0502020204030204" pitchFamily="34" charset="0"/>
                <a:cs typeface="Times New Roman" panose="02020603050405020304" pitchFamily="18" charset="0"/>
              </a:rPr>
              <a:t>  was #</a:t>
            </a:r>
            <a:r>
              <a:rPr lang="en-US" dirty="0" err="1">
                <a:latin typeface="Times New Roman" panose="02020603050405020304" pitchFamily="18" charset="0"/>
                <a:ea typeface="Calibri" panose="020F0502020204030204" pitchFamily="34" charset="0"/>
                <a:cs typeface="Times New Roman" panose="02020603050405020304" pitchFamily="18" charset="0"/>
              </a:rPr>
              <a:t>whitehouse</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lvl="0">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4. MOST USED MENTIONS</a:t>
            </a:r>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pPr>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                 Out of 200 live tweets below are the most used mentions for #</a:t>
            </a:r>
            <a:r>
              <a:rPr lang="en-US" dirty="0" err="1">
                <a:latin typeface="Times New Roman" panose="02020603050405020304" pitchFamily="18" charset="0"/>
                <a:ea typeface="Calibri" panose="020F0502020204030204" pitchFamily="34" charset="0"/>
                <a:cs typeface="Times New Roman" panose="02020603050405020304" pitchFamily="18" charset="0"/>
              </a:rPr>
              <a:t>realDonaldTrump</a:t>
            </a:r>
            <a:r>
              <a:rPr lang="en-US" dirty="0">
                <a:latin typeface="Times New Roman" panose="02020603050405020304" pitchFamily="18" charset="0"/>
                <a:ea typeface="Calibri" panose="020F0502020204030204" pitchFamily="34" charset="0"/>
                <a:cs typeface="Times New Roman" panose="02020603050405020304" pitchFamily="18" charset="0"/>
              </a:rPr>
              <a:t>. As we can see ‘@</a:t>
            </a:r>
            <a:r>
              <a:rPr lang="en-US" dirty="0" err="1">
                <a:latin typeface="Times New Roman" panose="02020603050405020304" pitchFamily="18" charset="0"/>
                <a:ea typeface="Calibri" panose="020F0502020204030204" pitchFamily="34" charset="0"/>
                <a:cs typeface="Times New Roman" panose="02020603050405020304" pitchFamily="18" charset="0"/>
              </a:rPr>
              <a:t>USPresident</a:t>
            </a:r>
            <a:r>
              <a:rPr lang="en-US" dirty="0">
                <a:latin typeface="Times New Roman" panose="02020603050405020304" pitchFamily="18" charset="0"/>
                <a:ea typeface="Calibri" panose="020F0502020204030204" pitchFamily="34" charset="0"/>
                <a:cs typeface="Times New Roman" panose="02020603050405020304" pitchFamily="18" charset="0"/>
              </a:rPr>
              <a:t> is the most active twitter account for this dataset.</a:t>
            </a:r>
            <a:endParaRPr lang="en-IN"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16482833"/>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392750-67D5-412A-B0A7-FC49E013FF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399" y="260718"/>
            <a:ext cx="11270502" cy="6336563"/>
          </a:xfrm>
          <a:prstGeom prst="rect">
            <a:avLst/>
          </a:prstGeom>
        </p:spPr>
      </p:pic>
    </p:spTree>
    <p:extLst>
      <p:ext uri="{BB962C8B-B14F-4D97-AF65-F5344CB8AC3E}">
        <p14:creationId xmlns:p14="http://schemas.microsoft.com/office/powerpoint/2010/main" val="3983534591"/>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086929-C063-44AD-9400-6299DB6BB401}"/>
              </a:ext>
            </a:extLst>
          </p:cNvPr>
          <p:cNvSpPr txBox="1">
            <a:spLocks/>
          </p:cNvSpPr>
          <p:nvPr/>
        </p:nvSpPr>
        <p:spPr>
          <a:xfrm>
            <a:off x="886266" y="863376"/>
            <a:ext cx="10084874" cy="5523355"/>
          </a:xfrm>
          <a:prstGeom prst="rect">
            <a:avLst/>
          </a:prstGeom>
        </p:spPr>
        <p:txBody>
          <a:bodyPr>
            <a:noAutofit/>
          </a:bodyPr>
          <a:lstStyle>
            <a:lvl1pPr marL="228371" lvl="0" indent="-228371" algn="l" defTabSz="913486" rtl="0" eaLnBrk="1" latinLnBrk="0" hangingPunct="1">
              <a:lnSpc>
                <a:spcPct val="90000"/>
              </a:lnSpc>
              <a:spcBef>
                <a:spcPts val="999"/>
              </a:spcBef>
              <a:buFont typeface="Arial" panose="020B0604020202020204" pitchFamily="34" charset="0"/>
              <a:buChar char="•"/>
              <a:defRPr sz="2797" kern="1200">
                <a:solidFill>
                  <a:schemeClr val="tx1"/>
                </a:solidFill>
                <a:latin typeface="+mn-lt"/>
                <a:ea typeface="+mn-ea"/>
                <a:cs typeface="+mn-cs"/>
              </a:defRPr>
            </a:lvl1pPr>
            <a:lvl2pPr marL="685114" indent="-228371" algn="l" defTabSz="913486" rtl="0" eaLnBrk="1" latinLnBrk="0" hangingPunct="1">
              <a:lnSpc>
                <a:spcPct val="90000"/>
              </a:lnSpc>
              <a:spcBef>
                <a:spcPts val="500"/>
              </a:spcBef>
              <a:buFont typeface="Arial" panose="020B0604020202020204" pitchFamily="34" charset="0"/>
              <a:buChar char="•"/>
              <a:defRPr sz="2398" kern="1200">
                <a:solidFill>
                  <a:schemeClr val="tx1"/>
                </a:solidFill>
                <a:latin typeface="+mn-lt"/>
                <a:ea typeface="+mn-ea"/>
                <a:cs typeface="+mn-cs"/>
              </a:defRPr>
            </a:lvl2pPr>
            <a:lvl3pPr marL="1141857" indent="-228371" algn="l" defTabSz="913486" rtl="0" eaLnBrk="1" latinLnBrk="0" hangingPunct="1">
              <a:lnSpc>
                <a:spcPct val="90000"/>
              </a:lnSpc>
              <a:spcBef>
                <a:spcPts val="500"/>
              </a:spcBef>
              <a:buFont typeface="Arial" panose="020B0604020202020204" pitchFamily="34" charset="0"/>
              <a:buChar char="•"/>
              <a:defRPr sz="1998" kern="1200">
                <a:solidFill>
                  <a:schemeClr val="tx1"/>
                </a:solidFill>
                <a:latin typeface="+mn-lt"/>
                <a:ea typeface="+mn-ea"/>
                <a:cs typeface="+mn-cs"/>
              </a:defRPr>
            </a:lvl3pPr>
            <a:lvl4pPr marL="1598600"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4pPr>
            <a:lvl5pPr marL="2055343"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5pPr>
            <a:lvl6pPr marL="2512085"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6pPr>
            <a:lvl7pPr marL="2968828"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7pPr>
            <a:lvl8pPr marL="3425571"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8pPr>
            <a:lvl9pPr marL="3882314"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9pPr>
          </a:lstStyle>
          <a:p>
            <a:pPr algn="just">
              <a:buFont typeface="Wingdings" panose="05000000000000000000" pitchFamily="2" charset="2"/>
              <a:buChar char="§"/>
            </a:pPr>
            <a:endParaRPr lang="en-US" alt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Visualization of analyzed data includes represented of it pictorially as shown below:</a:t>
            </a:r>
          </a:p>
          <a:p>
            <a:pPr algn="just">
              <a:buFont typeface="Wingdings" panose="05000000000000000000" pitchFamily="2" charset="2"/>
              <a:buChar char="§"/>
            </a:pPr>
            <a:endParaRPr lang="en-US" alt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alt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alt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alt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altLang="en-US" sz="20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26F25195-A480-42A7-979C-0F600BA3217D}"/>
              </a:ext>
            </a:extLst>
          </p:cNvPr>
          <p:cNvSpPr/>
          <p:nvPr/>
        </p:nvSpPr>
        <p:spPr>
          <a:xfrm>
            <a:off x="2875935" y="228095"/>
            <a:ext cx="5442191" cy="461665"/>
          </a:xfrm>
          <a:prstGeom prst="rect">
            <a:avLst/>
          </a:prstGeom>
        </p:spPr>
        <p:txBody>
          <a:bodyPr wrap="square">
            <a:spAutoFit/>
          </a:bodyPr>
          <a:lstStyle/>
          <a:p>
            <a:r>
              <a:rPr lang="en-US" sz="2400" b="1" dirty="0">
                <a:solidFill>
                  <a:schemeClr val="accent1">
                    <a:lumMod val="75000"/>
                  </a:schemeClr>
                </a:solidFill>
                <a:latin typeface="Times New Roman" panose="02020603050405020304" pitchFamily="18" charset="0"/>
                <a:cs typeface="Times New Roman" panose="02020603050405020304" pitchFamily="18" charset="0"/>
              </a:rPr>
              <a:t>4. VISUALIZING ANALYSED DATA</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21D5460-6F56-4476-98C8-140CF5DF36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7729" y="2104130"/>
            <a:ext cx="8049751" cy="4525775"/>
          </a:xfrm>
          <a:prstGeom prst="rect">
            <a:avLst/>
          </a:prstGeom>
        </p:spPr>
      </p:pic>
    </p:spTree>
    <p:extLst>
      <p:ext uri="{BB962C8B-B14F-4D97-AF65-F5344CB8AC3E}">
        <p14:creationId xmlns:p14="http://schemas.microsoft.com/office/powerpoint/2010/main" val="2074552743"/>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32F52D-5ABD-42A1-8F8A-4A70414335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860" y="796413"/>
            <a:ext cx="9740581" cy="5476403"/>
          </a:xfrm>
          <a:prstGeom prst="rect">
            <a:avLst/>
          </a:prstGeom>
        </p:spPr>
      </p:pic>
    </p:spTree>
    <p:extLst>
      <p:ext uri="{BB962C8B-B14F-4D97-AF65-F5344CB8AC3E}">
        <p14:creationId xmlns:p14="http://schemas.microsoft.com/office/powerpoint/2010/main" val="2644157226"/>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78AEB2-0741-4676-B022-A8984CC99296}"/>
              </a:ext>
            </a:extLst>
          </p:cNvPr>
          <p:cNvSpPr/>
          <p:nvPr/>
        </p:nvSpPr>
        <p:spPr>
          <a:xfrm>
            <a:off x="3665501" y="206166"/>
            <a:ext cx="4243341" cy="461665"/>
          </a:xfrm>
          <a:prstGeom prst="rect">
            <a:avLst/>
          </a:prstGeom>
        </p:spPr>
        <p:txBody>
          <a:bodyPr wrap="none">
            <a:spAutoFit/>
          </a:bodyPr>
          <a:lstStyle/>
          <a:p>
            <a:r>
              <a:rPr lang="en-US" sz="2400" b="1" dirty="0">
                <a:solidFill>
                  <a:schemeClr val="accent1">
                    <a:lumMod val="75000"/>
                  </a:schemeClr>
                </a:solidFill>
                <a:latin typeface="Times New Roman" panose="02020603050405020304" pitchFamily="18" charset="0"/>
                <a:cs typeface="Times New Roman" panose="02020603050405020304" pitchFamily="18" charset="0"/>
              </a:rPr>
              <a:t>5</a:t>
            </a:r>
            <a:r>
              <a:rPr lang="en-US" b="1" dirty="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a:solidFill>
                  <a:schemeClr val="accent1">
                    <a:lumMod val="75000"/>
                  </a:schemeClr>
                </a:solidFill>
                <a:latin typeface="Times New Roman" panose="02020603050405020304" pitchFamily="18" charset="0"/>
                <a:cs typeface="Times New Roman" panose="02020603050405020304" pitchFamily="18" charset="0"/>
              </a:rPr>
              <a:t>SENTIMENTAL ANALYSIS</a:t>
            </a:r>
            <a:endParaRPr lang="en-IN" sz="24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5A94D191-E9E3-4823-8076-79182A54B6BC}"/>
              </a:ext>
            </a:extLst>
          </p:cNvPr>
          <p:cNvSpPr/>
          <p:nvPr/>
        </p:nvSpPr>
        <p:spPr>
          <a:xfrm>
            <a:off x="802353" y="1240257"/>
            <a:ext cx="10574594" cy="3268652"/>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Sentiment Analysis is the process of ‘computationally’ determining whether a piece of writing is positive, negative or neutral. It’s also known as </a:t>
            </a:r>
            <a:r>
              <a:rPr lang="en-US" sz="2000" b="1" dirty="0">
                <a:latin typeface="Times New Roman" panose="02020603050405020304" pitchFamily="18" charset="0"/>
                <a:cs typeface="Times New Roman" panose="02020603050405020304" pitchFamily="18" charset="0"/>
              </a:rPr>
              <a:t>opinion mining</a:t>
            </a:r>
            <a:r>
              <a:rPr lang="en-US" sz="2000" dirty="0">
                <a:latin typeface="Times New Roman" panose="02020603050405020304" pitchFamily="18" charset="0"/>
                <a:cs typeface="Times New Roman" panose="02020603050405020304" pitchFamily="18" charset="0"/>
              </a:rPr>
              <a:t>, deriving the opinion or attitude of a speaker.</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44D9729-54BA-436A-AAC0-95585CC8A2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5501" y="3050715"/>
            <a:ext cx="4706007" cy="1819529"/>
          </a:xfrm>
          <a:prstGeom prst="rect">
            <a:avLst/>
          </a:prstGeom>
        </p:spPr>
      </p:pic>
      <p:sp>
        <p:nvSpPr>
          <p:cNvPr id="6" name="Rectangle 5">
            <a:extLst>
              <a:ext uri="{FF2B5EF4-FFF2-40B4-BE49-F238E27FC236}">
                <a16:creationId xmlns:a16="http://schemas.microsoft.com/office/drawing/2014/main" id="{FD394CE1-3C86-4FFE-9FA3-D453497CDFA5}"/>
              </a:ext>
            </a:extLst>
          </p:cNvPr>
          <p:cNvSpPr/>
          <p:nvPr/>
        </p:nvSpPr>
        <p:spPr>
          <a:xfrm>
            <a:off x="802353" y="5231580"/>
            <a:ext cx="10574594" cy="1421992"/>
          </a:xfrm>
          <a:prstGeom prst="rect">
            <a:avLst/>
          </a:prstGeom>
        </p:spPr>
        <p:txBody>
          <a:bodyPr wrap="square">
            <a:spAutoFit/>
          </a:bodyPr>
          <a:lstStyle/>
          <a:p>
            <a:pPr algn="just">
              <a:lnSpc>
                <a:spcPct val="150000"/>
              </a:lnSpc>
            </a:pPr>
            <a:r>
              <a:rPr lang="en-US" sz="2000" dirty="0">
                <a:solidFill>
                  <a:srgbClr val="000000"/>
                </a:solidFill>
                <a:latin typeface="Times New Roman" panose="02020603050405020304" pitchFamily="18" charset="0"/>
                <a:cs typeface="Times New Roman" panose="02020603050405020304" pitchFamily="18" charset="0"/>
              </a:rPr>
              <a:t>Sentiment Analysis is a technique widely used in text mining. Twitter Sentiment Analysis, therefore means, using advanced text mining techniques to analyze the sentiment of the text (here, tweet) in the form of positive, negative and neutral.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8542284"/>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1E4B7E-5E3C-4C2E-8406-7F82CD30CD22}"/>
              </a:ext>
            </a:extLst>
          </p:cNvPr>
          <p:cNvSpPr/>
          <p:nvPr/>
        </p:nvSpPr>
        <p:spPr>
          <a:xfrm>
            <a:off x="324465" y="589936"/>
            <a:ext cx="11695470" cy="960328"/>
          </a:xfrm>
          <a:prstGeom prst="rect">
            <a:avLst/>
          </a:prstGeom>
        </p:spPr>
        <p:txBody>
          <a:bodyPr wrap="square">
            <a:spAutoFit/>
          </a:bodyPr>
          <a:lstStyle/>
          <a:p>
            <a:pPr algn="just">
              <a:lnSpc>
                <a:spcPct val="150000"/>
              </a:lnSpc>
            </a:pPr>
            <a:r>
              <a:rPr lang="en-US" sz="2000" dirty="0">
                <a:solidFill>
                  <a:srgbClr val="000000"/>
                </a:solidFill>
                <a:latin typeface="Times New Roman" panose="02020603050405020304" pitchFamily="18" charset="0"/>
                <a:cs typeface="Times New Roman" panose="02020603050405020304" pitchFamily="18" charset="0"/>
              </a:rPr>
              <a:t>It is also known as Opinion Mining, is primarily for analyzing conversations, opinions, and sharing of views (all in the form of tweets) for deciding business strategy, political analysis, and also for assessing public actions.</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FE29E87-8373-414F-9D2A-7EFB15B34D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4544" y="2182736"/>
            <a:ext cx="9775312" cy="5495930"/>
          </a:xfrm>
          <a:prstGeom prst="rect">
            <a:avLst/>
          </a:prstGeom>
        </p:spPr>
      </p:pic>
    </p:spTree>
    <p:extLst>
      <p:ext uri="{BB962C8B-B14F-4D97-AF65-F5344CB8AC3E}">
        <p14:creationId xmlns:p14="http://schemas.microsoft.com/office/powerpoint/2010/main" val="1535776684"/>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803834" y="2595022"/>
            <a:ext cx="4481982" cy="1229824"/>
          </a:xfrm>
          <a:noFill/>
          <a:ln>
            <a:solidFill>
              <a:schemeClr val="tx1"/>
            </a:solidFill>
          </a:ln>
          <a:effectLst>
            <a:glow rad="152400">
              <a:schemeClr val="tx1">
                <a:alpha val="13000"/>
              </a:schemeClr>
            </a:glow>
          </a:effectLst>
        </p:spPr>
        <p:txBody>
          <a:bodyPr>
            <a:normAutofit/>
          </a:bodyPr>
          <a:lstStyle/>
          <a:p>
            <a:r>
              <a:rPr lang="en-US" sz="2997" dirty="0"/>
              <a:t>Crime prediction from twitter</a:t>
            </a: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803834" y="3981239"/>
            <a:ext cx="4481982" cy="701970"/>
          </a:xfrm>
        </p:spPr>
        <p:txBody>
          <a:bodyPr vert="horz" lIns="91345" tIns="45672" rIns="91345" bIns="45672" rtlCol="0" anchor="t">
            <a:normAutofit/>
          </a:bodyPr>
          <a:lstStyle/>
          <a:p>
            <a:r>
              <a:rPr lang="en-US" sz="1798"/>
              <a:t>Twitter sentiments analysis</a:t>
            </a:r>
          </a:p>
        </p:txBody>
      </p:sp>
      <p:pic>
        <p:nvPicPr>
          <p:cNvPr id="5" name="Picture 4" descr="Finance trade numbers">
            <a:extLst>
              <a:ext uri="{FF2B5EF4-FFF2-40B4-BE49-F238E27FC236}">
                <a16:creationId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6089651" y="3582"/>
            <a:ext cx="6089649" cy="6850846"/>
          </a:xfrm>
          <a:prstGeom prst="rect">
            <a:avLst/>
          </a:prstGeom>
        </p:spPr>
      </p:pic>
    </p:spTree>
    <p:extLst>
      <p:ext uri="{BB962C8B-B14F-4D97-AF65-F5344CB8AC3E}">
        <p14:creationId xmlns:p14="http://schemas.microsoft.com/office/powerpoint/2010/main" val="834050406"/>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DE503-F7C2-4A40-83F4-4DE931E7D9DE}"/>
              </a:ext>
            </a:extLst>
          </p:cNvPr>
          <p:cNvSpPr>
            <a:spLocks noGrp="1"/>
          </p:cNvSpPr>
          <p:nvPr>
            <p:ph type="title"/>
          </p:nvPr>
        </p:nvSpPr>
        <p:spPr>
          <a:xfrm>
            <a:off x="642797" y="2681882"/>
            <a:ext cx="3360470" cy="1494236"/>
          </a:xfrm>
          <a:noFill/>
          <a:ln>
            <a:solidFill>
              <a:schemeClr val="bg1"/>
            </a:solidFill>
          </a:ln>
          <a:effectLst>
            <a:glow rad="152400">
              <a:schemeClr val="bg1">
                <a:alpha val="13000"/>
              </a:schemeClr>
            </a:glow>
          </a:effectLst>
        </p:spPr>
        <p:txBody>
          <a:bodyPr wrap="square">
            <a:normAutofit/>
          </a:bodyPr>
          <a:lstStyle/>
          <a:p>
            <a:r>
              <a:rPr lang="en-US">
                <a:solidFill>
                  <a:schemeClr val="bg1"/>
                </a:solidFill>
              </a:rPr>
              <a:t>Need to know</a:t>
            </a:r>
          </a:p>
        </p:txBody>
      </p:sp>
      <p:pic>
        <p:nvPicPr>
          <p:cNvPr id="4" name="Picture 3" descr="Finance trade numbers">
            <a:extLst>
              <a:ext uri="{FF2B5EF4-FFF2-40B4-BE49-F238E27FC236}">
                <a16:creationId xmlns:a16="http://schemas.microsoft.com/office/drawing/2014/main" id="{32F354A1-38C7-4598-A0E1-7A286A3019B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646064" y="3572"/>
            <a:ext cx="7533236" cy="6850856"/>
          </a:xfrm>
          <a:prstGeom prst="rect">
            <a:avLst/>
          </a:prstGeom>
        </p:spPr>
      </p:pic>
      <p:graphicFrame>
        <p:nvGraphicFramePr>
          <p:cNvPr id="5" name="Content Placeholder 2" descr="Icon Bullets">
            <a:extLst>
              <a:ext uri="{FF2B5EF4-FFF2-40B4-BE49-F238E27FC236}">
                <a16:creationId xmlns:a16="http://schemas.microsoft.com/office/drawing/2014/main" id="{51938B4F-26EE-4238-880D-3CE26A7E4AED}"/>
              </a:ext>
            </a:extLst>
          </p:cNvPr>
          <p:cNvGraphicFramePr>
            <a:graphicFrameLocks noGrp="1"/>
          </p:cNvGraphicFramePr>
          <p:nvPr>
            <p:ph idx="1"/>
          </p:nvPr>
        </p:nvGraphicFramePr>
        <p:xfrm>
          <a:off x="5613896" y="967767"/>
          <a:ext cx="5601209" cy="49224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24314505"/>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642797" y="2681882"/>
            <a:ext cx="3360470" cy="1494236"/>
          </a:xfrm>
          <a:noFill/>
          <a:ln w="31750" cap="sq">
            <a:solidFill>
              <a:srgbClr val="FFFFFF"/>
            </a:solidFill>
            <a:miter lim="800000"/>
          </a:ln>
          <a:effectLst>
            <a:glow rad="152400">
              <a:schemeClr val="bg1">
                <a:alpha val="13000"/>
              </a:schemeClr>
            </a:glow>
          </a:effectLst>
        </p:spPr>
        <p:txBody>
          <a:bodyPr vert="horz" wrap="square" lIns="182690" tIns="182690" rIns="182690" bIns="182690" rtlCol="0" anchor="ctr">
            <a:normAutofit/>
          </a:bodyPr>
          <a:lstStyle/>
          <a:p>
            <a:r>
              <a:rPr lang="en-US">
                <a:solidFill>
                  <a:srgbClr val="FFFFFF"/>
                </a:solidFill>
              </a:rPr>
              <a:t>Milestone</a:t>
            </a:r>
          </a:p>
        </p:txBody>
      </p:sp>
      <p:graphicFrame>
        <p:nvGraphicFramePr>
          <p:cNvPr id="12" name="Content Placeholder 3" descr="Circular Timeline">
            <a:extLst>
              <a:ext uri="{FF2B5EF4-FFF2-40B4-BE49-F238E27FC236}">
                <a16:creationId xmlns:a16="http://schemas.microsoft.com/office/drawing/2014/main" id="{9472A840-E465-43FB-8B5F-6C6B0A0095C5}"/>
              </a:ext>
            </a:extLst>
          </p:cNvPr>
          <p:cNvGraphicFramePr>
            <a:graphicFrameLocks noGrp="1"/>
          </p:cNvGraphicFramePr>
          <p:nvPr>
            <p:ph idx="1"/>
          </p:nvPr>
        </p:nvGraphicFramePr>
        <p:xfrm>
          <a:off x="5111458" y="502918"/>
          <a:ext cx="6880087" cy="60480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67005262"/>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noGrp="1"/>
          </p:cNvSpPr>
          <p:nvPr>
            <p:ph type="title"/>
          </p:nvPr>
        </p:nvSpPr>
        <p:spPr>
          <a:xfrm>
            <a:off x="608727" y="102871"/>
            <a:ext cx="10504645" cy="763404"/>
          </a:xfrm>
          <a:prstGeom prst="rect">
            <a:avLst/>
          </a:prstGeom>
        </p:spPr>
        <p:txBody>
          <a:bodyPr>
            <a:normAutofit/>
          </a:bodyPr>
          <a:lstStyle>
            <a:lvl1pPr lvl="0">
              <a:defRPr/>
            </a:lvl1pPr>
          </a:lstStyle>
          <a:p>
            <a:pPr lvl="0"/>
            <a:r>
              <a:rPr sz="4000" dirty="0">
                <a:latin typeface="Century Gothic (Headings)"/>
              </a:rPr>
              <a:t>Contents</a:t>
            </a:r>
          </a:p>
        </p:txBody>
      </p:sp>
      <p:sp>
        <p:nvSpPr>
          <p:cNvPr id="2" name="Text Placeholder 1"/>
          <p:cNvSpPr txBox="1">
            <a:spLocks noGrp="1"/>
          </p:cNvSpPr>
          <p:nvPr>
            <p:ph idx="1"/>
          </p:nvPr>
        </p:nvSpPr>
        <p:spPr>
          <a:xfrm>
            <a:off x="868944" y="878308"/>
            <a:ext cx="10934035" cy="6154754"/>
          </a:xfrm>
          <a:prstGeom prst="rect">
            <a:avLst/>
          </a:prstGeom>
        </p:spPr>
        <p:txBody>
          <a:bodyPr>
            <a:noAutofit/>
          </a:bodyPr>
          <a:lstStyle>
            <a:lvl1pPr lvl="0">
              <a:defRPr/>
            </a:lvl1pPr>
          </a:lstStyle>
          <a:p>
            <a:pPr marL="342900" lvl="0" indent="-342900">
              <a:lnSpc>
                <a:spcPct val="150000"/>
              </a:lnSpc>
              <a:buAutoNum type="arabicPeriod"/>
            </a:pPr>
            <a:r>
              <a:rPr lang="en-US" sz="1800" b="1" dirty="0">
                <a:latin typeface="Times New Roman"/>
              </a:rPr>
              <a:t>INTRODUCTION</a:t>
            </a:r>
          </a:p>
          <a:p>
            <a:pPr marL="342900" lvl="0" indent="-342900">
              <a:lnSpc>
                <a:spcPct val="150000"/>
              </a:lnSpc>
              <a:buAutoNum type="arabicPeriod"/>
            </a:pPr>
            <a:r>
              <a:rPr lang="en-US" sz="1800" b="1" dirty="0">
                <a:latin typeface="Times New Roman"/>
              </a:rPr>
              <a:t>STREAMING</a:t>
            </a:r>
          </a:p>
          <a:p>
            <a:pPr marL="342900" lvl="0" indent="-342900">
              <a:lnSpc>
                <a:spcPct val="150000"/>
              </a:lnSpc>
              <a:buAutoNum type="arabicPeriod"/>
            </a:pPr>
            <a:r>
              <a:rPr lang="en-US" sz="1800" b="1" dirty="0">
                <a:latin typeface="Times New Roman"/>
              </a:rPr>
              <a:t>ANALYZING STREAMING DATA</a:t>
            </a:r>
          </a:p>
          <a:p>
            <a:pPr marL="342900" lvl="0" indent="-342900">
              <a:lnSpc>
                <a:spcPct val="150000"/>
              </a:lnSpc>
              <a:buAutoNum type="arabicPeriod"/>
            </a:pPr>
            <a:r>
              <a:rPr lang="en-US" sz="1800" b="1" dirty="0">
                <a:latin typeface="Times New Roman"/>
              </a:rPr>
              <a:t>VISUALIZING ANALYSED DATA</a:t>
            </a:r>
          </a:p>
          <a:p>
            <a:pPr marL="342900" lvl="0" indent="-342900">
              <a:lnSpc>
                <a:spcPct val="150000"/>
              </a:lnSpc>
              <a:buAutoNum type="arabicPeriod" startAt="5"/>
            </a:pPr>
            <a:r>
              <a:rPr lang="en-US" sz="1800" b="1" dirty="0">
                <a:latin typeface="Times New Roman"/>
              </a:rPr>
              <a:t>SENTIMENTAL ANALYSIS</a:t>
            </a:r>
          </a:p>
          <a:p>
            <a:pPr marL="342900" lvl="0" indent="-342900">
              <a:lnSpc>
                <a:spcPct val="150000"/>
              </a:lnSpc>
              <a:buAutoNum type="arabicPeriod" startAt="5"/>
            </a:pPr>
            <a:r>
              <a:rPr lang="en-US" sz="1800" b="1" dirty="0">
                <a:latin typeface="Times New Roman" panose="02020603050405020304" pitchFamily="18" charset="0"/>
                <a:cs typeface="Times New Roman" panose="02020603050405020304" pitchFamily="18" charset="0"/>
              </a:rPr>
              <a:t>CRIME PREDICTION FROM TWITTER</a:t>
            </a:r>
          </a:p>
          <a:p>
            <a:pPr marL="342900" lvl="0" indent="-342900">
              <a:lnSpc>
                <a:spcPct val="150000"/>
              </a:lnSpc>
              <a:buAutoNum type="arabicPeriod" startAt="5"/>
            </a:pPr>
            <a:r>
              <a:rPr lang="en-US" sz="1800" b="1" dirty="0">
                <a:latin typeface="Times New Roman" panose="02020603050405020304" pitchFamily="18" charset="0"/>
                <a:cs typeface="Times New Roman" panose="02020603050405020304" pitchFamily="18" charset="0"/>
              </a:rPr>
              <a:t>WORKING WITH TWEET EXTRACTION</a:t>
            </a:r>
          </a:p>
          <a:p>
            <a:pPr marL="342900" lvl="0" indent="-342900">
              <a:lnSpc>
                <a:spcPct val="150000"/>
              </a:lnSpc>
              <a:buAutoNum type="arabicPeriod" startAt="5"/>
            </a:pPr>
            <a:r>
              <a:rPr lang="en-US" sz="1800" b="1" dirty="0">
                <a:latin typeface="Times New Roman" panose="02020603050405020304" pitchFamily="18" charset="0"/>
                <a:cs typeface="Times New Roman" panose="02020603050405020304" pitchFamily="18" charset="0"/>
              </a:rPr>
              <a:t>MODELS</a:t>
            </a:r>
          </a:p>
          <a:p>
            <a:pPr marL="342900" lvl="0" indent="-342900">
              <a:lnSpc>
                <a:spcPct val="150000"/>
              </a:lnSpc>
              <a:buAutoNum type="arabicPeriod" startAt="5"/>
            </a:pPr>
            <a:endParaRPr lang="en-US" sz="1800" b="1" dirty="0">
              <a:latin typeface="Times New Roman" panose="02020603050405020304" pitchFamily="18" charset="0"/>
              <a:cs typeface="Times New Roman" panose="02020603050405020304" pitchFamily="18" charset="0"/>
            </a:endParaRPr>
          </a:p>
          <a:p>
            <a:pPr marL="342900" lvl="0" indent="-342900">
              <a:lnSpc>
                <a:spcPct val="150000"/>
              </a:lnSpc>
              <a:buAutoNum type="arabicPeriod" startAt="5"/>
            </a:pPr>
            <a:endParaRPr lang="en-US" sz="1800" b="1" dirty="0">
              <a:latin typeface="Times New Roman" panose="02020603050405020304" pitchFamily="18" charset="0"/>
              <a:cs typeface="Times New Roman" panose="02020603050405020304" pitchFamily="18" charset="0"/>
            </a:endParaRPr>
          </a:p>
          <a:p>
            <a:pPr marL="0" lvl="0" indent="0">
              <a:lnSpc>
                <a:spcPct val="150000"/>
              </a:lnSpc>
              <a:buNone/>
            </a:pPr>
            <a:endParaRPr lang="en-US" sz="1800" b="1" dirty="0">
              <a:latin typeface="Times New Roman"/>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62757-F186-4C1C-969D-1BB5B81A4462}"/>
              </a:ext>
            </a:extLst>
          </p:cNvPr>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Working With Tweet Extraction</a:t>
            </a:r>
          </a:p>
        </p:txBody>
      </p:sp>
      <p:sp>
        <p:nvSpPr>
          <p:cNvPr id="3" name="Content Placeholder 2">
            <a:extLst>
              <a:ext uri="{FF2B5EF4-FFF2-40B4-BE49-F238E27FC236}">
                <a16:creationId xmlns:a16="http://schemas.microsoft.com/office/drawing/2014/main" id="{2E56D38E-31A4-4E30-9ADD-A65203AAEF8D}"/>
              </a:ext>
            </a:extLst>
          </p:cNvPr>
          <p:cNvSpPr>
            <a:spLocks noGrp="1"/>
          </p:cNvSpPr>
          <p:nvPr>
            <p:ph idx="1"/>
          </p:nvPr>
        </p:nvSpPr>
        <p:spPr/>
        <p:txBody>
          <a:bodyPr vert="horz" lIns="91345" tIns="45672" rIns="91345" bIns="45672" rtlCol="0" anchor="t">
            <a:normAutofit/>
          </a:bodyPr>
          <a:lstStyle/>
          <a:p>
            <a:r>
              <a:rPr lang="en-US" sz="2398" dirty="0">
                <a:latin typeface="Times New Roman"/>
                <a:cs typeface="Times New Roman"/>
              </a:rPr>
              <a:t>TWEEPY LIBRARY- TWITTER API </a:t>
            </a:r>
          </a:p>
          <a:p>
            <a:endParaRPr lang="en-US" sz="2398" dirty="0">
              <a:latin typeface="Times New Roman"/>
              <a:cs typeface="Times New Roman"/>
            </a:endParaRPr>
          </a:p>
          <a:p>
            <a:r>
              <a:rPr lang="en-US" sz="2398" dirty="0">
                <a:latin typeface="Times New Roman"/>
                <a:cs typeface="Times New Roman"/>
              </a:rPr>
              <a:t>TOKENS AND SECURITY KEYS</a:t>
            </a:r>
          </a:p>
          <a:p>
            <a:endParaRPr lang="en-US" sz="2398" dirty="0">
              <a:latin typeface="Times New Roman"/>
              <a:cs typeface="Times New Roman"/>
            </a:endParaRPr>
          </a:p>
          <a:p>
            <a:r>
              <a:rPr lang="en-US" sz="2398" dirty="0">
                <a:latin typeface="Times New Roman"/>
                <a:cs typeface="Times New Roman"/>
              </a:rPr>
              <a:t>PREPROCESSING- NLP,  REGULAR EXPRESSIONS</a:t>
            </a:r>
          </a:p>
          <a:p>
            <a:endParaRPr lang="en-US" sz="2398" dirty="0">
              <a:latin typeface="Times New Roman"/>
              <a:cs typeface="Times New Roman"/>
            </a:endParaRPr>
          </a:p>
          <a:p>
            <a:r>
              <a:rPr lang="en-US" sz="2398" dirty="0">
                <a:latin typeface="Times New Roman"/>
                <a:cs typeface="Times New Roman"/>
              </a:rPr>
              <a:t>HTML TAGS, SPECIAL CHARACTERS, STOPWORDS, DECONTRACTION</a:t>
            </a:r>
          </a:p>
          <a:p>
            <a:endParaRPr lang="en-US" sz="2398" dirty="0">
              <a:latin typeface="Times New Roman"/>
              <a:cs typeface="Times New Roman"/>
            </a:endParaRPr>
          </a:p>
          <a:p>
            <a:r>
              <a:rPr lang="en-US" sz="2398" dirty="0">
                <a:latin typeface="Times New Roman"/>
                <a:cs typeface="Times New Roman"/>
              </a:rPr>
              <a:t>CLEANED TWEET DATA</a:t>
            </a:r>
          </a:p>
          <a:p>
            <a:endParaRPr lang="en-US" b="1" dirty="0">
              <a:latin typeface="Times New Roman"/>
              <a:cs typeface="Times New Roman"/>
            </a:endParaRPr>
          </a:p>
          <a:p>
            <a:endParaRPr lang="en-US" b="1" dirty="0">
              <a:latin typeface="Times New Roman"/>
              <a:cs typeface="Times New Roman"/>
            </a:endParaRPr>
          </a:p>
        </p:txBody>
      </p:sp>
    </p:spTree>
    <p:extLst>
      <p:ext uri="{BB962C8B-B14F-4D97-AF65-F5344CB8AC3E}">
        <p14:creationId xmlns:p14="http://schemas.microsoft.com/office/powerpoint/2010/main" val="2473260865"/>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3FAA2-31DB-45E9-890F-738BCAD35D73}"/>
              </a:ext>
            </a:extLst>
          </p:cNvPr>
          <p:cNvSpPr>
            <a:spLocks noGrp="1"/>
          </p:cNvSpPr>
          <p:nvPr>
            <p:ph type="title"/>
          </p:nvPr>
        </p:nvSpPr>
        <p:spPr/>
        <p:txBody>
          <a:bodyPr/>
          <a:lstStyle/>
          <a:p>
            <a:r>
              <a:rPr lang="en-US" b="1" dirty="0">
                <a:solidFill>
                  <a:srgbClr val="FF0000"/>
                </a:solidFill>
              </a:rPr>
              <a:t>MODELS</a:t>
            </a:r>
          </a:p>
        </p:txBody>
      </p:sp>
      <p:sp>
        <p:nvSpPr>
          <p:cNvPr id="3" name="Content Placeholder 2">
            <a:extLst>
              <a:ext uri="{FF2B5EF4-FFF2-40B4-BE49-F238E27FC236}">
                <a16:creationId xmlns:a16="http://schemas.microsoft.com/office/drawing/2014/main" id="{2A73AD65-D0E1-4FFB-87C1-FFA14520DACC}"/>
              </a:ext>
            </a:extLst>
          </p:cNvPr>
          <p:cNvSpPr>
            <a:spLocks noGrp="1"/>
          </p:cNvSpPr>
          <p:nvPr>
            <p:ph idx="1"/>
          </p:nvPr>
        </p:nvSpPr>
        <p:spPr/>
        <p:txBody>
          <a:bodyPr vert="horz" lIns="91345" tIns="45672" rIns="91345" bIns="45672" rtlCol="0" anchor="t">
            <a:normAutofit/>
          </a:bodyPr>
          <a:lstStyle/>
          <a:p>
            <a:r>
              <a:rPr lang="en-US" sz="2398" dirty="0">
                <a:latin typeface="Times New Roman"/>
                <a:cs typeface="Times New Roman"/>
              </a:rPr>
              <a:t>TFIDF VECTORIZER- TEXT--&gt; NUMRICAL</a:t>
            </a:r>
          </a:p>
          <a:p>
            <a:endParaRPr lang="en-US" sz="2398" dirty="0">
              <a:latin typeface="Times New Roman"/>
              <a:cs typeface="Times New Roman"/>
            </a:endParaRPr>
          </a:p>
          <a:p>
            <a:r>
              <a:rPr lang="en-US" sz="2398" dirty="0">
                <a:latin typeface="Times New Roman"/>
                <a:cs typeface="Times New Roman"/>
              </a:rPr>
              <a:t>LOGISTIC REGRESSION- PREDICT TWEET SENTIMENTS</a:t>
            </a:r>
          </a:p>
          <a:p>
            <a:endParaRPr lang="en-US" sz="2398" dirty="0">
              <a:latin typeface="Times New Roman"/>
              <a:cs typeface="Times New Roman"/>
            </a:endParaRPr>
          </a:p>
          <a:p>
            <a:r>
              <a:rPr lang="en-US" sz="2398" dirty="0">
                <a:latin typeface="Times New Roman"/>
                <a:cs typeface="Times New Roman"/>
              </a:rPr>
              <a:t>WORDCLOUD- TRENDING WORDS</a:t>
            </a:r>
          </a:p>
          <a:p>
            <a:endParaRPr lang="en-US" sz="2398" dirty="0">
              <a:latin typeface="Times New Roman"/>
              <a:cs typeface="Times New Roman"/>
            </a:endParaRPr>
          </a:p>
          <a:p>
            <a:r>
              <a:rPr lang="en-US" sz="2398" dirty="0">
                <a:latin typeface="Times New Roman"/>
                <a:cs typeface="Times New Roman"/>
              </a:rPr>
              <a:t>GUI USING TKINTER</a:t>
            </a:r>
          </a:p>
          <a:p>
            <a:endParaRPr lang="en-US" sz="2398" b="1" dirty="0"/>
          </a:p>
        </p:txBody>
      </p:sp>
    </p:spTree>
    <p:extLst>
      <p:ext uri="{BB962C8B-B14F-4D97-AF65-F5344CB8AC3E}">
        <p14:creationId xmlns:p14="http://schemas.microsoft.com/office/powerpoint/2010/main" val="1278924700"/>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FB9BD77-82DD-4C86-A611-D554A872A0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4903" y="589934"/>
            <a:ext cx="11179278" cy="6105833"/>
          </a:xfrm>
        </p:spPr>
      </p:pic>
    </p:spTree>
    <p:extLst>
      <p:ext uri="{BB962C8B-B14F-4D97-AF65-F5344CB8AC3E}">
        <p14:creationId xmlns:p14="http://schemas.microsoft.com/office/powerpoint/2010/main" val="1584894331"/>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noGrp="1"/>
          </p:cNvSpPr>
          <p:nvPr>
            <p:ph type="title"/>
          </p:nvPr>
        </p:nvSpPr>
        <p:spPr>
          <a:xfrm>
            <a:off x="3427412" y="3086100"/>
            <a:ext cx="9601200" cy="1143000"/>
          </a:xfrm>
          <a:prstGeom prst="rect">
            <a:avLst/>
          </a:prstGeom>
        </p:spPr>
        <p:txBody>
          <a:bodyPr>
            <a:normAutofit fontScale="90000"/>
          </a:bodyPr>
          <a:lstStyle>
            <a:lvl1pPr lvl="0">
              <a:defRPr/>
            </a:lvl1pPr>
          </a:lstStyle>
          <a:p>
            <a:pPr lvl="0"/>
            <a:r>
              <a:t>~~~~…… </a:t>
            </a:r>
            <a:r>
              <a:rPr b="1">
                <a:solidFill>
                  <a:schemeClr val="accent2">
                    <a:tint val="70000"/>
                    <a:satMod val="245000"/>
                  </a:schemeClr>
                </a:solidFill>
                <a:effectLst>
                  <a:outerShdw blurRad="38100" dist="38100" dir="2700000" algn="tl">
                    <a:srgbClr val="000000">
                      <a:alpha val="43137"/>
                    </a:srgbClr>
                  </a:outerShdw>
                </a:effectLst>
                <a:latin typeface="Jokerman"/>
              </a:rPr>
              <a:t>THANK YOU!</a:t>
            </a:r>
            <a:br/>
            <a:endParaRPr/>
          </a:p>
        </p:txBody>
      </p:sp>
      <p:sp>
        <p:nvSpPr>
          <p:cNvPr id="2" name="Text Placeholder 1"/>
          <p:cNvSpPr txBox="1">
            <a:spLocks noGrp="1"/>
          </p:cNvSpPr>
          <p:nvPr>
            <p:ph idx="1"/>
          </p:nvPr>
        </p:nvSpPr>
        <p:spPr>
          <a:xfrm>
            <a:off x="1522414" y="2133600"/>
            <a:ext cx="9601200" cy="4191000"/>
          </a:xfrm>
          <a:prstGeom prst="rect">
            <a:avLst/>
          </a:prstGeom>
        </p:spPr>
        <p:txBody>
          <a:bodyPr/>
          <a:lstStyle>
            <a:lvl1pPr lvl="0">
              <a:defRPr/>
            </a:lvl1pPr>
          </a:lstStyle>
          <a:p>
            <a:endParaRPr dirty="0"/>
          </a:p>
        </p:txBody>
      </p:sp>
    </p:spTree>
    <p:extLst>
      <p:ext uri="{BB962C8B-B14F-4D97-AF65-F5344CB8AC3E}">
        <p14:creationId xmlns:p14="http://schemas.microsoft.com/office/powerpoint/2010/main" val="3567622289"/>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B73C0FA1-3E16-4425-903A-CE9A50AB12F7}"/>
              </a:ext>
            </a:extLst>
          </p:cNvPr>
          <p:cNvSpPr txBox="1">
            <a:spLocks/>
          </p:cNvSpPr>
          <p:nvPr/>
        </p:nvSpPr>
        <p:spPr>
          <a:xfrm>
            <a:off x="886266" y="863376"/>
            <a:ext cx="10084874" cy="5523355"/>
          </a:xfrm>
          <a:prstGeom prst="rect">
            <a:avLst/>
          </a:prstGeom>
        </p:spPr>
        <p:txBody>
          <a:bodyPr>
            <a:noAutofit/>
          </a:bodyPr>
          <a:lstStyle>
            <a:lvl1pPr marL="228371" lvl="0" indent="-228371" algn="l" defTabSz="913486" rtl="0" eaLnBrk="1" latinLnBrk="0" hangingPunct="1">
              <a:lnSpc>
                <a:spcPct val="90000"/>
              </a:lnSpc>
              <a:spcBef>
                <a:spcPts val="999"/>
              </a:spcBef>
              <a:buFont typeface="Arial" panose="020B0604020202020204" pitchFamily="34" charset="0"/>
              <a:buChar char="•"/>
              <a:defRPr sz="2797" kern="1200">
                <a:solidFill>
                  <a:schemeClr val="tx1"/>
                </a:solidFill>
                <a:latin typeface="+mn-lt"/>
                <a:ea typeface="+mn-ea"/>
                <a:cs typeface="+mn-cs"/>
              </a:defRPr>
            </a:lvl1pPr>
            <a:lvl2pPr marL="685114" indent="-228371" algn="l" defTabSz="913486" rtl="0" eaLnBrk="1" latinLnBrk="0" hangingPunct="1">
              <a:lnSpc>
                <a:spcPct val="90000"/>
              </a:lnSpc>
              <a:spcBef>
                <a:spcPts val="500"/>
              </a:spcBef>
              <a:buFont typeface="Arial" panose="020B0604020202020204" pitchFamily="34" charset="0"/>
              <a:buChar char="•"/>
              <a:defRPr sz="2398" kern="1200">
                <a:solidFill>
                  <a:schemeClr val="tx1"/>
                </a:solidFill>
                <a:latin typeface="+mn-lt"/>
                <a:ea typeface="+mn-ea"/>
                <a:cs typeface="+mn-cs"/>
              </a:defRPr>
            </a:lvl2pPr>
            <a:lvl3pPr marL="1141857" indent="-228371" algn="l" defTabSz="913486" rtl="0" eaLnBrk="1" latinLnBrk="0" hangingPunct="1">
              <a:lnSpc>
                <a:spcPct val="90000"/>
              </a:lnSpc>
              <a:spcBef>
                <a:spcPts val="500"/>
              </a:spcBef>
              <a:buFont typeface="Arial" panose="020B0604020202020204" pitchFamily="34" charset="0"/>
              <a:buChar char="•"/>
              <a:defRPr sz="1998" kern="1200">
                <a:solidFill>
                  <a:schemeClr val="tx1"/>
                </a:solidFill>
                <a:latin typeface="+mn-lt"/>
                <a:ea typeface="+mn-ea"/>
                <a:cs typeface="+mn-cs"/>
              </a:defRPr>
            </a:lvl3pPr>
            <a:lvl4pPr marL="1598600"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4pPr>
            <a:lvl5pPr marL="2055343"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5pPr>
            <a:lvl6pPr marL="2512085"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6pPr>
            <a:lvl7pPr marL="2968828"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7pPr>
            <a:lvl8pPr marL="3425571"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8pPr>
            <a:lvl9pPr marL="3882314"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9pPr>
          </a:lstStyle>
          <a:p>
            <a:pPr marL="0" indent="0" algn="just">
              <a:buNone/>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a:t>
            </a:r>
            <a:r>
              <a:rPr lang="tr-TR" sz="2000" dirty="0">
                <a:latin typeface="Times New Roman" panose="02020603050405020304" pitchFamily="18" charset="0"/>
                <a:cs typeface="Times New Roman" panose="02020603050405020304" pitchFamily="18" charset="0"/>
              </a:rPr>
              <a:t>The Social networks and microblogging sites have become the unparalleled source of unstructured data.</a:t>
            </a: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P</a:t>
            </a:r>
            <a:r>
              <a:rPr lang="tr-TR" sz="2000" dirty="0">
                <a:latin typeface="Times New Roman" panose="02020603050405020304" pitchFamily="18" charset="0"/>
                <a:cs typeface="Times New Roman" panose="02020603050405020304" pitchFamily="18" charset="0"/>
              </a:rPr>
              <a:t>eople post real-time messages about their opinions on a variety of topics, discuss current issues, complain, and express their sentiment for products they use in daily life.</a:t>
            </a: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tr-TR"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a:t>
            </a:r>
            <a:r>
              <a:rPr lang="tr-TR" sz="2000" dirty="0">
                <a:latin typeface="Times New Roman" panose="02020603050405020304" pitchFamily="18" charset="0"/>
                <a:cs typeface="Times New Roman" panose="02020603050405020304" pitchFamily="18" charset="0"/>
              </a:rPr>
              <a:t>any companies have started analyzing such massive amount of important data to get a sense of general sentiment for their product and/or services.This process provides on spot solution to make the user experience better</a:t>
            </a:r>
            <a:r>
              <a:rPr lang="en-US" sz="20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tr-TR"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But handling of data is painful , if it is at large scale</a:t>
            </a:r>
            <a:r>
              <a:rPr lang="tr-TR"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6124D420-C1A2-4812-98AF-96FD5298E429}"/>
              </a:ext>
            </a:extLst>
          </p:cNvPr>
          <p:cNvSpPr/>
          <p:nvPr/>
        </p:nvSpPr>
        <p:spPr>
          <a:xfrm>
            <a:off x="4569235" y="267177"/>
            <a:ext cx="4251208" cy="461665"/>
          </a:xfrm>
          <a:prstGeom prst="rect">
            <a:avLst/>
          </a:prstGeom>
        </p:spPr>
        <p:txBody>
          <a:bodyPr wrap="square">
            <a:spAutoFit/>
          </a:bodyPr>
          <a:lstStyle/>
          <a:p>
            <a:r>
              <a:rPr lang="en-US" sz="2400" b="1" dirty="0">
                <a:solidFill>
                  <a:schemeClr val="accent1">
                    <a:lumMod val="75000"/>
                  </a:schemeClr>
                </a:solidFill>
                <a:latin typeface="Times New Roman" panose="02020603050405020304" pitchFamily="18" charset="0"/>
                <a:cs typeface="Times New Roman" panose="02020603050405020304" pitchFamily="18" charset="0"/>
              </a:rPr>
              <a:t>1. INTRODUCTION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4744664"/>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C6B35A-52DC-4992-BAAD-D6C3FE28885D}"/>
              </a:ext>
            </a:extLst>
          </p:cNvPr>
          <p:cNvSpPr/>
          <p:nvPr/>
        </p:nvSpPr>
        <p:spPr>
          <a:xfrm>
            <a:off x="661182" y="689318"/>
            <a:ext cx="10818055" cy="2554545"/>
          </a:xfrm>
          <a:prstGeom prst="rect">
            <a:avLst/>
          </a:prstGeom>
        </p:spPr>
        <p:txBody>
          <a:bodyPr wrap="square">
            <a:spAutoFit/>
          </a:bodyPr>
          <a:lstStyle/>
          <a:p>
            <a:pPr algn="just">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a:t>
            </a:r>
            <a:r>
              <a:rPr lang="tr-TR" sz="2000" dirty="0">
                <a:latin typeface="Times New Roman" panose="02020603050405020304" pitchFamily="18" charset="0"/>
                <a:cs typeface="Times New Roman" panose="02020603050405020304" pitchFamily="18" charset="0"/>
              </a:rPr>
              <a:t>So the challenge here is to build solutions which analyze the sources of data coming from various </a:t>
            </a:r>
            <a:r>
              <a:rPr lang="en-US" sz="2000" dirty="0">
                <a:latin typeface="Times New Roman" panose="02020603050405020304" pitchFamily="18" charset="0"/>
                <a:cs typeface="Times New Roman" panose="02020603050405020304" pitchFamily="18" charset="0"/>
              </a:rPr>
              <a:t>  </a:t>
            </a:r>
            <a:r>
              <a:rPr lang="tr-TR" sz="2000" dirty="0">
                <a:latin typeface="Times New Roman" panose="02020603050405020304" pitchFamily="18" charset="0"/>
                <a:cs typeface="Times New Roman" panose="02020603050405020304" pitchFamily="18" charset="0"/>
              </a:rPr>
              <a:t>microblogging and social networks. </a:t>
            </a: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tr-TR" sz="2000" dirty="0">
                <a:latin typeface="Times New Roman" panose="02020603050405020304" pitchFamily="18" charset="0"/>
                <a:cs typeface="Times New Roman" panose="02020603050405020304" pitchFamily="18" charset="0"/>
              </a:rPr>
              <a:t> In this project, we take one such social network called Twitter to analyze and visualize various important metrics related to an event, product or service.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3655804"/>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B73C0FA1-3E16-4425-903A-CE9A50AB12F7}"/>
              </a:ext>
            </a:extLst>
          </p:cNvPr>
          <p:cNvSpPr txBox="1">
            <a:spLocks/>
          </p:cNvSpPr>
          <p:nvPr/>
        </p:nvSpPr>
        <p:spPr>
          <a:xfrm>
            <a:off x="886266" y="863376"/>
            <a:ext cx="10084874" cy="5523355"/>
          </a:xfrm>
          <a:prstGeom prst="rect">
            <a:avLst/>
          </a:prstGeom>
        </p:spPr>
        <p:txBody>
          <a:bodyPr>
            <a:noAutofit/>
          </a:bodyPr>
          <a:lstStyle>
            <a:lvl1pPr marL="228371" lvl="0" indent="-228371" algn="l" defTabSz="913486" rtl="0" eaLnBrk="1" latinLnBrk="0" hangingPunct="1">
              <a:lnSpc>
                <a:spcPct val="90000"/>
              </a:lnSpc>
              <a:spcBef>
                <a:spcPts val="999"/>
              </a:spcBef>
              <a:buFont typeface="Arial" panose="020B0604020202020204" pitchFamily="34" charset="0"/>
              <a:buChar char="•"/>
              <a:defRPr sz="2797" kern="1200">
                <a:solidFill>
                  <a:schemeClr val="tx1"/>
                </a:solidFill>
                <a:latin typeface="+mn-lt"/>
                <a:ea typeface="+mn-ea"/>
                <a:cs typeface="+mn-cs"/>
              </a:defRPr>
            </a:lvl1pPr>
            <a:lvl2pPr marL="685114" indent="-228371" algn="l" defTabSz="913486" rtl="0" eaLnBrk="1" latinLnBrk="0" hangingPunct="1">
              <a:lnSpc>
                <a:spcPct val="90000"/>
              </a:lnSpc>
              <a:spcBef>
                <a:spcPts val="500"/>
              </a:spcBef>
              <a:buFont typeface="Arial" panose="020B0604020202020204" pitchFamily="34" charset="0"/>
              <a:buChar char="•"/>
              <a:defRPr sz="2398" kern="1200">
                <a:solidFill>
                  <a:schemeClr val="tx1"/>
                </a:solidFill>
                <a:latin typeface="+mn-lt"/>
                <a:ea typeface="+mn-ea"/>
                <a:cs typeface="+mn-cs"/>
              </a:defRPr>
            </a:lvl2pPr>
            <a:lvl3pPr marL="1141857" indent="-228371" algn="l" defTabSz="913486" rtl="0" eaLnBrk="1" latinLnBrk="0" hangingPunct="1">
              <a:lnSpc>
                <a:spcPct val="90000"/>
              </a:lnSpc>
              <a:spcBef>
                <a:spcPts val="500"/>
              </a:spcBef>
              <a:buFont typeface="Arial" panose="020B0604020202020204" pitchFamily="34" charset="0"/>
              <a:buChar char="•"/>
              <a:defRPr sz="1998" kern="1200">
                <a:solidFill>
                  <a:schemeClr val="tx1"/>
                </a:solidFill>
                <a:latin typeface="+mn-lt"/>
                <a:ea typeface="+mn-ea"/>
                <a:cs typeface="+mn-cs"/>
              </a:defRPr>
            </a:lvl3pPr>
            <a:lvl4pPr marL="1598600"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4pPr>
            <a:lvl5pPr marL="2055343"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5pPr>
            <a:lvl6pPr marL="2512085"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6pPr>
            <a:lvl7pPr marL="2968828"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7pPr>
            <a:lvl8pPr marL="3425571"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8pPr>
            <a:lvl9pPr marL="3882314"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9pPr>
          </a:lstStyle>
          <a:p>
            <a:pPr algn="just">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Streaming is a technique for transferring data so that it can be processed as a steady and continuous stream. </a:t>
            </a:r>
          </a:p>
          <a:p>
            <a:pPr algn="just">
              <a:buFont typeface="Wingdings" panose="05000000000000000000" pitchFamily="2" charset="2"/>
              <a:buChar char="§"/>
            </a:pPr>
            <a:endParaRPr lang="en-US" alt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Streaming technologies are becoming increasingly important with the growth of the Internet. In our project we are using </a:t>
            </a:r>
            <a:r>
              <a:rPr lang="en-US" altLang="en-US" sz="2000" b="1" dirty="0">
                <a:latin typeface="Times New Roman" panose="02020603050405020304" pitchFamily="18" charset="0"/>
                <a:cs typeface="Times New Roman" panose="02020603050405020304" pitchFamily="18" charset="0"/>
              </a:rPr>
              <a:t>Spark streaming.</a:t>
            </a:r>
          </a:p>
          <a:p>
            <a:pPr algn="just">
              <a:buFont typeface="Wingdings" panose="05000000000000000000" pitchFamily="2" charset="2"/>
              <a:buChar char="§"/>
            </a:pPr>
            <a:endParaRPr lang="en-US" alt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alt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alt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alt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altLang="en-US" sz="20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6124D420-C1A2-4812-98AF-96FD5298E429}"/>
              </a:ext>
            </a:extLst>
          </p:cNvPr>
          <p:cNvSpPr/>
          <p:nvPr/>
        </p:nvSpPr>
        <p:spPr>
          <a:xfrm>
            <a:off x="4066918" y="228095"/>
            <a:ext cx="4251208" cy="461665"/>
          </a:xfrm>
          <a:prstGeom prst="rect">
            <a:avLst/>
          </a:prstGeom>
        </p:spPr>
        <p:txBody>
          <a:bodyPr wrap="square">
            <a:spAutoFit/>
          </a:bodyPr>
          <a:lstStyle/>
          <a:p>
            <a:r>
              <a:rPr lang="en-US" sz="2400" b="1" dirty="0">
                <a:solidFill>
                  <a:schemeClr val="accent1">
                    <a:lumMod val="75000"/>
                  </a:schemeClr>
                </a:solidFill>
                <a:latin typeface="Times New Roman" panose="02020603050405020304" pitchFamily="18" charset="0"/>
                <a:cs typeface="Times New Roman" panose="02020603050405020304" pitchFamily="18" charset="0"/>
              </a:rPr>
              <a:t>2. STREAMING</a:t>
            </a:r>
            <a:endParaRPr lang="en-IN" sz="2400" dirty="0">
              <a:latin typeface="Times New Roman" panose="02020603050405020304" pitchFamily="18" charset="0"/>
              <a:cs typeface="Times New Roman" panose="02020603050405020304" pitchFamily="18" charset="0"/>
            </a:endParaRPr>
          </a:p>
        </p:txBody>
      </p:sp>
      <p:pic>
        <p:nvPicPr>
          <p:cNvPr id="4" name="Picture 5">
            <a:extLst>
              <a:ext uri="{FF2B5EF4-FFF2-40B4-BE49-F238E27FC236}">
                <a16:creationId xmlns:a16="http://schemas.microsoft.com/office/drawing/2014/main" id="{E412A274-18B0-43E0-AD9F-5D461FFB6A1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6351" y="2794819"/>
            <a:ext cx="9779930" cy="3765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091689"/>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7C59337-06B7-4993-A0D8-0AB36258C836}"/>
              </a:ext>
            </a:extLst>
          </p:cNvPr>
          <p:cNvSpPr/>
          <p:nvPr/>
        </p:nvSpPr>
        <p:spPr>
          <a:xfrm>
            <a:off x="256663" y="302359"/>
            <a:ext cx="11665974" cy="5632311"/>
          </a:xfrm>
          <a:prstGeom prst="rect">
            <a:avLst/>
          </a:prstGeom>
        </p:spPr>
        <p:txBody>
          <a:bodyPr wrap="square">
            <a:spAutoFit/>
          </a:bodyPr>
          <a:lstStyle/>
          <a:p>
            <a:pPr algn="just">
              <a:lnSpc>
                <a:spcPct val="100000"/>
              </a:lnSpc>
              <a:spcAft>
                <a:spcPct val="0"/>
              </a:spcAft>
              <a:buClrTx/>
              <a:buSzTx/>
              <a:buFontTx/>
              <a:buNone/>
            </a:pPr>
            <a:r>
              <a:rPr lang="en-US" altLang="en-US" sz="2000" b="1" dirty="0">
                <a:solidFill>
                  <a:srgbClr val="FF0000"/>
                </a:solidFill>
                <a:latin typeface="Times New Roman" panose="02020603050405020304" pitchFamily="18" charset="0"/>
                <a:cs typeface="Times New Roman" panose="02020603050405020304" pitchFamily="18" charset="0"/>
              </a:rPr>
              <a:t>SPARK STREAMING:</a:t>
            </a:r>
          </a:p>
          <a:p>
            <a:pPr algn="just">
              <a:lnSpc>
                <a:spcPct val="100000"/>
              </a:lnSpc>
              <a:spcAft>
                <a:spcPct val="0"/>
              </a:spcAft>
              <a:buClrTx/>
              <a:buSzTx/>
              <a:buFontTx/>
              <a:buNone/>
            </a:pPr>
            <a:endParaRPr lang="en-US" altLang="en-US" sz="2000" dirty="0">
              <a:latin typeface="Times New Roman" panose="02020603050405020304" pitchFamily="18" charset="0"/>
              <a:cs typeface="Times New Roman" panose="02020603050405020304" pitchFamily="18" charset="0"/>
            </a:endParaRPr>
          </a:p>
          <a:p>
            <a:pPr algn="just">
              <a:lnSpc>
                <a:spcPct val="100000"/>
              </a:lnSpc>
              <a:spcAft>
                <a:spcPct val="0"/>
              </a:spcAft>
              <a:buClrTx/>
              <a:buSzTx/>
              <a:buFontTx/>
              <a:buNone/>
            </a:pPr>
            <a:r>
              <a:rPr lang="en-US" altLang="en-US" sz="2000" dirty="0">
                <a:latin typeface="Times New Roman" panose="02020603050405020304" pitchFamily="18" charset="0"/>
                <a:cs typeface="Times New Roman" panose="02020603050405020304" pitchFamily="18" charset="0"/>
              </a:rPr>
              <a:t>          Spark Streaming is used for processing real-time streaming data. It is a useful addition to the core Spark API. Spark Streaming enables high-throughput and fault-tolerant stream processing of live data streams.</a:t>
            </a:r>
          </a:p>
          <a:p>
            <a:pPr algn="just">
              <a:lnSpc>
                <a:spcPct val="100000"/>
              </a:lnSpc>
              <a:spcAft>
                <a:spcPct val="0"/>
              </a:spcAft>
              <a:buClrTx/>
              <a:buSzTx/>
              <a:buFontTx/>
              <a:buNone/>
            </a:pPr>
            <a:endParaRPr lang="en-US" altLang="en-US" sz="2000" dirty="0">
              <a:latin typeface="Times New Roman" panose="02020603050405020304" pitchFamily="18" charset="0"/>
              <a:cs typeface="Times New Roman" panose="02020603050405020304" pitchFamily="18" charset="0"/>
            </a:endParaRPr>
          </a:p>
          <a:p>
            <a:pPr algn="just">
              <a:lnSpc>
                <a:spcPct val="100000"/>
              </a:lnSpc>
              <a:spcAft>
                <a:spcPct val="0"/>
              </a:spcAft>
              <a:buClrTx/>
              <a:buSzTx/>
              <a:buFontTx/>
              <a:buNone/>
            </a:pPr>
            <a:endParaRPr lang="en-US" altLang="en-US" sz="2000" dirty="0">
              <a:latin typeface="Times New Roman" panose="02020603050405020304" pitchFamily="18" charset="0"/>
              <a:cs typeface="Times New Roman" panose="02020603050405020304" pitchFamily="18" charset="0"/>
            </a:endParaRPr>
          </a:p>
          <a:p>
            <a:pPr algn="just">
              <a:lnSpc>
                <a:spcPct val="100000"/>
              </a:lnSpc>
              <a:spcAft>
                <a:spcPct val="0"/>
              </a:spcAft>
              <a:buClrTx/>
              <a:buSzTx/>
              <a:buFontTx/>
              <a:buNone/>
            </a:pPr>
            <a:endParaRPr lang="en-US" altLang="en-US" sz="2000" dirty="0">
              <a:latin typeface="Times New Roman" panose="02020603050405020304" pitchFamily="18" charset="0"/>
              <a:cs typeface="Times New Roman" panose="02020603050405020304" pitchFamily="18" charset="0"/>
            </a:endParaRPr>
          </a:p>
          <a:p>
            <a:pPr algn="just">
              <a:lnSpc>
                <a:spcPct val="100000"/>
              </a:lnSpc>
              <a:spcAft>
                <a:spcPct val="0"/>
              </a:spcAft>
              <a:buClrTx/>
              <a:buSzTx/>
              <a:buFontTx/>
              <a:buNone/>
            </a:pPr>
            <a:endParaRPr lang="en-US" altLang="en-US" sz="2000" dirty="0">
              <a:latin typeface="Times New Roman" panose="02020603050405020304" pitchFamily="18" charset="0"/>
              <a:cs typeface="Times New Roman" panose="02020603050405020304" pitchFamily="18" charset="0"/>
            </a:endParaRPr>
          </a:p>
          <a:p>
            <a:pPr algn="just">
              <a:lnSpc>
                <a:spcPct val="100000"/>
              </a:lnSpc>
              <a:spcAft>
                <a:spcPct val="0"/>
              </a:spcAft>
              <a:buClrTx/>
              <a:buSzTx/>
              <a:buFontTx/>
              <a:buNone/>
            </a:pPr>
            <a:endParaRPr lang="en-US" altLang="en-US" sz="2000" dirty="0">
              <a:latin typeface="Times New Roman" panose="02020603050405020304" pitchFamily="18" charset="0"/>
              <a:cs typeface="Times New Roman" panose="02020603050405020304" pitchFamily="18" charset="0"/>
            </a:endParaRPr>
          </a:p>
          <a:p>
            <a:pPr algn="just">
              <a:lnSpc>
                <a:spcPct val="100000"/>
              </a:lnSpc>
              <a:spcAft>
                <a:spcPct val="0"/>
              </a:spcAft>
              <a:buClrTx/>
              <a:buSzTx/>
              <a:buFontTx/>
              <a:buNone/>
            </a:pPr>
            <a:endParaRPr lang="en-US" altLang="en-US" sz="2000" dirty="0">
              <a:latin typeface="Times New Roman" panose="02020603050405020304" pitchFamily="18" charset="0"/>
              <a:cs typeface="Times New Roman" panose="02020603050405020304" pitchFamily="18" charset="0"/>
            </a:endParaRPr>
          </a:p>
          <a:p>
            <a:pPr algn="just">
              <a:lnSpc>
                <a:spcPct val="100000"/>
              </a:lnSpc>
              <a:spcAft>
                <a:spcPct val="0"/>
              </a:spcAft>
              <a:buClrTx/>
              <a:buSzTx/>
              <a:buFontTx/>
              <a:buNone/>
            </a:pPr>
            <a:endParaRPr lang="en-US" altLang="en-US" sz="2000" dirty="0">
              <a:latin typeface="Times New Roman" panose="02020603050405020304" pitchFamily="18" charset="0"/>
              <a:cs typeface="Times New Roman" panose="02020603050405020304" pitchFamily="18" charset="0"/>
            </a:endParaRPr>
          </a:p>
          <a:p>
            <a:pPr algn="just">
              <a:lnSpc>
                <a:spcPct val="100000"/>
              </a:lnSpc>
              <a:spcAft>
                <a:spcPct val="0"/>
              </a:spcAft>
              <a:buClrTx/>
              <a:buSzTx/>
              <a:buFontTx/>
              <a:buNone/>
            </a:pPr>
            <a:endParaRPr lang="en-US" altLang="en-US" sz="2000" dirty="0">
              <a:latin typeface="Times New Roman" panose="02020603050405020304" pitchFamily="18" charset="0"/>
              <a:cs typeface="Times New Roman" panose="02020603050405020304" pitchFamily="18" charset="0"/>
            </a:endParaRPr>
          </a:p>
          <a:p>
            <a:pPr algn="just">
              <a:lnSpc>
                <a:spcPct val="100000"/>
              </a:lnSpc>
              <a:spcAft>
                <a:spcPct val="0"/>
              </a:spcAft>
              <a:buClrTx/>
              <a:buSzTx/>
              <a:buFontTx/>
              <a:buNone/>
            </a:pPr>
            <a:endParaRPr lang="en-US" altLang="en-US" sz="2000" dirty="0">
              <a:latin typeface="Times New Roman" panose="02020603050405020304" pitchFamily="18" charset="0"/>
              <a:cs typeface="Times New Roman" panose="02020603050405020304" pitchFamily="18" charset="0"/>
            </a:endParaRPr>
          </a:p>
          <a:p>
            <a:pPr algn="just">
              <a:lnSpc>
                <a:spcPct val="100000"/>
              </a:lnSpc>
              <a:spcAft>
                <a:spcPct val="0"/>
              </a:spcAft>
              <a:buClrTx/>
              <a:buSzTx/>
              <a:buFontTx/>
              <a:buNone/>
            </a:pPr>
            <a:endParaRPr lang="en-US" altLang="en-US" sz="2000" dirty="0">
              <a:latin typeface="Times New Roman" panose="02020603050405020304" pitchFamily="18" charset="0"/>
              <a:cs typeface="Times New Roman" panose="02020603050405020304" pitchFamily="18" charset="0"/>
            </a:endParaRPr>
          </a:p>
          <a:p>
            <a:pPr algn="just">
              <a:lnSpc>
                <a:spcPct val="100000"/>
              </a:lnSpc>
              <a:spcAft>
                <a:spcPct val="0"/>
              </a:spcAft>
              <a:buClrTx/>
              <a:buSzTx/>
              <a:buFontTx/>
              <a:buNone/>
            </a:pPr>
            <a:endParaRPr lang="en-US" altLang="en-US" sz="2000" dirty="0">
              <a:latin typeface="Times New Roman" panose="02020603050405020304" pitchFamily="18" charset="0"/>
              <a:cs typeface="Times New Roman" panose="02020603050405020304" pitchFamily="18" charset="0"/>
            </a:endParaRPr>
          </a:p>
          <a:p>
            <a:pPr algn="just">
              <a:lnSpc>
                <a:spcPct val="100000"/>
              </a:lnSpc>
              <a:spcAft>
                <a:spcPct val="0"/>
              </a:spcAft>
              <a:buClrTx/>
              <a:buSzTx/>
              <a:buFontTx/>
              <a:buNone/>
            </a:pPr>
            <a:endParaRPr lang="en-US" altLang="en-US" sz="2000" dirty="0">
              <a:latin typeface="Times New Roman" panose="02020603050405020304" pitchFamily="18" charset="0"/>
              <a:cs typeface="Times New Roman" panose="02020603050405020304" pitchFamily="18" charset="0"/>
            </a:endParaRPr>
          </a:p>
          <a:p>
            <a:pPr algn="just">
              <a:lnSpc>
                <a:spcPct val="100000"/>
              </a:lnSpc>
              <a:spcAft>
                <a:spcPct val="0"/>
              </a:spcAft>
              <a:buClrTx/>
              <a:buSzTx/>
              <a:buFontTx/>
              <a:buNone/>
            </a:pPr>
            <a:r>
              <a:rPr lang="en-US" altLang="en-US" sz="2000" dirty="0">
                <a:latin typeface="Times New Roman" panose="02020603050405020304" pitchFamily="18" charset="0"/>
                <a:cs typeface="Times New Roman" panose="02020603050405020304" pitchFamily="18" charset="0"/>
              </a:rPr>
              <a:t>The fundamental stream unit is </a:t>
            </a:r>
            <a:r>
              <a:rPr lang="en-US" altLang="en-US" sz="2000" dirty="0" err="1">
                <a:latin typeface="Times New Roman" panose="02020603050405020304" pitchFamily="18" charset="0"/>
                <a:cs typeface="Times New Roman" panose="02020603050405020304" pitchFamily="18" charset="0"/>
              </a:rPr>
              <a:t>DStream</a:t>
            </a:r>
            <a:r>
              <a:rPr lang="en-US" altLang="en-US" sz="2000" dirty="0">
                <a:latin typeface="Times New Roman" panose="02020603050405020304" pitchFamily="18" charset="0"/>
                <a:cs typeface="Times New Roman" panose="02020603050405020304" pitchFamily="18" charset="0"/>
              </a:rPr>
              <a:t> which is basically a series of RDDs to process the real-time data.</a:t>
            </a:r>
          </a:p>
          <a:p>
            <a:pPr algn="just">
              <a:lnSpc>
                <a:spcPct val="100000"/>
              </a:lnSpc>
              <a:spcAft>
                <a:spcPct val="0"/>
              </a:spcAft>
              <a:buClrTx/>
              <a:buSzTx/>
              <a:buFontTx/>
              <a:buNone/>
            </a:pPr>
            <a:endParaRPr lang="en-US" altLang="en-US" sz="2000"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A1191E48-0F79-4EB5-AF40-C0D5A712ED6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6663" y="2030624"/>
            <a:ext cx="11351751" cy="2175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77711"/>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1A3096-790C-45F9-B8B0-74B27992F769}"/>
              </a:ext>
            </a:extLst>
          </p:cNvPr>
          <p:cNvSpPr/>
          <p:nvPr/>
        </p:nvSpPr>
        <p:spPr>
          <a:xfrm>
            <a:off x="176981" y="442452"/>
            <a:ext cx="11503742" cy="3785652"/>
          </a:xfrm>
          <a:prstGeom prst="rect">
            <a:avLst/>
          </a:prstGeom>
        </p:spPr>
        <p:txBody>
          <a:bodyPr wrap="square">
            <a:spAutoFit/>
          </a:bodyPr>
          <a:lstStyle/>
          <a:p>
            <a:pPr>
              <a:lnSpc>
                <a:spcPct val="100000"/>
              </a:lnSpc>
              <a:spcAft>
                <a:spcPct val="0"/>
              </a:spcAft>
              <a:buClrTx/>
              <a:buSzTx/>
              <a:buFontTx/>
              <a:buNone/>
            </a:pPr>
            <a:r>
              <a:rPr lang="en-US" altLang="en-US" sz="2000" b="1" i="1" dirty="0">
                <a:solidFill>
                  <a:srgbClr val="FF0000"/>
                </a:solidFill>
                <a:latin typeface="Times New Roman" panose="02020603050405020304" pitchFamily="18" charset="0"/>
                <a:cs typeface="Times New Roman" panose="02020603050405020304" pitchFamily="18" charset="0"/>
              </a:rPr>
              <a:t>Spark Streaming Features:</a:t>
            </a:r>
          </a:p>
          <a:p>
            <a:pPr>
              <a:lnSpc>
                <a:spcPct val="100000"/>
              </a:lnSpc>
              <a:spcAft>
                <a:spcPct val="0"/>
              </a:spcAft>
              <a:buClrTx/>
              <a:buSzTx/>
              <a:buFontTx/>
              <a:buNone/>
            </a:pPr>
            <a:endParaRPr lang="en-US" altLang="en-US" sz="2000" dirty="0">
              <a:latin typeface="Times New Roman" panose="02020603050405020304" pitchFamily="18" charset="0"/>
              <a:cs typeface="Times New Roman" panose="02020603050405020304" pitchFamily="18" charset="0"/>
            </a:endParaRPr>
          </a:p>
          <a:p>
            <a:pPr marL="342900" indent="-342900">
              <a:lnSpc>
                <a:spcPct val="100000"/>
              </a:lnSpc>
              <a:spcAft>
                <a:spcPct val="0"/>
              </a:spcAft>
              <a:buClrTx/>
              <a:buSzTx/>
              <a:buFont typeface="Wingdings" panose="05000000000000000000" pitchFamily="2" charset="2"/>
              <a:buChar char="ü"/>
            </a:pPr>
            <a:r>
              <a:rPr lang="en-US" altLang="en-US" sz="2000" b="1" dirty="0">
                <a:latin typeface="Times New Roman" panose="02020603050405020304" pitchFamily="18" charset="0"/>
                <a:cs typeface="Times New Roman" panose="02020603050405020304" pitchFamily="18" charset="0"/>
              </a:rPr>
              <a:t>Scaling: </a:t>
            </a:r>
            <a:r>
              <a:rPr lang="en-US" altLang="en-US" sz="2000" dirty="0">
                <a:latin typeface="Times New Roman" panose="02020603050405020304" pitchFamily="18" charset="0"/>
                <a:cs typeface="Times New Roman" panose="02020603050405020304" pitchFamily="18" charset="0"/>
              </a:rPr>
              <a:t>Spark Streaming can easily scale to hundreds of nodes.</a:t>
            </a:r>
          </a:p>
          <a:p>
            <a:pPr marL="342900" indent="-342900">
              <a:lnSpc>
                <a:spcPct val="100000"/>
              </a:lnSpc>
              <a:spcAft>
                <a:spcPct val="0"/>
              </a:spcAft>
              <a:buClrTx/>
              <a:buSzTx/>
              <a:buFont typeface="Wingdings" panose="05000000000000000000" pitchFamily="2" charset="2"/>
              <a:buChar char="ü"/>
            </a:pPr>
            <a:endParaRPr lang="en-US" altLang="en-US" sz="2000" dirty="0">
              <a:latin typeface="Times New Roman" panose="02020603050405020304" pitchFamily="18" charset="0"/>
              <a:cs typeface="Times New Roman" panose="02020603050405020304" pitchFamily="18" charset="0"/>
            </a:endParaRPr>
          </a:p>
          <a:p>
            <a:pPr marL="342900" indent="-342900">
              <a:lnSpc>
                <a:spcPct val="100000"/>
              </a:lnSpc>
              <a:spcAft>
                <a:spcPct val="0"/>
              </a:spcAft>
              <a:buClrTx/>
              <a:buSzTx/>
              <a:buFont typeface="Wingdings" panose="05000000000000000000" pitchFamily="2" charset="2"/>
              <a:buChar char="ü"/>
            </a:pPr>
            <a:r>
              <a:rPr lang="en-US" altLang="en-US" sz="2000" b="1" dirty="0">
                <a:latin typeface="Times New Roman" panose="02020603050405020304" pitchFamily="18" charset="0"/>
                <a:cs typeface="Times New Roman" panose="02020603050405020304" pitchFamily="18" charset="0"/>
              </a:rPr>
              <a:t>Speed: </a:t>
            </a:r>
            <a:r>
              <a:rPr lang="en-US" altLang="en-US" sz="2000" dirty="0">
                <a:latin typeface="Times New Roman" panose="02020603050405020304" pitchFamily="18" charset="0"/>
                <a:cs typeface="Times New Roman" panose="02020603050405020304" pitchFamily="18" charset="0"/>
              </a:rPr>
              <a:t>It achieves low latency.</a:t>
            </a:r>
          </a:p>
          <a:p>
            <a:pPr marL="342900" indent="-342900">
              <a:lnSpc>
                <a:spcPct val="100000"/>
              </a:lnSpc>
              <a:spcAft>
                <a:spcPct val="0"/>
              </a:spcAft>
              <a:buClrTx/>
              <a:buSzTx/>
              <a:buFont typeface="Wingdings" panose="05000000000000000000" pitchFamily="2" charset="2"/>
              <a:buChar char="ü"/>
            </a:pPr>
            <a:endParaRPr lang="en-US" altLang="en-US" sz="2000" dirty="0">
              <a:latin typeface="Times New Roman" panose="02020603050405020304" pitchFamily="18" charset="0"/>
              <a:cs typeface="Times New Roman" panose="02020603050405020304" pitchFamily="18" charset="0"/>
            </a:endParaRPr>
          </a:p>
          <a:p>
            <a:pPr marL="342900" indent="-342900">
              <a:lnSpc>
                <a:spcPct val="100000"/>
              </a:lnSpc>
              <a:spcAft>
                <a:spcPct val="0"/>
              </a:spcAft>
              <a:buClrTx/>
              <a:buSzTx/>
              <a:buFont typeface="Wingdings" panose="05000000000000000000" pitchFamily="2" charset="2"/>
              <a:buChar char="ü"/>
            </a:pPr>
            <a:r>
              <a:rPr lang="en-US" altLang="en-US" sz="2000" b="1" dirty="0">
                <a:latin typeface="Times New Roman" panose="02020603050405020304" pitchFamily="18" charset="0"/>
                <a:cs typeface="Times New Roman" panose="02020603050405020304" pitchFamily="18" charset="0"/>
              </a:rPr>
              <a:t>Fault Tolerance: </a:t>
            </a:r>
            <a:r>
              <a:rPr lang="en-US" altLang="en-US" sz="2000" dirty="0">
                <a:latin typeface="Times New Roman" panose="02020603050405020304" pitchFamily="18" charset="0"/>
                <a:cs typeface="Times New Roman" panose="02020603050405020304" pitchFamily="18" charset="0"/>
              </a:rPr>
              <a:t>Spark has the ability to efficiently recover from failures.</a:t>
            </a:r>
          </a:p>
          <a:p>
            <a:pPr marL="342900" indent="-342900">
              <a:lnSpc>
                <a:spcPct val="100000"/>
              </a:lnSpc>
              <a:spcAft>
                <a:spcPct val="0"/>
              </a:spcAft>
              <a:buClrTx/>
              <a:buSzTx/>
              <a:buFont typeface="Wingdings" panose="05000000000000000000" pitchFamily="2" charset="2"/>
              <a:buChar char="ü"/>
            </a:pPr>
            <a:endParaRPr lang="en-US" altLang="en-US" sz="2000" dirty="0">
              <a:latin typeface="Times New Roman" panose="02020603050405020304" pitchFamily="18" charset="0"/>
              <a:cs typeface="Times New Roman" panose="02020603050405020304" pitchFamily="18" charset="0"/>
            </a:endParaRPr>
          </a:p>
          <a:p>
            <a:pPr marL="342900" indent="-342900">
              <a:lnSpc>
                <a:spcPct val="100000"/>
              </a:lnSpc>
              <a:spcAft>
                <a:spcPct val="0"/>
              </a:spcAft>
              <a:buClrTx/>
              <a:buSzTx/>
              <a:buFont typeface="Wingdings" panose="05000000000000000000" pitchFamily="2" charset="2"/>
              <a:buChar char="ü"/>
            </a:pPr>
            <a:r>
              <a:rPr lang="en-US" altLang="en-US" sz="2000" b="1" dirty="0">
                <a:latin typeface="Times New Roman" panose="02020603050405020304" pitchFamily="18" charset="0"/>
                <a:cs typeface="Times New Roman" panose="02020603050405020304" pitchFamily="18" charset="0"/>
              </a:rPr>
              <a:t>Integration: </a:t>
            </a:r>
            <a:r>
              <a:rPr lang="en-US" altLang="en-US" sz="2000" dirty="0">
                <a:latin typeface="Times New Roman" panose="02020603050405020304" pitchFamily="18" charset="0"/>
                <a:cs typeface="Times New Roman" panose="02020603050405020304" pitchFamily="18" charset="0"/>
              </a:rPr>
              <a:t>Spark integrates with batch and real-time processing.</a:t>
            </a:r>
          </a:p>
          <a:p>
            <a:pPr marL="342900" indent="-342900">
              <a:lnSpc>
                <a:spcPct val="100000"/>
              </a:lnSpc>
              <a:spcAft>
                <a:spcPct val="0"/>
              </a:spcAft>
              <a:buClrTx/>
              <a:buSzTx/>
              <a:buFont typeface="Wingdings" panose="05000000000000000000" pitchFamily="2" charset="2"/>
              <a:buChar char="ü"/>
            </a:pPr>
            <a:endParaRPr lang="en-US" altLang="en-US" sz="2000" dirty="0">
              <a:latin typeface="Times New Roman" panose="02020603050405020304" pitchFamily="18" charset="0"/>
              <a:cs typeface="Times New Roman" panose="02020603050405020304" pitchFamily="18" charset="0"/>
            </a:endParaRPr>
          </a:p>
          <a:p>
            <a:pPr marL="342900" indent="-342900">
              <a:lnSpc>
                <a:spcPct val="100000"/>
              </a:lnSpc>
              <a:spcAft>
                <a:spcPct val="0"/>
              </a:spcAft>
              <a:buClrTx/>
              <a:buSzTx/>
              <a:buFont typeface="Wingdings" panose="05000000000000000000" pitchFamily="2" charset="2"/>
              <a:buChar char="ü"/>
            </a:pPr>
            <a:r>
              <a:rPr lang="en-US" altLang="en-US" sz="2000" b="1" dirty="0">
                <a:latin typeface="Times New Roman" panose="02020603050405020304" pitchFamily="18" charset="0"/>
                <a:cs typeface="Times New Roman" panose="02020603050405020304" pitchFamily="18" charset="0"/>
              </a:rPr>
              <a:t>Business Analysis: </a:t>
            </a:r>
            <a:r>
              <a:rPr lang="en-US" altLang="en-US" sz="2000" dirty="0">
                <a:latin typeface="Times New Roman" panose="02020603050405020304" pitchFamily="18" charset="0"/>
                <a:cs typeface="Times New Roman" panose="02020603050405020304" pitchFamily="18" charset="0"/>
              </a:rPr>
              <a:t>Spark Streaming is used to track the behavior of customers which can be used in business analysis.</a:t>
            </a:r>
          </a:p>
        </p:txBody>
      </p:sp>
    </p:spTree>
    <p:extLst>
      <p:ext uri="{BB962C8B-B14F-4D97-AF65-F5344CB8AC3E}">
        <p14:creationId xmlns:p14="http://schemas.microsoft.com/office/powerpoint/2010/main" val="1694872036"/>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1A3096-790C-45F9-B8B0-74B27992F769}"/>
              </a:ext>
            </a:extLst>
          </p:cNvPr>
          <p:cNvSpPr/>
          <p:nvPr/>
        </p:nvSpPr>
        <p:spPr>
          <a:xfrm>
            <a:off x="176981" y="442452"/>
            <a:ext cx="11503742" cy="4124206"/>
          </a:xfrm>
          <a:prstGeom prst="rect">
            <a:avLst/>
          </a:prstGeom>
        </p:spPr>
        <p:txBody>
          <a:bodyPr wrap="square">
            <a:spAutoFit/>
          </a:bodyPr>
          <a:lstStyle/>
          <a:p>
            <a:pPr>
              <a:lnSpc>
                <a:spcPct val="100000"/>
              </a:lnSpc>
              <a:spcAft>
                <a:spcPct val="0"/>
              </a:spcAft>
              <a:buClrTx/>
              <a:buSzTx/>
              <a:buFontTx/>
              <a:buNone/>
            </a:pPr>
            <a:endParaRPr lang="en-US" altLang="en-US" sz="2000" b="1" dirty="0">
              <a:solidFill>
                <a:srgbClr val="FF0000"/>
              </a:solidFill>
              <a:latin typeface="Times New Roman" panose="02020603050405020304" pitchFamily="18" charset="0"/>
              <a:cs typeface="Times New Roman" panose="02020603050405020304" pitchFamily="18" charset="0"/>
            </a:endParaRPr>
          </a:p>
          <a:p>
            <a:pPr>
              <a:lnSpc>
                <a:spcPct val="100000"/>
              </a:lnSpc>
              <a:spcAft>
                <a:spcPct val="0"/>
              </a:spcAft>
              <a:buClrTx/>
              <a:buSzTx/>
              <a:buFontTx/>
              <a:buNone/>
            </a:pPr>
            <a:r>
              <a:rPr lang="en-US" altLang="en-US" sz="2400" b="1" i="1" dirty="0">
                <a:solidFill>
                  <a:srgbClr val="FF0000"/>
                </a:solidFill>
                <a:latin typeface="Times New Roman" panose="02020603050405020304" pitchFamily="18" charset="0"/>
                <a:cs typeface="Times New Roman" panose="02020603050405020304" pitchFamily="18" charset="0"/>
              </a:rPr>
              <a:t>Spark Streaming Includes:</a:t>
            </a:r>
          </a:p>
          <a:p>
            <a:pPr>
              <a:lnSpc>
                <a:spcPct val="100000"/>
              </a:lnSpc>
              <a:spcAft>
                <a:spcPct val="0"/>
              </a:spcAft>
              <a:buClrTx/>
              <a:buSzTx/>
              <a:buFontTx/>
              <a:buNone/>
            </a:pPr>
            <a:endParaRPr lang="en-US" altLang="en-US" sz="2000" dirty="0">
              <a:latin typeface="Times New Roman" panose="02020603050405020304" pitchFamily="18" charset="0"/>
              <a:cs typeface="Times New Roman" panose="02020603050405020304" pitchFamily="18" charset="0"/>
            </a:endParaRPr>
          </a:p>
          <a:p>
            <a:pPr>
              <a:lnSpc>
                <a:spcPct val="100000"/>
              </a:lnSpc>
              <a:spcAft>
                <a:spcPct val="0"/>
              </a:spcAft>
              <a:buClrTx/>
              <a:buSzTx/>
            </a:pPr>
            <a:r>
              <a:rPr lang="en-US" altLang="en-US" b="1" dirty="0">
                <a:latin typeface="Times New Roman" panose="02020603050405020304" pitchFamily="18" charset="0"/>
                <a:cs typeface="Times New Roman" panose="02020603050405020304" pitchFamily="18" charset="0"/>
              </a:rPr>
              <a:t>COLLECTING DATA</a:t>
            </a:r>
          </a:p>
          <a:p>
            <a:pPr>
              <a:lnSpc>
                <a:spcPct val="100000"/>
              </a:lnSpc>
              <a:spcAft>
                <a:spcPct val="0"/>
              </a:spcAft>
              <a:buClrTx/>
              <a:buSzTx/>
            </a:pPr>
            <a:endParaRPr lang="en-US" altLang="en-US" dirty="0">
              <a:latin typeface="Times New Roman" panose="02020603050405020304" pitchFamily="18" charset="0"/>
              <a:cs typeface="Times New Roman" panose="02020603050405020304" pitchFamily="18" charset="0"/>
            </a:endParaRPr>
          </a:p>
          <a:p>
            <a:pPr marL="342900" indent="-342900">
              <a:lnSpc>
                <a:spcPct val="100000"/>
              </a:lnSpc>
              <a:spcAft>
                <a:spcPct val="0"/>
              </a:spcAft>
              <a:buClrTx/>
              <a:buSzTx/>
              <a:buFont typeface="Wingdings" panose="05000000000000000000" pitchFamily="2" charset="2"/>
              <a:buChar char="ü"/>
            </a:pPr>
            <a:r>
              <a:rPr lang="en-US" altLang="en-US" dirty="0">
                <a:latin typeface="Times New Roman" panose="02020603050405020304" pitchFamily="18" charset="0"/>
                <a:cs typeface="Times New Roman" panose="02020603050405020304" pitchFamily="18" charset="0"/>
              </a:rPr>
              <a:t>REGISTERING APP</a:t>
            </a:r>
          </a:p>
          <a:p>
            <a:pPr marL="342900" indent="-342900">
              <a:lnSpc>
                <a:spcPct val="100000"/>
              </a:lnSpc>
              <a:spcAft>
                <a:spcPct val="0"/>
              </a:spcAft>
              <a:buClrTx/>
              <a:buSzTx/>
              <a:buFont typeface="Wingdings" panose="05000000000000000000" pitchFamily="2" charset="2"/>
              <a:buChar char="ü"/>
            </a:pPr>
            <a:endParaRPr lang="en-US" altLang="en-US" dirty="0">
              <a:latin typeface="Times New Roman" panose="02020603050405020304" pitchFamily="18" charset="0"/>
              <a:cs typeface="Times New Roman" panose="02020603050405020304" pitchFamily="18" charset="0"/>
            </a:endParaRPr>
          </a:p>
          <a:p>
            <a:pPr marL="342900" indent="-342900">
              <a:lnSpc>
                <a:spcPct val="100000"/>
              </a:lnSpc>
              <a:spcAft>
                <a:spcPct val="0"/>
              </a:spcAft>
              <a:buClrTx/>
              <a:buSzTx/>
              <a:buFont typeface="Wingdings" panose="05000000000000000000" pitchFamily="2" charset="2"/>
              <a:buChar char="ü"/>
            </a:pPr>
            <a:r>
              <a:rPr lang="en-US" altLang="en-US" dirty="0">
                <a:latin typeface="Times New Roman" panose="02020603050405020304" pitchFamily="18" charset="0"/>
                <a:cs typeface="Times New Roman" panose="02020603050405020304" pitchFamily="18" charset="0"/>
              </a:rPr>
              <a:t>ACCESSING DATA</a:t>
            </a:r>
          </a:p>
          <a:p>
            <a:pPr marL="342900" indent="-342900">
              <a:lnSpc>
                <a:spcPct val="100000"/>
              </a:lnSpc>
              <a:spcAft>
                <a:spcPct val="0"/>
              </a:spcAft>
              <a:buClrTx/>
              <a:buSzTx/>
              <a:buFont typeface="Wingdings" panose="05000000000000000000" pitchFamily="2" charset="2"/>
              <a:buChar char="ü"/>
            </a:pPr>
            <a:endParaRPr lang="en-US" altLang="en-US" dirty="0">
              <a:latin typeface="Times New Roman" panose="02020603050405020304" pitchFamily="18" charset="0"/>
              <a:cs typeface="Times New Roman" panose="02020603050405020304" pitchFamily="18" charset="0"/>
            </a:endParaRPr>
          </a:p>
          <a:p>
            <a:pPr marL="342900" indent="-342900">
              <a:lnSpc>
                <a:spcPct val="100000"/>
              </a:lnSpc>
              <a:spcAft>
                <a:spcPct val="0"/>
              </a:spcAft>
              <a:buClrTx/>
              <a:buSzTx/>
              <a:buFont typeface="Wingdings" panose="05000000000000000000" pitchFamily="2" charset="2"/>
              <a:buChar char="ü"/>
            </a:pPr>
            <a:r>
              <a:rPr lang="en-US" altLang="en-US" dirty="0">
                <a:latin typeface="Times New Roman" panose="02020603050405020304" pitchFamily="18" charset="0"/>
                <a:cs typeface="Times New Roman" panose="02020603050405020304" pitchFamily="18" charset="0"/>
              </a:rPr>
              <a:t>STORING DATA</a:t>
            </a:r>
          </a:p>
          <a:p>
            <a:pPr>
              <a:lnSpc>
                <a:spcPct val="100000"/>
              </a:lnSpc>
              <a:spcAft>
                <a:spcPct val="0"/>
              </a:spcAft>
              <a:buClrTx/>
              <a:buSzTx/>
            </a:pPr>
            <a:endParaRPr lang="en-US" altLang="en-US" dirty="0">
              <a:latin typeface="Times New Roman" panose="02020603050405020304" pitchFamily="18" charset="0"/>
              <a:cs typeface="Times New Roman" panose="02020603050405020304" pitchFamily="18" charset="0"/>
            </a:endParaRPr>
          </a:p>
          <a:p>
            <a:pPr marL="342900" indent="-342900">
              <a:lnSpc>
                <a:spcPct val="100000"/>
              </a:lnSpc>
              <a:spcAft>
                <a:spcPct val="0"/>
              </a:spcAft>
              <a:buClrTx/>
              <a:buSzTx/>
              <a:buFont typeface="Wingdings" panose="05000000000000000000" pitchFamily="2" charset="2"/>
              <a:buChar char="ü"/>
            </a:pPr>
            <a:r>
              <a:rPr lang="en-US" altLang="en-US" dirty="0">
                <a:latin typeface="Times New Roman" panose="02020603050405020304" pitchFamily="18" charset="0"/>
                <a:cs typeface="Times New Roman" panose="02020603050405020304" pitchFamily="18" charset="0"/>
              </a:rPr>
              <a:t>PREPARING DATA</a:t>
            </a:r>
          </a:p>
          <a:p>
            <a:pPr marL="342900" indent="-342900">
              <a:lnSpc>
                <a:spcPct val="100000"/>
              </a:lnSpc>
              <a:spcAft>
                <a:spcPct val="0"/>
              </a:spcAft>
              <a:buClrTx/>
              <a:buSzTx/>
              <a:buFont typeface="Wingdings" panose="05000000000000000000" pitchFamily="2" charset="2"/>
              <a:buChar char="ü"/>
            </a:pPr>
            <a:endParaRPr lang="en-US" altLang="en-US" dirty="0">
              <a:latin typeface="Times New Roman" panose="02020603050405020304" pitchFamily="18" charset="0"/>
              <a:cs typeface="Times New Roman" panose="02020603050405020304" pitchFamily="18" charset="0"/>
            </a:endParaRPr>
          </a:p>
          <a:p>
            <a:pPr marL="342900" indent="-342900">
              <a:lnSpc>
                <a:spcPct val="100000"/>
              </a:lnSpc>
              <a:spcAft>
                <a:spcPct val="0"/>
              </a:spcAft>
              <a:buClrTx/>
              <a:buSzTx/>
              <a:buFont typeface="Wingdings" panose="05000000000000000000" pitchFamily="2" charset="2"/>
              <a:buChar char="ü"/>
            </a:pPr>
            <a:r>
              <a:rPr lang="en-US" altLang="en-US" dirty="0">
                <a:latin typeface="Times New Roman" panose="02020603050405020304" pitchFamily="18" charset="0"/>
                <a:cs typeface="Times New Roman" panose="02020603050405020304" pitchFamily="18" charset="0"/>
              </a:rPr>
              <a:t>REMOVING STOP-WORDS</a:t>
            </a:r>
          </a:p>
        </p:txBody>
      </p:sp>
    </p:spTree>
    <p:extLst>
      <p:ext uri="{BB962C8B-B14F-4D97-AF65-F5344CB8AC3E}">
        <p14:creationId xmlns:p14="http://schemas.microsoft.com/office/powerpoint/2010/main" val="1344381210"/>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853162-6FAC-43F6-8850-597C4BD264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400" y="260719"/>
            <a:ext cx="11270499" cy="6336562"/>
          </a:xfrm>
          <a:prstGeom prst="rect">
            <a:avLst/>
          </a:prstGeom>
        </p:spPr>
      </p:pic>
    </p:spTree>
    <p:extLst>
      <p:ext uri="{BB962C8B-B14F-4D97-AF65-F5344CB8AC3E}">
        <p14:creationId xmlns:p14="http://schemas.microsoft.com/office/powerpoint/2010/main" val="3513396764"/>
      </p:ext>
    </p:extLst>
  </p:cSld>
  <p:clrMapOvr>
    <a:masterClrMapping/>
  </p:clrMapOvr>
  <p:transition spd="med">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861</TotalTime>
  <Words>852</Words>
  <Application>Microsoft Office PowerPoint</Application>
  <PresentationFormat>Custom</PresentationFormat>
  <Paragraphs>161</Paragraphs>
  <Slides>23</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Calibri</vt:lpstr>
      <vt:lpstr>Calibri Light</vt:lpstr>
      <vt:lpstr>Century Gothic</vt:lpstr>
      <vt:lpstr>Century Gothic (Headings)</vt:lpstr>
      <vt:lpstr>Gill Sans MT</vt:lpstr>
      <vt:lpstr>Jokerman</vt:lpstr>
      <vt:lpstr>Times New Roman</vt:lpstr>
      <vt:lpstr>Wingdings</vt:lpstr>
      <vt:lpstr>Office Theme</vt:lpstr>
      <vt:lpstr>Crime Detection And Prediction on Twitter                                                </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Crime prediction from twitter</vt:lpstr>
      <vt:lpstr>Need to know</vt:lpstr>
      <vt:lpstr>Milestone</vt:lpstr>
      <vt:lpstr>Working With Tweet Extraction</vt:lpstr>
      <vt:lpstr>MODELS</vt:lpstr>
      <vt:lpstr>PowerPoint Presentation</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Hybrid Encryption Algorithm [HEA]                  in Wireless Body Area Networks                                                [WBAN]</dc:title>
  <dc:creator>sameer farooq</dc:creator>
  <cp:lastModifiedBy>Akeel Farooq</cp:lastModifiedBy>
  <cp:revision>161</cp:revision>
  <dcterms:modified xsi:type="dcterms:W3CDTF">2019-12-05T09:27:45Z</dcterms:modified>
</cp:coreProperties>
</file>